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  <p:sldMasterId id="2147501261" r:id="rId11"/>
  </p:sldMasterIdLst>
  <p:notesMasterIdLst>
    <p:notesMasterId r:id="rId39"/>
  </p:notesMasterIdLst>
  <p:sldIdLst>
    <p:sldId id="11699" r:id="rId12"/>
    <p:sldId id="11700" r:id="rId13"/>
    <p:sldId id="11702" r:id="rId14"/>
    <p:sldId id="11703" r:id="rId15"/>
    <p:sldId id="11704" r:id="rId16"/>
    <p:sldId id="11705" r:id="rId17"/>
    <p:sldId id="11706" r:id="rId18"/>
    <p:sldId id="11707" r:id="rId19"/>
    <p:sldId id="11708" r:id="rId20"/>
    <p:sldId id="11709" r:id="rId21"/>
    <p:sldId id="11710" r:id="rId22"/>
    <p:sldId id="11711" r:id="rId23"/>
    <p:sldId id="11712" r:id="rId24"/>
    <p:sldId id="11713" r:id="rId25"/>
    <p:sldId id="11714" r:id="rId26"/>
    <p:sldId id="11715" r:id="rId27"/>
    <p:sldId id="11716" r:id="rId28"/>
    <p:sldId id="11719" r:id="rId29"/>
    <p:sldId id="11720" r:id="rId30"/>
    <p:sldId id="11721" r:id="rId31"/>
    <p:sldId id="11722" r:id="rId32"/>
    <p:sldId id="11723" r:id="rId33"/>
    <p:sldId id="11724" r:id="rId34"/>
    <p:sldId id="11725" r:id="rId35"/>
    <p:sldId id="11727" r:id="rId36"/>
    <p:sldId id="11728" r:id="rId37"/>
    <p:sldId id="11451" r:id="rId38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99CC"/>
    <a:srgbClr val="FFCCFF"/>
    <a:srgbClr val="FF66CC"/>
    <a:srgbClr val="CCFFCC"/>
    <a:srgbClr val="FFCC99"/>
    <a:srgbClr val="FFCC66"/>
    <a:srgbClr val="FFCC00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978" autoAdjust="0"/>
    <p:restoredTop sz="93608" autoAdjust="0"/>
  </p:normalViewPr>
  <p:slideViewPr>
    <p:cSldViewPr snapToGrid="0" snapToObjects="1">
      <p:cViewPr varScale="1">
        <p:scale>
          <a:sx n="72" d="100"/>
          <a:sy n="72" d="100"/>
        </p:scale>
        <p:origin x="28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426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4630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375CC-A2BA-470E-85D6-63D90E7724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742C05-0437-4DB0-9093-1FD17B41B2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423AD-671D-44DE-8E5F-D81516FC7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E7FC0-5110-4339-983E-343BEF8F0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CF410-A6B9-4EFC-8256-E698F12AE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572005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88543-2AC2-4EED-AC96-85C11E699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C7D19-3BE1-457B-B4CE-DDE1AA636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E0073-FB4F-4574-BFAC-0E5D92BB5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A55F5-D74B-4F23-87FB-83F06CC3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6ED94-F986-4B9B-A1BF-B31FE9752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9885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2438D-0601-47AF-A6EC-1852444DF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2D06E4-6515-4418-A43E-A7D55AB86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D92C5-06A1-4235-9483-AFDA6080B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0284-0C52-4D7D-8B79-A8606FA22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74448-B8EC-4244-A6F4-96CD6E1B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807281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8EE83-8F61-4E16-8312-60A78F488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856F5-95A3-4063-BEF4-61C7AE987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8F6D55-90DB-468E-82F4-88CCA31EE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DE1579-C0F4-48AA-B95B-51367C70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F03B5-3A0E-4574-B0CC-E06B96ECB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E8389-86A2-463B-BC58-9F38EB6B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365083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E29F-9586-4E80-AE96-7D1908C0B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9F2E05-C6BF-4ED0-842C-00CCBA5F4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D19463-2B30-4E5D-BE1D-16A1C76DB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A86885-A4C0-4863-9D11-A489391753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DFC7C-4467-441B-A355-99A6C224C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15EA1D-A6EC-4D1F-81BD-100A8F8CE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B199A0-041F-41B3-B718-A1A2BC895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054ACC-9EED-4FE1-A57E-FC7447C3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778607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8A92A-6DED-400A-96BF-65231D820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EE2AF1-5F1B-4935-98F2-727EE2AEA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A26876-92CA-4184-AC30-C8FAAA78F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6C745E-FC1B-48A2-A704-B0F2E9514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082739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947372-BE3D-4783-83B5-910702AFA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05C5D-455D-443A-B806-2659F135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364C1-816A-40D4-91F1-4E8FBC3BD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803044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20B7-B61D-4CE8-BA48-C70B0551D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5D804-E712-42C7-9F9E-F4C6F1113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AEE02-55DF-4C3B-A9A2-FAF8DE76D8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963FAF-100C-4B7D-ADBE-9FB7821BA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354A2-D475-416A-BE3B-8C3F9DB26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24CAC-0C52-4BEA-984A-DE8C9F962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39079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2D0DD-53FB-48F6-986C-3B09A25FB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C66A62-631B-4AC8-8416-C10D015470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DBA59-1F87-4D82-84AA-19EF9042E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2C9E5-9049-4789-A30C-9F074FC6C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83239E-063F-4D0F-ABE6-330C57427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774670-035A-4FFB-B319-008F2124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726951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F9ADE-0192-41E7-BD17-DB9F11D9B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D3BAFA-B213-4237-A924-8839C4381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7CAE5-DFD4-4A08-ACCD-E9CA2F54F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08D63-1371-41FF-9143-851C98710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36C6F-B2C4-4A1C-908F-3FD212EF0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01821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8CDBB-78B9-4932-B3BA-6D0877ACA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189FE9-C9AD-479A-84A5-F518A6F4D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F15C5-8D77-4AFE-8A0A-757C3284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8E599-D3ED-4BA6-8CF0-BCB5AE820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887DD-42B4-42E4-932F-3A2AD01CD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188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339FA-15F8-46BD-A021-AAA440CD0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15FCA-ED14-4571-B7DD-206FFD9C3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F7A0C-2B01-4B3C-A4EE-D8E9F23AE4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B6B19-A91D-4A3C-B4CB-474A608101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40D31-A867-458D-87EE-6E662962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375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62" r:id="rId1"/>
    <p:sldLayoutId id="2147501263" r:id="rId2"/>
    <p:sldLayoutId id="2147501264" r:id="rId3"/>
    <p:sldLayoutId id="2147501265" r:id="rId4"/>
    <p:sldLayoutId id="2147501266" r:id="rId5"/>
    <p:sldLayoutId id="2147501267" r:id="rId6"/>
    <p:sldLayoutId id="2147501268" r:id="rId7"/>
    <p:sldLayoutId id="2147501269" r:id="rId8"/>
    <p:sldLayoutId id="2147501270" r:id="rId9"/>
    <p:sldLayoutId id="2147501271" r:id="rId10"/>
    <p:sldLayoutId id="21475012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54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腓利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的生命見證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Life Testimonies of Philip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July 31,  2022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5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377" y="35611"/>
            <a:ext cx="1095512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6:3-5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所以弟兄們，當從你們中間選出七個有好名聲、被聖靈充滿、智慧充足的人，我們就派他們管理這事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但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我們要專心以祈禱、傳道為事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。大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眾都喜悅這話，就揀選了司提反，乃是大有信心、聖靈充滿的人，又揀選腓利、伯羅哥羅、尼迦挪、提門、巴米拿，並進猶太教的安提阿人尼哥拉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5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This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proposal pleased the whole group. 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They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chose Stephen, a man full of faith and of the Holy Spirit; also Philip,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Procorus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Nicanor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Timon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Parmenas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, and Nicolas from Antioch, a convert to Judaism.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25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1687" y="0"/>
            <a:ext cx="11030227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8:5-8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腓利下撒馬利亞城去，宣講基督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0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眾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人聽見了，又看見腓利所行的神蹟，就同心合意地聽從他的話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。因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為有許多人被污鬼附著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那些鬼大聲呼叫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從他們身上出來；還有許多癱瘓的、瘸腿的，都得了醫治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0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那城裡，就大有歡喜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5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Philip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went down to a city in Samaria and proclaimed the Messiah there.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When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 crowds heard Philip and saw the signs he performed, they all paid close attention to what he said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.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with shrieks, impure spirits came out of many, and many who were paralyzed or lame were healed.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95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377" y="35611"/>
            <a:ext cx="10955128" cy="583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8:34-39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太監對腓利說：「請問，先知說這話是指著誰？是指著自己呢？是指著別人呢？」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腓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利就開口從這經上起，對他傳講耶穌。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人正往前走，到了有水的地方，太監說：「看哪，這裡有水，我受洗有甚麼妨礙呢？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」腓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利說：「你若是一心相信，就可以。」他回答說：「我信耶穌基督是　神的兒子。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」於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是吩咐車站住，腓利和太監二人同下水裡去，腓利就給他施洗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23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322" y="0"/>
            <a:ext cx="9254435" cy="678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770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1687" y="0"/>
            <a:ext cx="11030227" cy="592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8:39-40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從水裡上來，主的靈把腓利提了去，太監也不再見他了，就歡歡喜喜地走路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來有人在亞鎖都遇見腓利；他走遍那地方，在各城宣傳福音，直到凱撒利亞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When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they came up out of the water, the Spirit of the Lord suddenly took Philip away, and the eunuch did not see him again, but went on his way rejoicing.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Philip, however, appeared at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Azotus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and traveled about, preaching the gospel in all the towns until he reached Caesarea.</a:t>
            </a: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47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1687" y="0"/>
            <a:ext cx="11030227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21:8-9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第二天，我們離開那裡，來到凱撒利亞，就進了傳福音的腓利家裡，和他同住。他是那七個執事裡的一個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。他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有四個女兒，都是處女，是說預言的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Leaving the next day, we reached Caesarea and stayed at the house of Philip the evangelist, one of the Seven.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He had four unmarried daughters who prophesied.</a:t>
            </a: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25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600"/>
            <a:ext cx="13476989" cy="70170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4887" y="992810"/>
            <a:ext cx="109728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洗禮的種類和意義</a:t>
            </a:r>
            <a:endParaRPr kumimoji="0" lang="zh-TW" altLang="en-US" sz="4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施洗約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翰的水洗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馬太福音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Matthew 3:11-12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受洗歸入基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督耶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穌的洗禮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羅馬書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Romans 6:3-5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聖靈的洗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1:5,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林前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Cor.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12:12-13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409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340" y="0"/>
            <a:ext cx="13476989" cy="70170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13565" y="851454"/>
            <a:ext cx="996563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施洗約翰的水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洗</a:t>
            </a:r>
            <a:endParaRPr kumimoji="0" lang="en-US" altLang="zh-TW" sz="48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悔改的洗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為耶穌基督做見證，叫人跟隨耶穌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921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0472" y="185802"/>
            <a:ext cx="10526641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3:11-12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我是用水給你們施洗，叫你們悔改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0" lang="zh-TW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 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但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那在我以後來的，能力比我更大，我就是給他提鞋也不配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0" lang="zh-TW" altLang="en-US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要用聖靈與火給你們施洗。</a:t>
            </a:r>
            <a:r>
              <a:rPr kumimoji="0" lang="zh-TW" alt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手裡拿著簸箕，要揚淨他的場，把麥子收在倉裡，把糠用不滅的火燒盡了。」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1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1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“As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me, I baptize you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with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water for repentance, but He who is coming after me is mightier than I, and I am not fit to remove His sandals; He will baptize you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with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 Holy Spirit and fire.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55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366" y="-30922"/>
            <a:ext cx="13476989" cy="70170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17516" y="360794"/>
            <a:ext cx="106282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受洗歸入基督耶</a:t>
            </a:r>
            <a:r>
              <a:rPr kumimoji="0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穌的洗禮</a:t>
            </a:r>
            <a:endParaRPr kumimoji="0" lang="en-US" altLang="zh-TW" sz="54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奉聖父、聖子、聖靈的名，將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悔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改的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人浸入水裏，藉以表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示受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者過去敗壞老我的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生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命與主耶穌一同埋葬，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從水裡上來也表示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因著主耶穌復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活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的大能使生命更新而變化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為耶穌基督的死裡復活的大能公開做見證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主耶穌大使命的吩咐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882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2611" y="62115"/>
            <a:ext cx="10910954" cy="694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羅馬書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 6:3-5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豈不知我們這受洗歸入基督耶穌的人是受洗歸入他的死嗎？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以，我們藉著洗禮歸入死，和他一同埋葬，原是叫我們一舉一動有新生的樣式，像基督藉著父的榮耀從死裡復活一樣。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們若在他死的形狀上與他聯合，也要在他復活的形狀上與他聯合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；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3  Or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don’t you know that all of us who were baptized into Christ Jesus were baptized into his death? 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were therefore buried with him through baptism into death in order that, just as Christ was raised from the dead through the glory of the Father, we too may live a new life.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0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853" y="-30922"/>
            <a:ext cx="13476989" cy="70170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2417" y="559906"/>
            <a:ext cx="1161774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聖靈的洗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靠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聖靈重生為新造的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人，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把  神的聖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潔與公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義 放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在人的靈魂裡，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我們能有新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、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救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贖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的、 超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自然的屬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靈思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想與行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分於基督的身體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基督是教會的頭、我們是肢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體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領受聖靈的充滿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澆灌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內住與恩賜能力外顯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987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2507" y="128376"/>
            <a:ext cx="10310189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12:12-13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就如身子是一個，卻有許多肢體；而且肢體雖多，仍是一個身子；基督也是這樣。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們不拘是猶太人，是希臘人，是為奴的，是自主的，都從一位聖靈受洗，成了一個身體，飲於一位聖靈。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Just as a body, though one, has many parts, but all its many parts form one body, so it is with Christ.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we were all baptized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by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one Spirit so as to form one body—whether Jews or Gentiles, slave or free—and we were all given the one Spirit to drink.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65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0472" y="185802"/>
            <a:ext cx="10782850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1:5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約翰是用水施洗，但不多幾日，你們要受聖靈的洗。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John baptized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with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water, but in a few days you will be baptized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with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 Holy Spirit.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68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853" y="-30922"/>
            <a:ext cx="13476989" cy="70170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94296" y="2587489"/>
            <a:ext cx="1029252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使徒行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傳第二章聖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靈降臨與教會建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立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917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0472" y="185802"/>
            <a:ext cx="1078285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2:3-4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又有舌頭如火焰顯現出來，分開落在他們各人頭上。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們就都被聖靈充滿，按著聖靈所賜的口才說起別國的話來。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They saw what seemed to be tongues of fire that separated and came to rest on each of them. 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All of them were filled with the Holy Spirit and began to speak in other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tongues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as the Spirit enabled them.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22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853" y="-30922"/>
            <a:ext cx="13476989" cy="70170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94296" y="2587489"/>
            <a:ext cx="1029252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在受了聖靈的洗信主重生之後，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徒行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Acts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2:38-42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約三千人受洗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631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0472" y="88619"/>
            <a:ext cx="10782850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2:38-39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彼得說：「你們各人要悔改，奉耶穌基督的名受洗，叫你們的罪得赦，就必領受所賜的聖靈；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為這應許是給你們和你們的兒女，並一切在遠方的人，就是主─我們　神所召來的。」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Peter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said to them, “Repent, and each of you be baptized in the name of Jesus Christ for the forgiveness of your sins; and you will receive the gift of the Holy Spirit.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the promise is for you and your children and for all who are far off, as many as the Lord our God will call to Himself.”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15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0472" y="185802"/>
            <a:ext cx="1078285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2:40-42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彼得還用許多話作見證，勸勉他們說：「你們當救自己脫離這彎曲的世代。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r>
              <a:rPr kumimoji="0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於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是領受他話的人就受了洗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一天，門徒約添了三千人，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都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恆心遵守使徒的教訓，彼此交接，擘餅，祈禱。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41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So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then, those who had received his word were baptized; and that day there were added about three thousand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souls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. 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They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were continually devoting themselves to the apostles’ teaching and to fellowship, to the breaking of bread and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to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prayer.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17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609" y="-30922"/>
            <a:ext cx="13476989" cy="70170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26435" y="2587489"/>
            <a:ext cx="1089328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在受了聖靈的洗信主重生之後，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徒行傳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8:34-39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腓利給太監施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洗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81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76989" cy="70170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35270" y="2653750"/>
            <a:ext cx="1053989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在受了聖靈的洗信主重生之後，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徒行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Acts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10:44-48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哥尼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流家人受洗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03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2" y="4689"/>
            <a:ext cx="1056198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10:44-48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彼得還說這話的時候，聖靈降在一切聽道的人身上。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些奉割禮、和彼得同來的信徒，見聖靈的恩賜也澆在外邦人身上，就都希奇；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聽見他們說方言，稱讚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神為大。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於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是彼得說：「這些人既受了聖靈，與我們一樣，誰能禁止用水給他們施洗呢？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」就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吩咐奉耶穌基督的名給他們施洗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4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7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Then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Peter answered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“Surely no one can refuse the water for these to be baptized who have received the Holy Spirit just as we did, can he?”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10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0472" y="185802"/>
            <a:ext cx="10447128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羅馬書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 8:5-6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因為，隨從肉體的人體貼肉體的事；隨從聖靈的人體貼聖靈的事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體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貼肉體的，就是死；體貼聖靈的，乃是生命、平安。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those who are according to the flesh set their minds on the things of the flesh, but those who are according to the Spirit, the things of the Spirit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. </a:t>
            </a: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the mind set on the flesh is death, but the mind set on the Spirit is life and peace,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08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求聖靈運行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30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</a:t>
            </a: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58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68258</TotalTime>
  <Words>2155</Words>
  <Application>Microsoft Office PowerPoint</Application>
  <PresentationFormat>Widescreen</PresentationFormat>
  <Paragraphs>302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27</vt:i4>
      </vt:variant>
    </vt:vector>
  </HeadingPairs>
  <TitlesOfParts>
    <vt:vector size="55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Calibri Light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5679</cp:revision>
  <dcterms:created xsi:type="dcterms:W3CDTF">2014-11-02T05:55:36Z</dcterms:created>
  <dcterms:modified xsi:type="dcterms:W3CDTF">2022-08-01T18:36:08Z</dcterms:modified>
</cp:coreProperties>
</file>