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30"/>
  </p:notesMasterIdLst>
  <p:sldIdLst>
    <p:sldId id="282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56" r:id="rId24"/>
    <p:sldId id="257" r:id="rId25"/>
    <p:sldId id="259" r:id="rId26"/>
    <p:sldId id="260" r:id="rId27"/>
    <p:sldId id="261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739518426@outlook.com" initials="c" lastIdx="1" clrIdx="0">
    <p:extLst>
      <p:ext uri="{19B8F6BF-5375-455C-9EA6-DF929625EA0E}">
        <p15:presenceInfo xmlns:p15="http://schemas.microsoft.com/office/powerpoint/2012/main" userId="a7a64adcc26879f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0DD70C-E847-4230-9D96-B9BFAA807A1B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34E65C-4995-4E3A-AB0A-9264505D4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811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7433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0059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7109-D5CA-44DB-8AC6-D19F3C937B63}" type="datetimeFigureOut">
              <a:rPr lang="zh-TW" altLang="en-US" smtClean="0"/>
              <a:t>2022/8/20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32C77-B697-4061-B1AB-8354D216A471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507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7109-D5CA-44DB-8AC6-D19F3C937B63}" type="datetimeFigureOut">
              <a:rPr lang="zh-TW" altLang="en-US" smtClean="0"/>
              <a:t>2022/8/20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32C77-B697-4061-B1AB-8354D216A4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8802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7109-D5CA-44DB-8AC6-D19F3C937B63}" type="datetimeFigureOut">
              <a:rPr lang="zh-TW" altLang="en-US" smtClean="0"/>
              <a:t>2022/8/20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32C77-B697-4061-B1AB-8354D216A4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9888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7109-D5CA-44DB-8AC6-D19F3C937B63}" type="datetimeFigureOut">
              <a:rPr lang="zh-TW" altLang="en-US" smtClean="0"/>
              <a:t>2022/8/20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32C77-B697-4061-B1AB-8354D216A4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631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7109-D5CA-44DB-8AC6-D19F3C937B63}" type="datetimeFigureOut">
              <a:rPr lang="zh-TW" altLang="en-US" smtClean="0"/>
              <a:t>2022/8/20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32C77-B697-4061-B1AB-8354D216A4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7395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7109-D5CA-44DB-8AC6-D19F3C937B63}" type="datetimeFigureOut">
              <a:rPr lang="zh-TW" altLang="en-US" smtClean="0"/>
              <a:t>2022/8/20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32C77-B697-4061-B1AB-8354D216A4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8143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7109-D5CA-44DB-8AC6-D19F3C937B63}" type="datetimeFigureOut">
              <a:rPr lang="zh-TW" altLang="en-US" smtClean="0"/>
              <a:t>2022/8/20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32C77-B697-4061-B1AB-8354D216A4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328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7109-D5CA-44DB-8AC6-D19F3C937B63}" type="datetimeFigureOut">
              <a:rPr lang="zh-TW" altLang="en-US" smtClean="0"/>
              <a:t>2022/8/20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32C77-B697-4061-B1AB-8354D216A4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9557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7109-D5CA-44DB-8AC6-D19F3C937B63}" type="datetimeFigureOut">
              <a:rPr lang="zh-TW" altLang="en-US" smtClean="0"/>
              <a:t>2022/8/20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32C77-B697-4061-B1AB-8354D216A4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6600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7109-D5CA-44DB-8AC6-D19F3C937B63}" type="datetimeFigureOut">
              <a:rPr lang="zh-TW" altLang="en-US" smtClean="0"/>
              <a:t>2022/8/20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32C77-B697-4061-B1AB-8354D216A4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855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7109-D5CA-44DB-8AC6-D19F3C937B63}" type="datetimeFigureOut">
              <a:rPr lang="zh-TW" altLang="en-US" smtClean="0"/>
              <a:t>2022/8/20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32C77-B697-4061-B1AB-8354D216A4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2834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7109-D5CA-44DB-8AC6-D19F3C937B63}" type="datetimeFigureOut">
              <a:rPr lang="zh-TW" altLang="en-US" smtClean="0"/>
              <a:t>2022/8/20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32C77-B697-4061-B1AB-8354D216A47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9505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7109-D5CA-44DB-8AC6-D19F3C937B63}" type="datetimeFigureOut">
              <a:rPr lang="zh-TW" altLang="en-US" smtClean="0"/>
              <a:t>2022/8/20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32C77-B697-4061-B1AB-8354D216A4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7463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7109-D5CA-44DB-8AC6-D19F3C937B63}" type="datetimeFigureOut">
              <a:rPr lang="zh-TW" altLang="en-US" smtClean="0"/>
              <a:t>2022/8/20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32C77-B697-4061-B1AB-8354D216A47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26337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7109-D5CA-44DB-8AC6-D19F3C937B63}" type="datetimeFigureOut">
              <a:rPr lang="zh-TW" altLang="en-US" smtClean="0"/>
              <a:t>2022/8/20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32C77-B697-4061-B1AB-8354D216A4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6847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7109-D5CA-44DB-8AC6-D19F3C937B63}" type="datetimeFigureOut">
              <a:rPr lang="zh-TW" altLang="en-US" smtClean="0"/>
              <a:t>2022/8/20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32C77-B697-4061-B1AB-8354D216A4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7842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7109-D5CA-44DB-8AC6-D19F3C937B63}" type="datetimeFigureOut">
              <a:rPr lang="zh-TW" altLang="en-US" smtClean="0"/>
              <a:t>2022/8/20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32C77-B697-4061-B1AB-8354D216A4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37437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9198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8131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8783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3743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6512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7009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0842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9277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7633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5697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96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D6E7109-D5CA-44DB-8AC6-D19F3C937B63}" type="datetimeFigureOut">
              <a:rPr lang="zh-TW" altLang="en-US" smtClean="0"/>
              <a:t>2022/8/20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F432C77-B697-4061-B1AB-8354D216A4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7462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063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46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9E5BD13-1E53-85CC-17E9-3BFF91E8D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563034"/>
            <a:ext cx="8534400" cy="525184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TW" altLang="en-US" sz="5400" b="1" dirty="0">
                <a:solidFill>
                  <a:schemeClr val="tx1"/>
                </a:solidFill>
              </a:rPr>
              <a:t>波特蘭靈糧堂主日分享</a:t>
            </a:r>
          </a:p>
          <a:p>
            <a:endParaRPr lang="zh-TW" altLang="en-US" sz="4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TW" altLang="en-US" sz="4400" dirty="0">
                <a:solidFill>
                  <a:schemeClr val="tx1"/>
                </a:solidFill>
              </a:rPr>
              <a:t>■ </a:t>
            </a:r>
            <a:r>
              <a:rPr lang="zh-TW" altLang="en-US" sz="4400" b="1" dirty="0">
                <a:solidFill>
                  <a:schemeClr val="tx1"/>
                </a:solidFill>
              </a:rPr>
              <a:t> 自我介紹</a:t>
            </a:r>
          </a:p>
          <a:p>
            <a:pPr marL="0" indent="0">
              <a:buNone/>
            </a:pPr>
            <a:r>
              <a:rPr lang="zh-TW" altLang="en-US" sz="4400" b="1" dirty="0">
                <a:solidFill>
                  <a:schemeClr val="tx1"/>
                </a:solidFill>
              </a:rPr>
              <a:t>■  事工介</a:t>
            </a:r>
            <a:r>
              <a:rPr lang="zh-TW" altLang="en-US" sz="4400" b="1" dirty="0" smtClean="0">
                <a:solidFill>
                  <a:schemeClr val="tx1"/>
                </a:solidFill>
              </a:rPr>
              <a:t>紹</a:t>
            </a:r>
            <a:endParaRPr lang="en-US" altLang="zh-TW" sz="44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zh-TW" sz="4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TW" sz="4400" b="1" dirty="0" smtClean="0">
                <a:solidFill>
                  <a:schemeClr val="tx1"/>
                </a:solidFill>
              </a:rPr>
              <a:t>							</a:t>
            </a:r>
            <a:r>
              <a:rPr lang="en-US" altLang="zh-TW" sz="4000" dirty="0" smtClean="0">
                <a:solidFill>
                  <a:schemeClr val="tx1"/>
                </a:solidFill>
              </a:rPr>
              <a:t>8/21/2022</a:t>
            </a:r>
            <a:endParaRPr lang="zh-TW" alt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141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D4C0CA7-EFBA-DB51-FFBF-16E3CC54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3A9673A2-E0BD-9294-A26E-8EB05C1C80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547" y="-494"/>
            <a:ext cx="9658905" cy="6858494"/>
          </a:xfrm>
        </p:spPr>
      </p:pic>
    </p:spTree>
    <p:extLst>
      <p:ext uri="{BB962C8B-B14F-4D97-AF65-F5344CB8AC3E}">
        <p14:creationId xmlns:p14="http://schemas.microsoft.com/office/powerpoint/2010/main" val="1187035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8DBFBEB-E759-F09A-B677-430C3D406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C0600E62-8503-3630-1C48-36D8224398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648" y="0"/>
            <a:ext cx="3868704" cy="6877696"/>
          </a:xfrm>
        </p:spPr>
      </p:pic>
    </p:spTree>
    <p:extLst>
      <p:ext uri="{BB962C8B-B14F-4D97-AF65-F5344CB8AC3E}">
        <p14:creationId xmlns:p14="http://schemas.microsoft.com/office/powerpoint/2010/main" val="1239600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BF4DFE2-95E6-3AC6-598D-FEB097D9A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AFDC63C7-45E2-3A6C-810B-72354CF93D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03"/>
          <a:stretch/>
        </p:blipFill>
        <p:spPr>
          <a:xfrm>
            <a:off x="684212" y="0"/>
            <a:ext cx="4861508" cy="6858000"/>
          </a:xfr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6DC0FC2-B52D-D54A-FA1A-0E76267E2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281" y="0"/>
            <a:ext cx="51446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083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CF63A4D-DC1F-B448-E22D-7457A53B5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C7A733DA-CA12-0F9A-6163-527BC68F50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912" y="-14575"/>
            <a:ext cx="3171956" cy="6872575"/>
          </a:xfr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F2D449FB-961A-A202-F158-09D93F0B9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02" y="-29149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312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97105F5-54CB-50DE-6163-B6EEBA6F7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F8B70376-B253-93E0-31AE-6610AB3261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1227616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C35DD41-F4EF-5A59-DD55-54074AC84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05A5C584-2069-5B38-B3B7-74F08BEF65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3412500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B895B03-BC9C-94E8-5ABE-5BF8CB92E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E93D5DDE-FF0B-8E36-A7B7-4AE9AA7B83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2918575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F6FB8E5-FCCC-3DFE-3C97-DE7FE820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28B652EE-67AE-4FF3-C51F-35739B8BF7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459" y="0"/>
            <a:ext cx="6339082" cy="6876145"/>
          </a:xfrm>
        </p:spPr>
      </p:pic>
    </p:spTree>
    <p:extLst>
      <p:ext uri="{BB962C8B-B14F-4D97-AF65-F5344CB8AC3E}">
        <p14:creationId xmlns:p14="http://schemas.microsoft.com/office/powerpoint/2010/main" val="978268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0D27F23-0240-1AFD-1D18-44AA09431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FDAF4C7D-504F-BAB7-73A3-D3D1928AB9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694" y="-52841"/>
            <a:ext cx="9218612" cy="6910841"/>
          </a:xfrm>
        </p:spPr>
      </p:pic>
    </p:spTree>
    <p:extLst>
      <p:ext uri="{BB962C8B-B14F-4D97-AF65-F5344CB8AC3E}">
        <p14:creationId xmlns:p14="http://schemas.microsoft.com/office/powerpoint/2010/main" val="274067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AB7D2C8-AD9F-63ED-0A3F-5559A0AA3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6794ED70-E21E-0B4C-2C33-DBE0E17839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618" y="0"/>
            <a:ext cx="9134764" cy="6847984"/>
          </a:xfrm>
        </p:spPr>
      </p:pic>
    </p:spTree>
    <p:extLst>
      <p:ext uri="{BB962C8B-B14F-4D97-AF65-F5344CB8AC3E}">
        <p14:creationId xmlns:p14="http://schemas.microsoft.com/office/powerpoint/2010/main" val="1519342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543E2C-B376-3FE8-746C-708F06C66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336DF36E-24CA-62A3-A3FD-12EE3EC530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548"/>
            <a:ext cx="9144000" cy="6859548"/>
          </a:xfrm>
        </p:spPr>
      </p:pic>
    </p:spTree>
    <p:extLst>
      <p:ext uri="{BB962C8B-B14F-4D97-AF65-F5344CB8AC3E}">
        <p14:creationId xmlns:p14="http://schemas.microsoft.com/office/powerpoint/2010/main" val="3495857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522F418-9248-295F-F12F-F565E67D2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DA53868F-E719-1120-3536-1BCB7FE056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032" y="0"/>
            <a:ext cx="9141936" cy="6858000"/>
          </a:xfrm>
        </p:spPr>
      </p:pic>
    </p:spTree>
    <p:extLst>
      <p:ext uri="{BB962C8B-B14F-4D97-AF65-F5344CB8AC3E}">
        <p14:creationId xmlns:p14="http://schemas.microsoft.com/office/powerpoint/2010/main" val="4163422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5E27E77-B102-DE37-8745-B5AAB5B59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622DB8C1-1EF6-20E0-8BC8-90A136CCB4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531" y="0"/>
            <a:ext cx="6858938" cy="6858938"/>
          </a:xfrm>
        </p:spPr>
      </p:pic>
    </p:spTree>
    <p:extLst>
      <p:ext uri="{BB962C8B-B14F-4D97-AF65-F5344CB8AC3E}">
        <p14:creationId xmlns:p14="http://schemas.microsoft.com/office/powerpoint/2010/main" val="3333928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CD62070-3EBB-633F-7F01-A8070C265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B81A8A6B-5AD4-3683-EB26-56A204BA49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618" y="6926"/>
            <a:ext cx="9134764" cy="6851074"/>
          </a:xfrm>
        </p:spPr>
      </p:pic>
    </p:spTree>
    <p:extLst>
      <p:ext uri="{BB962C8B-B14F-4D97-AF65-F5344CB8AC3E}">
        <p14:creationId xmlns:p14="http://schemas.microsoft.com/office/powerpoint/2010/main" val="3140355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4986A4D-C1CD-47CA-A553-65A6ECC8B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2C32047C-05A8-AE31-5E27-FCC2B0BA42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412" y="0"/>
            <a:ext cx="9133176" cy="6849883"/>
          </a:xfrm>
        </p:spPr>
      </p:pic>
    </p:spTree>
    <p:extLst>
      <p:ext uri="{BB962C8B-B14F-4D97-AF65-F5344CB8AC3E}">
        <p14:creationId xmlns:p14="http://schemas.microsoft.com/office/powerpoint/2010/main" val="1978902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9F0F4B7-BB5C-587C-48B5-6E05F2101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8BD25618-459A-6904-A720-170D3B6516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548"/>
            <a:ext cx="9144000" cy="6859548"/>
          </a:xfrm>
        </p:spPr>
      </p:pic>
    </p:spTree>
    <p:extLst>
      <p:ext uri="{BB962C8B-B14F-4D97-AF65-F5344CB8AC3E}">
        <p14:creationId xmlns:p14="http://schemas.microsoft.com/office/powerpoint/2010/main" val="236523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F376125-3F7C-BB6C-2A0B-2EA8238B1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07132EC0-C07B-25C9-8CCE-896CFB7E67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41067"/>
          </a:xfrm>
        </p:spPr>
      </p:pic>
    </p:spTree>
    <p:extLst>
      <p:ext uri="{BB962C8B-B14F-4D97-AF65-F5344CB8AC3E}">
        <p14:creationId xmlns:p14="http://schemas.microsoft.com/office/powerpoint/2010/main" val="1845082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0ACD07C-CB89-927A-B78F-1405C8FF3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58D47CB7-37B6-C20E-7C9E-C0CE3E1641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2692"/>
          </a:xfrm>
        </p:spPr>
      </p:pic>
    </p:spTree>
    <p:extLst>
      <p:ext uri="{BB962C8B-B14F-4D97-AF65-F5344CB8AC3E}">
        <p14:creationId xmlns:p14="http://schemas.microsoft.com/office/powerpoint/2010/main" val="27434162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3E81AD-6697-F2AF-CA4D-84E32C445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A1B24595-4059-CEC6-A279-77F3FA2D1C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618" y="0"/>
            <a:ext cx="9134764" cy="6851074"/>
          </a:xfrm>
        </p:spPr>
      </p:pic>
    </p:spTree>
    <p:extLst>
      <p:ext uri="{BB962C8B-B14F-4D97-AF65-F5344CB8AC3E}">
        <p14:creationId xmlns:p14="http://schemas.microsoft.com/office/powerpoint/2010/main" val="3977800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B0D7E20-DBBA-0710-4C0E-A85D109923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5567" y="978773"/>
            <a:ext cx="8857789" cy="2971801"/>
          </a:xfrm>
        </p:spPr>
        <p:txBody>
          <a:bodyPr/>
          <a:lstStyle/>
          <a:p>
            <a:r>
              <a:rPr lang="zh-TW" altLang="en-US" dirty="0"/>
              <a:t> </a:t>
            </a:r>
            <a:r>
              <a:rPr lang="zh-TW" altLang="en-US" sz="8000" b="1" dirty="0"/>
              <a:t>神國建造的藍圖</a:t>
            </a:r>
            <a:endParaRPr lang="zh-TW" altLang="en-US" sz="4400" b="1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313B14FE-7705-5C1F-3BC3-9D8BF330D7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125546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EDAA4D6-18AF-ABD4-B7E7-BD8F5D8EF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43340"/>
            <a:ext cx="11202988" cy="5451060"/>
          </a:xfrm>
        </p:spPr>
        <p:txBody>
          <a:bodyPr>
            <a:noAutofit/>
          </a:bodyPr>
          <a:lstStyle/>
          <a:p>
            <a:r>
              <a:rPr lang="zh-TW" altLang="en-US" sz="2400" b="1" dirty="0"/>
              <a:t>■ 神的心願 </a:t>
            </a:r>
            <a:r>
              <a:rPr lang="en-US" altLang="zh-TW" sz="2400" b="1" dirty="0"/>
              <a:t>/</a:t>
            </a:r>
            <a:r>
              <a:rPr lang="zh-TW" altLang="en-US" sz="2400" b="1" dirty="0"/>
              <a:t>神的夢</a:t>
            </a:r>
            <a:br>
              <a:rPr lang="zh-TW" altLang="en-US" sz="2400" b="1" dirty="0"/>
            </a:br>
            <a:r>
              <a:rPr lang="zh-TW" altLang="en-US" sz="2400" b="1" dirty="0"/>
              <a:t> * 神要一個大家族</a:t>
            </a:r>
            <a:r>
              <a:rPr lang="en-US" altLang="zh-TW" sz="2400" b="1" dirty="0"/>
              <a:t/>
            </a:r>
            <a:br>
              <a:rPr lang="en-US" altLang="zh-TW" sz="2400" b="1" dirty="0"/>
            </a:br>
            <a:r>
              <a:rPr lang="en-US" altLang="zh-TW" sz="2400" b="1" dirty="0"/>
              <a:t>	</a:t>
            </a:r>
            <a:r>
              <a:rPr lang="zh-TW" altLang="en-US" sz="2400" b="1" dirty="0"/>
              <a:t>一群屬祂的族類</a:t>
            </a:r>
            <a:r>
              <a:rPr lang="en-US" altLang="zh-TW" sz="2400" b="1" dirty="0"/>
              <a:t/>
            </a:r>
            <a:br>
              <a:rPr lang="en-US" altLang="zh-TW" sz="2400" b="1" dirty="0"/>
            </a:br>
            <a:r>
              <a:rPr lang="en-US" altLang="zh-TW" sz="2400" b="1" dirty="0"/>
              <a:t>	(</a:t>
            </a:r>
            <a:r>
              <a:rPr lang="zh-TW" altLang="en-US" sz="2400" b="1" dirty="0"/>
              <a:t>彼前二</a:t>
            </a:r>
            <a:r>
              <a:rPr lang="en-US" altLang="zh-TW" sz="2400" b="1" dirty="0"/>
              <a:t>:9) ‘’</a:t>
            </a:r>
            <a:r>
              <a:rPr lang="zh-TW" altLang="en-US" sz="2400" b="1" dirty="0"/>
              <a:t>你們是被揀選的</a:t>
            </a:r>
            <a:r>
              <a:rPr lang="en-US" altLang="zh-TW" sz="2400" b="1" dirty="0"/>
              <a:t/>
            </a:r>
            <a:br>
              <a:rPr lang="en-US" altLang="zh-TW" sz="2400" b="1" dirty="0"/>
            </a:br>
            <a:r>
              <a:rPr lang="en-US" altLang="zh-TW" sz="2400" b="1" dirty="0"/>
              <a:t>	</a:t>
            </a:r>
            <a:r>
              <a:rPr lang="zh-TW" altLang="en-US" sz="2400" b="1" dirty="0"/>
              <a:t>族類，是有君尊的祭司，</a:t>
            </a:r>
            <a:r>
              <a:rPr lang="en-US" altLang="zh-TW" sz="2400" b="1" dirty="0"/>
              <a:t/>
            </a:r>
            <a:br>
              <a:rPr lang="en-US" altLang="zh-TW" sz="2400" b="1" dirty="0"/>
            </a:br>
            <a:r>
              <a:rPr lang="en-US" altLang="zh-TW" sz="2400" b="1" dirty="0"/>
              <a:t>	</a:t>
            </a:r>
            <a:r>
              <a:rPr lang="zh-TW" altLang="en-US" sz="2400" b="1" dirty="0"/>
              <a:t>是聖潔的國度，是屬神的子民</a:t>
            </a:r>
            <a:r>
              <a:rPr lang="en-US" altLang="zh-TW" sz="2400" b="1" dirty="0"/>
              <a:t>…‘’</a:t>
            </a:r>
            <a:br>
              <a:rPr lang="en-US" altLang="zh-TW" sz="2400" b="1" dirty="0"/>
            </a:br>
            <a:r>
              <a:rPr lang="zh-TW" altLang="en-US" sz="2400" b="1" dirty="0"/>
              <a:t> </a:t>
            </a:r>
            <a:r>
              <a:rPr lang="en-US" altLang="zh-TW" sz="2400" b="1" dirty="0"/>
              <a:t>*</a:t>
            </a:r>
            <a:r>
              <a:rPr lang="zh-TW" altLang="en-US" sz="2400" b="1" dirty="0"/>
              <a:t> 神的心願乃是能有一群人，</a:t>
            </a:r>
            <a:br>
              <a:rPr lang="zh-TW" altLang="en-US" sz="2400" b="1" dirty="0"/>
            </a:br>
            <a:r>
              <a:rPr lang="en-US" altLang="zh-TW" sz="2400" b="1" dirty="0"/>
              <a:t>	</a:t>
            </a:r>
            <a:r>
              <a:rPr lang="zh-TW" altLang="en-US" sz="2400" b="1" dirty="0"/>
              <a:t>與祂聯結為一，與祂同生命，</a:t>
            </a:r>
            <a:r>
              <a:rPr lang="en-US" altLang="zh-TW" sz="2400" b="1" dirty="0"/>
              <a:t/>
            </a:r>
            <a:br>
              <a:rPr lang="en-US" altLang="zh-TW" sz="2400" b="1" dirty="0"/>
            </a:br>
            <a:r>
              <a:rPr lang="en-US" altLang="zh-TW" sz="2400" b="1" dirty="0"/>
              <a:t>	</a:t>
            </a:r>
            <a:r>
              <a:rPr lang="zh-TW" altLang="en-US" sz="2400" b="1" dirty="0"/>
              <a:t>同行動，同作為，能從這群人</a:t>
            </a:r>
            <a:br>
              <a:rPr lang="zh-TW" altLang="en-US" sz="2400" b="1" dirty="0"/>
            </a:br>
            <a:r>
              <a:rPr lang="en-US" altLang="zh-TW" sz="2400" b="1" dirty="0"/>
              <a:t>	</a:t>
            </a:r>
            <a:r>
              <a:rPr lang="zh-TW" altLang="en-US" sz="2400" b="1" dirty="0"/>
              <a:t>裡面彰顯出祂榮耀的自己，</a:t>
            </a:r>
            <a:br>
              <a:rPr lang="zh-TW" altLang="en-US" sz="2400" b="1" dirty="0"/>
            </a:br>
            <a:r>
              <a:rPr lang="en-US" altLang="zh-TW" sz="2400" b="1" dirty="0"/>
              <a:t>	</a:t>
            </a:r>
            <a:r>
              <a:rPr lang="zh-TW" altLang="en-US" sz="2400" b="1" dirty="0"/>
              <a:t>能經由這群人來治理這地。   </a:t>
            </a:r>
            <a:r>
              <a:rPr lang="en-US" altLang="zh-TW" sz="2400" b="1" dirty="0"/>
              <a:t/>
            </a:r>
            <a:br>
              <a:rPr lang="en-US" altLang="zh-TW" sz="2400" b="1" dirty="0"/>
            </a:br>
            <a:r>
              <a:rPr lang="zh-TW" altLang="en-US" sz="2400" b="1" dirty="0"/>
              <a:t> * 神最大的挑戰， 是看受造物</a:t>
            </a:r>
            <a:r>
              <a:rPr lang="en-US" altLang="zh-TW" sz="2400" b="1" dirty="0"/>
              <a:t/>
            </a:r>
            <a:br>
              <a:rPr lang="en-US" altLang="zh-TW" sz="2400" b="1" dirty="0"/>
            </a:br>
            <a:r>
              <a:rPr lang="en-US" altLang="zh-TW" sz="2400" b="1" dirty="0"/>
              <a:t>	</a:t>
            </a:r>
            <a:r>
              <a:rPr lang="zh-TW" altLang="en-US" sz="2400" b="1" dirty="0"/>
              <a:t>是否願意與祂合為一體，</a:t>
            </a:r>
            <a:r>
              <a:rPr lang="en-US" altLang="zh-TW" sz="2400" b="1" dirty="0"/>
              <a:t/>
            </a:r>
            <a:br>
              <a:rPr lang="en-US" altLang="zh-TW" sz="2400" b="1" dirty="0"/>
            </a:br>
            <a:r>
              <a:rPr lang="en-US" altLang="zh-TW" sz="2400" b="1" dirty="0"/>
              <a:t>	</a:t>
            </a:r>
            <a:r>
              <a:rPr lang="zh-TW" altLang="en-US" sz="2400" b="1" dirty="0"/>
              <a:t>成為祂的代言人，</a:t>
            </a:r>
            <a:br>
              <a:rPr lang="zh-TW" altLang="en-US" sz="2400" b="1" dirty="0"/>
            </a:br>
            <a:r>
              <a:rPr lang="en-US" altLang="zh-TW" sz="2400" b="1" dirty="0"/>
              <a:t>	</a:t>
            </a:r>
            <a:r>
              <a:rPr lang="zh-TW" altLang="en-US" sz="2400" b="1" dirty="0"/>
              <a:t>共同治理祂所造的地。</a:t>
            </a:r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E7038662-33F3-E183-92E6-7F83A66CFDAB}"/>
              </a:ext>
            </a:extLst>
          </p:cNvPr>
          <p:cNvSpPr txBox="1">
            <a:spLocks/>
          </p:cNvSpPr>
          <p:nvPr/>
        </p:nvSpPr>
        <p:spPr>
          <a:xfrm>
            <a:off x="5904293" y="179355"/>
            <a:ext cx="4979741" cy="545106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2400" b="1" dirty="0"/>
              <a:t>■ 人的終極目標</a:t>
            </a:r>
            <a:br>
              <a:rPr lang="zh-TW" altLang="en-US" sz="2400" b="1" dirty="0"/>
            </a:br>
            <a:r>
              <a:rPr lang="zh-TW" altLang="en-US" sz="2400" b="1" dirty="0"/>
              <a:t> *</a:t>
            </a:r>
            <a:r>
              <a:rPr lang="en-US" altLang="zh-TW" sz="2400" b="1" dirty="0"/>
              <a:t>	</a:t>
            </a:r>
            <a:r>
              <a:rPr lang="zh-TW" altLang="en-US" sz="2400" b="1" dirty="0"/>
              <a:t>神要成為人的居所，</a:t>
            </a:r>
            <a:br>
              <a:rPr lang="zh-TW" altLang="en-US" sz="2400" b="1" dirty="0"/>
            </a:br>
            <a:r>
              <a:rPr lang="en-US" altLang="zh-TW" sz="2400" b="1" dirty="0"/>
              <a:t>	</a:t>
            </a:r>
            <a:r>
              <a:rPr lang="zh-TW" altLang="en-US" sz="2400" b="1" dirty="0"/>
              <a:t>人要成為神的居所。</a:t>
            </a:r>
            <a:br>
              <a:rPr lang="zh-TW" altLang="en-US" sz="2400" b="1" dirty="0"/>
            </a:br>
            <a:r>
              <a:rPr lang="zh-TW" altLang="en-US" sz="2400" b="1" dirty="0"/>
              <a:t> *</a:t>
            </a:r>
            <a:r>
              <a:rPr lang="en-US" altLang="zh-TW" sz="2400" b="1" dirty="0"/>
              <a:t>	</a:t>
            </a:r>
            <a:r>
              <a:rPr lang="zh-TW" altLang="en-US" sz="2400" b="1" dirty="0"/>
              <a:t>神要成為人的內容，</a:t>
            </a:r>
            <a:br>
              <a:rPr lang="zh-TW" altLang="en-US" sz="2400" b="1" dirty="0"/>
            </a:br>
            <a:r>
              <a:rPr lang="zh-TW" altLang="en-US" sz="2400" b="1" dirty="0"/>
              <a:t> </a:t>
            </a:r>
            <a:r>
              <a:rPr lang="en-US" altLang="zh-TW" sz="2400" b="1" dirty="0"/>
              <a:t>	</a:t>
            </a:r>
            <a:r>
              <a:rPr lang="zh-TW" altLang="en-US" sz="2400" b="1" dirty="0"/>
              <a:t>人要成為神的彰顯。</a:t>
            </a:r>
            <a:br>
              <a:rPr lang="zh-TW" altLang="en-US" sz="2400" b="1" dirty="0"/>
            </a:br>
            <a:r>
              <a:rPr lang="zh-TW" altLang="en-US" sz="2400" b="1" dirty="0"/>
              <a:t> * </a:t>
            </a:r>
            <a:r>
              <a:rPr lang="en-US" altLang="zh-TW" sz="2400" b="1" dirty="0"/>
              <a:t>	</a:t>
            </a:r>
            <a:r>
              <a:rPr lang="zh-TW" altLang="en-US" sz="2400" b="1" dirty="0"/>
              <a:t>神的家乃是人，</a:t>
            </a:r>
            <a:br>
              <a:rPr lang="zh-TW" altLang="en-US" sz="2400" b="1" dirty="0"/>
            </a:br>
            <a:r>
              <a:rPr lang="zh-TW" altLang="en-US" sz="2400" b="1" dirty="0"/>
              <a:t>    </a:t>
            </a:r>
            <a:r>
              <a:rPr lang="en-US" altLang="zh-TW" sz="2400" b="1" dirty="0"/>
              <a:t>	</a:t>
            </a:r>
            <a:r>
              <a:rPr lang="zh-TW" altLang="en-US" sz="2400" b="1" dirty="0"/>
              <a:t>人的家乃是神。</a:t>
            </a:r>
            <a:br>
              <a:rPr lang="zh-TW" altLang="en-US" sz="2400" b="1" dirty="0"/>
            </a:br>
            <a:r>
              <a:rPr lang="zh-TW" altLang="en-US" sz="2400" b="1" dirty="0"/>
              <a:t> *  </a:t>
            </a:r>
            <a:r>
              <a:rPr lang="en-US" altLang="zh-TW" sz="2400" b="1" dirty="0"/>
              <a:t>	</a:t>
            </a:r>
            <a:r>
              <a:rPr lang="zh-TW" altLang="en-US" sz="2400" b="1" dirty="0"/>
              <a:t>神已有一個兒子</a:t>
            </a:r>
            <a:r>
              <a:rPr lang="en-US" altLang="zh-TW" sz="2400" b="1" dirty="0"/>
              <a:t>(</a:t>
            </a:r>
            <a:r>
              <a:rPr lang="zh-TW" altLang="en-US" sz="2400" b="1" dirty="0"/>
              <a:t>耶穌</a:t>
            </a:r>
            <a:r>
              <a:rPr lang="en-US" altLang="zh-TW" sz="2400" b="1" dirty="0"/>
              <a:t>)</a:t>
            </a:r>
            <a:r>
              <a:rPr lang="zh-TW" altLang="en-US" sz="2400" b="1" dirty="0"/>
              <a:t>，</a:t>
            </a:r>
            <a:br>
              <a:rPr lang="zh-TW" altLang="en-US" sz="2400" b="1" dirty="0"/>
            </a:br>
            <a:r>
              <a:rPr lang="zh-TW" altLang="en-US" sz="2400" b="1" dirty="0"/>
              <a:t>     </a:t>
            </a:r>
            <a:r>
              <a:rPr lang="en-US" altLang="zh-TW" sz="2400" b="1" dirty="0"/>
              <a:t>	</a:t>
            </a:r>
            <a:r>
              <a:rPr lang="zh-TW" altLang="en-US" sz="2400" b="1" dirty="0"/>
              <a:t>祂要有更多的兒子，眾子</a:t>
            </a:r>
            <a:br>
              <a:rPr lang="zh-TW" altLang="en-US" sz="2400" b="1" dirty="0"/>
            </a:br>
            <a:r>
              <a:rPr lang="zh-TW" altLang="en-US" sz="2400" b="1" dirty="0"/>
              <a:t>    </a:t>
            </a:r>
            <a:r>
              <a:rPr lang="en-US" altLang="zh-TW" sz="2400" b="1" dirty="0"/>
              <a:t>	(</a:t>
            </a:r>
            <a:r>
              <a:rPr lang="zh-TW" altLang="en-US" sz="2400" b="1" dirty="0"/>
              <a:t>我們</a:t>
            </a:r>
            <a:r>
              <a:rPr lang="en-US" altLang="zh-TW" sz="2400" b="1" dirty="0"/>
              <a:t>)</a:t>
            </a:r>
            <a:r>
              <a:rPr lang="zh-TW" altLang="en-US" sz="2400" b="1" dirty="0"/>
              <a:t>。</a:t>
            </a:r>
            <a:br>
              <a:rPr lang="zh-TW" altLang="en-US" sz="2400" b="1" dirty="0"/>
            </a:br>
            <a:r>
              <a:rPr lang="zh-TW" altLang="en-US" sz="2400" b="1" dirty="0"/>
              <a:t> *  </a:t>
            </a:r>
            <a:r>
              <a:rPr lang="en-US" altLang="zh-TW" sz="2400" b="1" dirty="0"/>
              <a:t>	</a:t>
            </a:r>
            <a:r>
              <a:rPr lang="zh-TW" altLang="en-US" sz="2400" b="1" dirty="0"/>
              <a:t>神要改變人的成份，建造起來，</a:t>
            </a:r>
            <a:br>
              <a:rPr lang="zh-TW" altLang="en-US" sz="2400" b="1" dirty="0"/>
            </a:br>
            <a:r>
              <a:rPr lang="zh-TW" altLang="en-US" sz="2400" b="1" dirty="0"/>
              <a:t>     </a:t>
            </a:r>
            <a:r>
              <a:rPr lang="en-US" altLang="zh-TW" sz="2400" b="1" dirty="0"/>
              <a:t>	</a:t>
            </a:r>
            <a:r>
              <a:rPr lang="zh-TW" altLang="en-US" sz="2400" b="1" dirty="0"/>
              <a:t>作為祂在地上的居所。</a:t>
            </a:r>
            <a:br>
              <a:rPr lang="zh-TW" altLang="en-US" sz="2400" b="1" dirty="0"/>
            </a:br>
            <a:r>
              <a:rPr lang="zh-TW" altLang="en-US" sz="2400" b="1" dirty="0"/>
              <a:t> *  </a:t>
            </a:r>
            <a:r>
              <a:rPr lang="en-US" altLang="zh-TW" sz="2400" b="1" dirty="0"/>
              <a:t>	</a:t>
            </a:r>
            <a:r>
              <a:rPr lang="zh-TW" altLang="en-US" sz="2400" b="1" dirty="0"/>
              <a:t>人要成為神的真約櫃。</a:t>
            </a:r>
          </a:p>
        </p:txBody>
      </p:sp>
    </p:spTree>
    <p:extLst>
      <p:ext uri="{BB962C8B-B14F-4D97-AF65-F5344CB8AC3E}">
        <p14:creationId xmlns:p14="http://schemas.microsoft.com/office/powerpoint/2010/main" val="4045107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EDAA4D6-18AF-ABD4-B7E7-BD8F5D8EF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900" y="1143000"/>
            <a:ext cx="6328833" cy="4451899"/>
          </a:xfrm>
        </p:spPr>
        <p:txBody>
          <a:bodyPr>
            <a:noAutofit/>
          </a:bodyPr>
          <a:lstStyle/>
          <a:p>
            <a:r>
              <a:rPr lang="en-US" altLang="zh-TW" sz="2000" b="1" dirty="0"/>
              <a:t>	</a:t>
            </a:r>
            <a:r>
              <a:rPr lang="zh-TW" altLang="en-US" sz="2000" b="1" dirty="0"/>
              <a:t>■ </a:t>
            </a:r>
            <a:r>
              <a:rPr lang="zh-TW" altLang="en-US" sz="2400" b="1" dirty="0"/>
              <a:t>明白六個字，整本聖經被解開</a:t>
            </a:r>
            <a:r>
              <a:rPr lang="zh-TW" altLang="en-US" sz="2000" b="1" dirty="0"/>
              <a:t/>
            </a:r>
            <a:br>
              <a:rPr lang="zh-TW" altLang="en-US" sz="2000" b="1" dirty="0"/>
            </a:br>
            <a:r>
              <a:rPr lang="en-US" altLang="zh-TW" sz="2000" b="1" dirty="0"/>
              <a:t>	</a:t>
            </a:r>
            <a:r>
              <a:rPr lang="zh-TW" altLang="en-US" sz="2000" b="1" dirty="0"/>
              <a:t>形象</a:t>
            </a:r>
            <a:r>
              <a:rPr lang="en-US" altLang="zh-TW" sz="2000" b="1" dirty="0"/>
              <a:t>(</a:t>
            </a:r>
            <a:r>
              <a:rPr lang="zh-TW" altLang="en-US" sz="2000" b="1" dirty="0"/>
              <a:t>內</a:t>
            </a:r>
            <a:r>
              <a:rPr lang="en-US" altLang="zh-TW" sz="2000" b="1" dirty="0"/>
              <a:t>) →</a:t>
            </a:r>
            <a:r>
              <a:rPr lang="zh-TW" altLang="en-US" sz="2000" b="1" dirty="0"/>
              <a:t> </a:t>
            </a:r>
            <a:r>
              <a:rPr lang="en-US" altLang="zh-TW" sz="2000" b="1" dirty="0"/>
              <a:t> </a:t>
            </a:r>
            <a:r>
              <a:rPr lang="zh-TW" altLang="en-US" sz="2000" b="1" dirty="0"/>
              <a:t> 樣式</a:t>
            </a:r>
            <a:r>
              <a:rPr lang="en-US" altLang="zh-TW" sz="2000" b="1" dirty="0"/>
              <a:t>(</a:t>
            </a:r>
            <a:r>
              <a:rPr lang="zh-TW" altLang="en-US" sz="2000" b="1" dirty="0"/>
              <a:t>外</a:t>
            </a:r>
            <a:r>
              <a:rPr lang="en-US" altLang="zh-TW" sz="2000" b="1" dirty="0"/>
              <a:t>)</a:t>
            </a:r>
            <a:r>
              <a:rPr lang="zh-TW" altLang="en-US" sz="2000" b="1" dirty="0"/>
              <a:t>  </a:t>
            </a:r>
            <a:r>
              <a:rPr lang="en-US" altLang="zh-TW" sz="2000" b="1" dirty="0"/>
              <a:t>→ </a:t>
            </a:r>
            <a:r>
              <a:rPr lang="zh-TW" altLang="en-US" sz="2000" b="1" dirty="0"/>
              <a:t>治理</a:t>
            </a:r>
            <a:r>
              <a:rPr lang="en-US" altLang="zh-TW" sz="2000" b="1" dirty="0"/>
              <a:t>(</a:t>
            </a:r>
            <a:r>
              <a:rPr lang="zh-TW" altLang="en-US" sz="2000" b="1" dirty="0"/>
              <a:t>廣</a:t>
            </a:r>
            <a:r>
              <a:rPr lang="en-US" altLang="zh-TW" sz="2000" b="1" dirty="0"/>
              <a:t>)</a:t>
            </a:r>
            <a:br>
              <a:rPr lang="en-US" altLang="zh-TW" sz="2000" b="1" dirty="0"/>
            </a:br>
            <a:r>
              <a:rPr lang="en-US" altLang="zh-TW" sz="2000" b="1" dirty="0"/>
              <a:t>	</a:t>
            </a:r>
            <a:r>
              <a:rPr lang="zh-TW" altLang="en-US" sz="2000" b="1" dirty="0"/>
              <a:t>一一一           一一一           一一一</a:t>
            </a:r>
            <a:br>
              <a:rPr lang="zh-TW" altLang="en-US" sz="2000" b="1" dirty="0"/>
            </a:br>
            <a:r>
              <a:rPr lang="en-US" altLang="zh-TW" sz="2000" b="1" dirty="0"/>
              <a:t>	</a:t>
            </a:r>
            <a:r>
              <a:rPr lang="zh-TW" altLang="en-US" sz="2000" b="1" dirty="0"/>
              <a:t>素質</a:t>
            </a:r>
            <a:r>
              <a:rPr lang="en-US" altLang="zh-TW" sz="2000" b="1" dirty="0"/>
              <a:t>(</a:t>
            </a:r>
            <a:r>
              <a:rPr lang="zh-TW" altLang="en-US" sz="2000" b="1" dirty="0"/>
              <a:t>愛</a:t>
            </a:r>
            <a:r>
              <a:rPr lang="en-US" altLang="zh-TW" sz="2000" b="1" dirty="0"/>
              <a:t>)      </a:t>
            </a:r>
            <a:r>
              <a:rPr lang="zh-TW" altLang="en-US" sz="2000" b="1" dirty="0"/>
              <a:t>彰顯</a:t>
            </a:r>
            <a:r>
              <a:rPr lang="en-US" altLang="zh-TW" sz="2000" b="1" dirty="0"/>
              <a:t>(</a:t>
            </a:r>
            <a:r>
              <a:rPr lang="zh-TW" altLang="en-US" sz="2000" b="1" dirty="0"/>
              <a:t>光</a:t>
            </a:r>
            <a:r>
              <a:rPr lang="en-US" altLang="zh-TW" sz="2000" b="1" dirty="0"/>
              <a:t>)      	</a:t>
            </a:r>
            <a:r>
              <a:rPr lang="zh-TW" altLang="en-US" sz="2000" b="1" dirty="0"/>
              <a:t> 影響力</a:t>
            </a:r>
            <a:br>
              <a:rPr lang="zh-TW" altLang="en-US" sz="2000" b="1" dirty="0"/>
            </a:br>
            <a:r>
              <a:rPr lang="en-US" altLang="zh-TW" sz="2000" b="1" dirty="0"/>
              <a:t>	</a:t>
            </a:r>
            <a:r>
              <a:rPr lang="zh-TW" altLang="en-US" sz="2000" b="1" dirty="0"/>
              <a:t>性情</a:t>
            </a:r>
            <a:r>
              <a:rPr lang="en-US" altLang="zh-TW" sz="2000" b="1" dirty="0"/>
              <a:t>(</a:t>
            </a:r>
            <a:r>
              <a:rPr lang="zh-TW" altLang="en-US" sz="2000" b="1" dirty="0"/>
              <a:t>聖</a:t>
            </a:r>
            <a:r>
              <a:rPr lang="en-US" altLang="zh-TW" sz="2000" b="1" dirty="0"/>
              <a:t>)      </a:t>
            </a:r>
            <a:r>
              <a:rPr lang="zh-TW" altLang="en-US" sz="2000" b="1" dirty="0"/>
              <a:t>行動</a:t>
            </a:r>
            <a:r>
              <a:rPr lang="en-US" altLang="zh-TW" sz="2000" b="1" dirty="0"/>
              <a:t>(</a:t>
            </a:r>
            <a:r>
              <a:rPr lang="zh-TW" altLang="en-US" sz="2000" b="1" dirty="0"/>
              <a:t>義</a:t>
            </a:r>
            <a:r>
              <a:rPr lang="en-US" altLang="zh-TW" sz="2000" b="1" dirty="0"/>
              <a:t>)      </a:t>
            </a:r>
            <a:r>
              <a:rPr lang="zh-TW" altLang="en-US" sz="2000" b="1" dirty="0"/>
              <a:t>才幹</a:t>
            </a:r>
            <a:r>
              <a:rPr lang="en-US" altLang="zh-TW" sz="2000" b="1" dirty="0"/>
              <a:t>/</a:t>
            </a:r>
            <a:r>
              <a:rPr lang="zh-TW" altLang="en-US" sz="2000" b="1" dirty="0"/>
              <a:t>能力</a:t>
            </a:r>
            <a:br>
              <a:rPr lang="zh-TW" altLang="en-US" sz="2000" b="1" dirty="0"/>
            </a:br>
            <a:r>
              <a:rPr lang="en-US" altLang="zh-TW" sz="2000" b="1" dirty="0"/>
              <a:t>	</a:t>
            </a:r>
            <a:r>
              <a:rPr lang="zh-TW" altLang="en-US" sz="2000" b="1" dirty="0"/>
              <a:t>味道</a:t>
            </a:r>
            <a:r>
              <a:rPr lang="en-US" altLang="zh-TW" sz="2000" b="1" dirty="0"/>
              <a:t>(</a:t>
            </a:r>
            <a:r>
              <a:rPr lang="zh-TW" altLang="en-US" sz="2000" b="1" dirty="0"/>
              <a:t>鹽</a:t>
            </a:r>
            <a:r>
              <a:rPr lang="en-US" altLang="zh-TW" sz="2000" b="1" dirty="0"/>
              <a:t>)      </a:t>
            </a:r>
            <a:r>
              <a:rPr lang="zh-TW" altLang="en-US" sz="2000" b="1" dirty="0"/>
              <a:t>光彩</a:t>
            </a:r>
            <a:r>
              <a:rPr lang="en-US" altLang="zh-TW" sz="2000" b="1" dirty="0"/>
              <a:t>(</a:t>
            </a:r>
            <a:r>
              <a:rPr lang="zh-TW" altLang="en-US" sz="2000" b="1" dirty="0"/>
              <a:t>光</a:t>
            </a:r>
            <a:r>
              <a:rPr lang="en-US" altLang="zh-TW" sz="2000" b="1" dirty="0"/>
              <a:t>)      </a:t>
            </a:r>
            <a:r>
              <a:rPr lang="zh-TW" altLang="en-US" sz="2000" b="1" dirty="0"/>
              <a:t>恩赐</a:t>
            </a:r>
            <a:r>
              <a:rPr lang="en-US" altLang="zh-TW" sz="2000" b="1" dirty="0"/>
              <a:t>/</a:t>
            </a:r>
            <a:r>
              <a:rPr lang="zh-TW" altLang="en-US" sz="2000" b="1" dirty="0"/>
              <a:t>天賦</a:t>
            </a:r>
            <a:br>
              <a:rPr lang="zh-TW" altLang="en-US" sz="2000" b="1" dirty="0"/>
            </a:br>
            <a:r>
              <a:rPr lang="en-US" altLang="zh-TW" sz="2000" b="1" dirty="0"/>
              <a:t>	</a:t>
            </a:r>
            <a:r>
              <a:rPr lang="zh-TW" altLang="en-US" sz="2000" b="1" dirty="0"/>
              <a:t>靈          </a:t>
            </a:r>
            <a:r>
              <a:rPr lang="en-US" altLang="zh-TW" sz="2000" b="1" dirty="0"/>
              <a:t>	</a:t>
            </a:r>
            <a:r>
              <a:rPr lang="zh-TW" altLang="en-US" sz="2000" b="1" dirty="0"/>
              <a:t>     魂                體</a:t>
            </a:r>
            <a:br>
              <a:rPr lang="zh-TW" altLang="en-US" sz="2000" b="1" dirty="0"/>
            </a:br>
            <a:r>
              <a:rPr lang="en-US" altLang="zh-TW" sz="2000" b="1" dirty="0"/>
              <a:t>	</a:t>
            </a:r>
            <a:r>
              <a:rPr lang="zh-TW" altLang="en-US" sz="2000" b="1" dirty="0"/>
              <a:t>模子     </a:t>
            </a:r>
            <a:r>
              <a:rPr lang="en-US" altLang="zh-TW" sz="2000" b="1" dirty="0"/>
              <a:t>	</a:t>
            </a:r>
            <a:r>
              <a:rPr lang="zh-TW" altLang="en-US" sz="2000" b="1" dirty="0"/>
              <a:t>     實品            量產</a:t>
            </a:r>
            <a:r>
              <a:rPr lang="en-US" altLang="zh-TW" sz="2000" b="1" dirty="0"/>
              <a:t>(</a:t>
            </a:r>
            <a:r>
              <a:rPr lang="zh-TW" altLang="en-US" sz="2000" b="1" dirty="0"/>
              <a:t>生養</a:t>
            </a:r>
            <a:r>
              <a:rPr lang="en-US" altLang="zh-TW" sz="2000" b="1" dirty="0"/>
              <a:t>)</a:t>
            </a:r>
            <a:br>
              <a:rPr lang="en-US" altLang="zh-TW" sz="2000" b="1" dirty="0"/>
            </a:br>
            <a:r>
              <a:rPr lang="en-US" altLang="zh-TW" sz="2000" b="1" dirty="0"/>
              <a:t/>
            </a:r>
            <a:br>
              <a:rPr lang="en-US" altLang="zh-TW" sz="2000" b="1" dirty="0"/>
            </a:br>
            <a:r>
              <a:rPr lang="en-US" altLang="zh-TW" sz="2000" b="1" dirty="0"/>
              <a:t>	■ </a:t>
            </a:r>
            <a:r>
              <a:rPr lang="zh-TW" altLang="en-US" sz="2400" b="1" dirty="0"/>
              <a:t>人的屬性 </a:t>
            </a:r>
            <a:r>
              <a:rPr lang="en-US" altLang="zh-TW" sz="2400" b="1" dirty="0"/>
              <a:t>- </a:t>
            </a:r>
            <a:r>
              <a:rPr lang="zh-TW" altLang="en-US" sz="2400" b="1" dirty="0"/>
              <a:t>要彰顯神 </a:t>
            </a:r>
            <a:r>
              <a:rPr lang="en-US" altLang="zh-TW" sz="2400" b="1" dirty="0"/>
              <a:t>(</a:t>
            </a:r>
            <a:r>
              <a:rPr lang="zh-TW" altLang="en-US" sz="2400" b="1" dirty="0"/>
              <a:t>出家</a:t>
            </a:r>
            <a:r>
              <a:rPr lang="en-US" altLang="zh-TW" sz="2400" b="1" dirty="0"/>
              <a:t>)</a:t>
            </a:r>
            <a:br>
              <a:rPr lang="en-US" altLang="zh-TW" sz="2400" b="1" dirty="0"/>
            </a:br>
            <a:r>
              <a:rPr lang="en-US" altLang="zh-TW" sz="2000" b="1" dirty="0"/>
              <a:t>     	</a:t>
            </a:r>
            <a:r>
              <a:rPr lang="zh-TW" altLang="en-US" sz="2000" b="1" dirty="0"/>
              <a:t>人管理能力</a:t>
            </a:r>
            <a:r>
              <a:rPr lang="en-US" altLang="zh-TW" sz="2000" b="1" dirty="0"/>
              <a:t>-</a:t>
            </a:r>
            <a:r>
              <a:rPr lang="zh-TW" altLang="en-US" sz="2000" b="1" dirty="0"/>
              <a:t>要治理地 </a:t>
            </a:r>
            <a:r>
              <a:rPr lang="en-US" altLang="zh-TW" sz="2000" b="1" dirty="0"/>
              <a:t>(</a:t>
            </a:r>
            <a:r>
              <a:rPr lang="zh-TW" altLang="en-US" sz="2000" b="1" dirty="0"/>
              <a:t>入世</a:t>
            </a:r>
            <a:r>
              <a:rPr lang="en-US" altLang="zh-TW" sz="2000" b="1" dirty="0"/>
              <a:t>)</a:t>
            </a:r>
            <a:br>
              <a:rPr lang="en-US" altLang="zh-TW" sz="2000" b="1" dirty="0"/>
            </a:br>
            <a:r>
              <a:rPr lang="en-US" altLang="zh-TW" sz="2000" b="1" dirty="0" smtClean="0"/>
              <a:t>    </a:t>
            </a:r>
            <a:r>
              <a:rPr lang="en-US" altLang="zh-TW" sz="2000" b="1" dirty="0"/>
              <a:t>	</a:t>
            </a:r>
            <a:r>
              <a:rPr lang="zh-TW" altLang="en-US" sz="2000" b="1" dirty="0"/>
              <a:t>彰顯神 </a:t>
            </a:r>
            <a:r>
              <a:rPr lang="en-US" altLang="zh-TW" sz="2000" b="1" dirty="0"/>
              <a:t>			</a:t>
            </a:r>
            <a:r>
              <a:rPr lang="zh-TW" altLang="en-US" sz="2000" b="1" dirty="0"/>
              <a:t>           </a:t>
            </a:r>
            <a:r>
              <a:rPr lang="en-US" altLang="zh-TW" sz="2000" b="1" dirty="0"/>
              <a:t>	</a:t>
            </a:r>
            <a:r>
              <a:rPr lang="zh-TW" altLang="en-US" sz="2000" b="1" dirty="0"/>
              <a:t>治理地</a:t>
            </a:r>
            <a:br>
              <a:rPr lang="zh-TW" altLang="en-US" sz="2000" b="1" dirty="0"/>
            </a:br>
            <a:r>
              <a:rPr lang="zh-TW" altLang="en-US" sz="2000" b="1" dirty="0"/>
              <a:t>   </a:t>
            </a:r>
            <a:r>
              <a:rPr lang="en-US" altLang="zh-TW" sz="2000" b="1" dirty="0"/>
              <a:t>	</a:t>
            </a:r>
            <a:r>
              <a:rPr lang="zh-TW" altLang="en-US" sz="2000" b="1" dirty="0"/>
              <a:t>一一一            </a:t>
            </a:r>
            <a:r>
              <a:rPr lang="en-US" altLang="zh-TW" sz="2000" b="1" dirty="0"/>
              <a:t>		</a:t>
            </a:r>
            <a:r>
              <a:rPr lang="zh-TW" altLang="en-US" sz="2000" b="1" dirty="0"/>
              <a:t>    </a:t>
            </a:r>
            <a:r>
              <a:rPr lang="en-US" altLang="zh-TW" sz="2000" b="1" dirty="0"/>
              <a:t>	</a:t>
            </a:r>
            <a:r>
              <a:rPr lang="zh-TW" altLang="en-US" sz="2000" b="1" dirty="0"/>
              <a:t>一一一   </a:t>
            </a:r>
            <a:br>
              <a:rPr lang="zh-TW" altLang="en-US" sz="2000" b="1" dirty="0"/>
            </a:br>
            <a:r>
              <a:rPr lang="zh-TW" altLang="en-US" sz="2000" b="1" dirty="0"/>
              <a:t>    </a:t>
            </a:r>
            <a:r>
              <a:rPr lang="en-US" altLang="zh-TW" sz="2000" b="1" dirty="0"/>
              <a:t>	</a:t>
            </a:r>
            <a:r>
              <a:rPr lang="zh-TW" altLang="en-US" sz="2000" b="1" dirty="0"/>
              <a:t>祭司                </a:t>
            </a:r>
            <a:r>
              <a:rPr lang="en-US" altLang="zh-TW" sz="2000" b="1" dirty="0"/>
              <a:t>			</a:t>
            </a:r>
            <a:r>
              <a:rPr lang="zh-TW" altLang="en-US" sz="2000" b="1" dirty="0"/>
              <a:t>    君王</a:t>
            </a:r>
            <a:br>
              <a:rPr lang="zh-TW" altLang="en-US" sz="2000" b="1" dirty="0"/>
            </a:br>
            <a:r>
              <a:rPr lang="zh-TW" altLang="en-US" sz="2000" b="1" dirty="0"/>
              <a:t>    </a:t>
            </a:r>
            <a:r>
              <a:rPr lang="en-US" altLang="zh-TW" sz="2000" b="1" dirty="0"/>
              <a:t>	</a:t>
            </a:r>
            <a:r>
              <a:rPr lang="zh-TW" altLang="en-US" sz="2000" b="1" dirty="0"/>
              <a:t>聖靈內住       </a:t>
            </a:r>
            <a:r>
              <a:rPr lang="en-US" altLang="zh-TW" sz="2000" b="1" dirty="0"/>
              <a:t>			</a:t>
            </a:r>
            <a:r>
              <a:rPr lang="zh-TW" altLang="en-US" sz="2000" b="1" dirty="0"/>
              <a:t>    聖靈充滿</a:t>
            </a:r>
            <a:br>
              <a:rPr lang="zh-TW" altLang="en-US" sz="2000" b="1" dirty="0"/>
            </a:br>
            <a:r>
              <a:rPr lang="zh-TW" altLang="en-US" sz="2000" b="1" dirty="0"/>
              <a:t>    </a:t>
            </a:r>
            <a:r>
              <a:rPr lang="en-US" altLang="zh-TW" sz="2000" b="1" dirty="0"/>
              <a:t>	</a:t>
            </a:r>
            <a:r>
              <a:rPr lang="zh-TW" altLang="en-US" sz="2000" b="1" dirty="0"/>
              <a:t>聖靈果子       </a:t>
            </a:r>
            <a:r>
              <a:rPr lang="en-US" altLang="zh-TW" sz="2000" b="1" dirty="0"/>
              <a:t>			</a:t>
            </a:r>
            <a:r>
              <a:rPr lang="zh-TW" altLang="en-US" sz="2000" b="1" dirty="0"/>
              <a:t>    聖靈恩賜</a:t>
            </a:r>
            <a:br>
              <a:rPr lang="zh-TW" altLang="en-US" sz="2000" b="1" dirty="0"/>
            </a:br>
            <a:r>
              <a:rPr lang="zh-TW" altLang="en-US" sz="2000" b="1" dirty="0"/>
              <a:t>    </a:t>
            </a:r>
            <a:r>
              <a:rPr lang="en-US" altLang="zh-TW" sz="2000" b="1" dirty="0"/>
              <a:t>	</a:t>
            </a:r>
            <a:r>
              <a:rPr lang="zh-TW" altLang="en-US" sz="2000" b="1" dirty="0"/>
              <a:t>大誡命           </a:t>
            </a:r>
            <a:r>
              <a:rPr lang="en-US" altLang="zh-TW" sz="2000" b="1" dirty="0"/>
              <a:t>	</a:t>
            </a:r>
            <a:r>
              <a:rPr lang="zh-TW" altLang="en-US" sz="2000" b="1" dirty="0"/>
              <a:t> </a:t>
            </a:r>
            <a:r>
              <a:rPr lang="en-US" altLang="zh-TW" sz="2000" b="1" dirty="0"/>
              <a:t>		</a:t>
            </a:r>
            <a:r>
              <a:rPr lang="zh-TW" altLang="en-US" sz="2000" b="1" dirty="0"/>
              <a:t>大使命</a:t>
            </a:r>
            <a:br>
              <a:rPr lang="zh-TW" altLang="en-US" sz="2000" b="1" dirty="0"/>
            </a:br>
            <a:r>
              <a:rPr lang="zh-TW" altLang="en-US" sz="2000" b="1" dirty="0"/>
              <a:t>    </a:t>
            </a:r>
            <a:r>
              <a:rPr lang="en-US" altLang="zh-TW" sz="2000" b="1" dirty="0"/>
              <a:t>	</a:t>
            </a:r>
            <a:r>
              <a:rPr lang="zh-TW" altLang="en-US" sz="2000" b="1" dirty="0"/>
              <a:t>愛神               </a:t>
            </a:r>
            <a:r>
              <a:rPr lang="en-US" altLang="zh-TW" sz="2000" b="1" dirty="0"/>
              <a:t>		</a:t>
            </a:r>
            <a:r>
              <a:rPr lang="zh-TW" altLang="en-US" sz="2000" b="1" dirty="0"/>
              <a:t>           愛人</a:t>
            </a:r>
            <a:br>
              <a:rPr lang="zh-TW" altLang="en-US" sz="2000" b="1" dirty="0"/>
            </a:br>
            <a:r>
              <a:rPr lang="zh-TW" altLang="en-US" sz="2000" b="1" dirty="0"/>
              <a:t>    </a:t>
            </a:r>
            <a:r>
              <a:rPr lang="en-US" altLang="zh-TW" sz="2000" b="1" dirty="0"/>
              <a:t>	</a:t>
            </a:r>
            <a:r>
              <a:rPr lang="zh-TW" altLang="en-US" sz="2000" b="1" dirty="0"/>
              <a:t>個體聖殿       </a:t>
            </a:r>
            <a:r>
              <a:rPr lang="en-US" altLang="zh-TW" sz="2000" b="1" dirty="0"/>
              <a:t>			</a:t>
            </a:r>
            <a:r>
              <a:rPr lang="zh-TW" altLang="en-US" sz="2000" b="1" dirty="0"/>
              <a:t>   團體聖城</a:t>
            </a:r>
            <a:br>
              <a:rPr lang="zh-TW" altLang="en-US" sz="2000" b="1" dirty="0"/>
            </a:br>
            <a:r>
              <a:rPr lang="zh-TW" altLang="en-US" sz="2000" b="1" dirty="0"/>
              <a:t/>
            </a:r>
            <a:br>
              <a:rPr lang="zh-TW" altLang="en-US" sz="2000" b="1" dirty="0"/>
            </a:br>
            <a:r>
              <a:rPr lang="zh-TW" altLang="en-US" sz="2400" b="1" dirty="0"/>
              <a:t>  從創世記直到啟示錄神對人不改變的旨意</a:t>
            </a:r>
          </a:p>
        </p:txBody>
      </p:sp>
    </p:spTree>
    <p:extLst>
      <p:ext uri="{BB962C8B-B14F-4D97-AF65-F5344CB8AC3E}">
        <p14:creationId xmlns:p14="http://schemas.microsoft.com/office/powerpoint/2010/main" val="14289774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EDAA4D6-18AF-ABD4-B7E7-BD8F5D8EF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1" y="569973"/>
            <a:ext cx="4677901" cy="5451060"/>
          </a:xfrm>
        </p:spPr>
        <p:txBody>
          <a:bodyPr>
            <a:noAutofit/>
          </a:bodyPr>
          <a:lstStyle/>
          <a:p>
            <a:r>
              <a:rPr lang="zh-TW" altLang="en-US" sz="2800" b="1" dirty="0"/>
              <a:t>■ 從創世記到啟示錄，</a:t>
            </a:r>
            <a:br>
              <a:rPr lang="zh-TW" altLang="en-US" sz="2800" b="1" dirty="0"/>
            </a:br>
            <a:r>
              <a:rPr lang="zh-TW" altLang="en-US" sz="2800" b="1" dirty="0"/>
              <a:t>     神作為簡單大綱</a:t>
            </a:r>
            <a:r>
              <a:rPr lang="en-US" altLang="zh-TW" sz="2800" b="1" dirty="0"/>
              <a:t>:</a:t>
            </a:r>
            <a:br>
              <a:rPr lang="en-US" altLang="zh-TW" sz="2800" b="1" dirty="0"/>
            </a:br>
            <a:r>
              <a:rPr lang="en-US" altLang="zh-TW" sz="2800" b="1" dirty="0"/>
              <a:t>     (</a:t>
            </a:r>
            <a:r>
              <a:rPr lang="zh-TW" altLang="en-US" sz="2800" b="1" dirty="0"/>
              <a:t>創一，二</a:t>
            </a:r>
            <a:r>
              <a:rPr lang="en-US" altLang="zh-TW" sz="2800" b="1" dirty="0"/>
              <a:t>)        </a:t>
            </a:r>
            <a:r>
              <a:rPr lang="zh-TW" altLang="en-US" sz="2800" b="1" dirty="0"/>
              <a:t>神造人</a:t>
            </a:r>
            <a:br>
              <a:rPr lang="zh-TW" altLang="en-US" sz="2800" b="1" dirty="0"/>
            </a:br>
            <a:r>
              <a:rPr lang="zh-TW" altLang="en-US" sz="2800" b="1" dirty="0"/>
              <a:t>     </a:t>
            </a:r>
            <a:r>
              <a:rPr lang="en-US" altLang="zh-TW" sz="2800" b="1" dirty="0"/>
              <a:t>(</a:t>
            </a:r>
            <a:r>
              <a:rPr lang="zh-TW" altLang="en-US" sz="2800" b="1" dirty="0"/>
              <a:t>創三</a:t>
            </a:r>
            <a:r>
              <a:rPr lang="en-US" altLang="zh-TW" sz="2800" b="1" dirty="0"/>
              <a:t>~</a:t>
            </a:r>
            <a:r>
              <a:rPr lang="zh-TW" altLang="en-US" sz="2800" b="1" dirty="0"/>
              <a:t>啟廿</a:t>
            </a:r>
            <a:r>
              <a:rPr lang="en-US" altLang="zh-TW" sz="2800" b="1" dirty="0"/>
              <a:t>)     </a:t>
            </a:r>
            <a:r>
              <a:rPr lang="zh-TW" altLang="en-US" sz="2800" b="1" dirty="0"/>
              <a:t>神救人</a:t>
            </a:r>
            <a:br>
              <a:rPr lang="zh-TW" altLang="en-US" sz="2800" b="1" dirty="0"/>
            </a:br>
            <a:r>
              <a:rPr lang="zh-TW" altLang="en-US" sz="2800" b="1" dirty="0"/>
              <a:t>     </a:t>
            </a:r>
            <a:r>
              <a:rPr lang="en-US" altLang="zh-TW" sz="2800" b="1" dirty="0"/>
              <a:t>(</a:t>
            </a:r>
            <a:r>
              <a:rPr lang="zh-TW" altLang="en-US" sz="2800" b="1" dirty="0"/>
              <a:t>啟廿一，廿二</a:t>
            </a:r>
            <a:r>
              <a:rPr lang="en-US" altLang="zh-TW" sz="2800" b="1" dirty="0"/>
              <a:t>)</a:t>
            </a:r>
            <a:r>
              <a:rPr lang="zh-TW" altLang="en-US" sz="2800" b="1" dirty="0"/>
              <a:t>神</a:t>
            </a:r>
            <a:r>
              <a:rPr lang="en-US" altLang="zh-TW" sz="2800" b="1" dirty="0"/>
              <a:t>.</a:t>
            </a:r>
            <a:r>
              <a:rPr lang="zh-TW" altLang="en-US" sz="2800" b="1" dirty="0"/>
              <a:t>得人</a:t>
            </a:r>
            <a:br>
              <a:rPr lang="zh-TW" altLang="en-US" sz="2800" b="1" dirty="0"/>
            </a:br>
            <a:r>
              <a:rPr lang="zh-TW" altLang="en-US" sz="2800" b="1" dirty="0"/>
              <a:t>■ 創世記</a:t>
            </a:r>
            <a:br>
              <a:rPr lang="zh-TW" altLang="en-US" sz="2800" b="1" dirty="0"/>
            </a:br>
            <a:r>
              <a:rPr lang="zh-TW" altLang="en-US" sz="2800" b="1" dirty="0"/>
              <a:t>    </a:t>
            </a:r>
            <a:r>
              <a:rPr lang="en-US" altLang="zh-TW" sz="2800" b="1" dirty="0"/>
              <a:t>(</a:t>
            </a:r>
            <a:r>
              <a:rPr lang="zh-TW" altLang="en-US" sz="2800" b="1" dirty="0"/>
              <a:t>創一，二</a:t>
            </a:r>
            <a:r>
              <a:rPr lang="en-US" altLang="zh-TW" sz="2800" b="1" dirty="0"/>
              <a:t>)</a:t>
            </a:r>
            <a:r>
              <a:rPr lang="zh-TW" altLang="en-US" sz="2800" b="1" dirty="0"/>
              <a:t>神造人</a:t>
            </a:r>
            <a:br>
              <a:rPr lang="zh-TW" altLang="en-US" sz="2800" b="1" dirty="0"/>
            </a:br>
            <a:r>
              <a:rPr lang="zh-TW" altLang="en-US" sz="2800" b="1" dirty="0"/>
              <a:t>    </a:t>
            </a:r>
            <a:r>
              <a:rPr lang="en-US" altLang="zh-TW" sz="2800" b="1" dirty="0"/>
              <a:t>(</a:t>
            </a:r>
            <a:r>
              <a:rPr lang="zh-TW" altLang="en-US" sz="2800" b="1" dirty="0"/>
              <a:t>創三</a:t>
            </a:r>
            <a:r>
              <a:rPr lang="en-US" altLang="zh-TW" sz="2800" b="1" dirty="0"/>
              <a:t>~</a:t>
            </a:r>
            <a:r>
              <a:rPr lang="zh-TW" altLang="en-US" sz="2800" b="1" dirty="0"/>
              <a:t>十一</a:t>
            </a:r>
            <a:r>
              <a:rPr lang="en-US" altLang="zh-TW" sz="2800" b="1" dirty="0"/>
              <a:t>)</a:t>
            </a:r>
            <a:r>
              <a:rPr lang="zh-TW" altLang="en-US" sz="2800" b="1" dirty="0"/>
              <a:t>人四次墮落</a:t>
            </a:r>
            <a:br>
              <a:rPr lang="zh-TW" altLang="en-US" sz="2800" b="1" dirty="0"/>
            </a:br>
            <a:r>
              <a:rPr lang="zh-TW" altLang="en-US" sz="2800" b="1" dirty="0"/>
              <a:t>                         靈墮落</a:t>
            </a:r>
            <a:r>
              <a:rPr lang="en-US" altLang="zh-TW" sz="2800" b="1" dirty="0"/>
              <a:t>-</a:t>
            </a:r>
            <a:r>
              <a:rPr lang="zh-TW" altLang="en-US" sz="2800" b="1" dirty="0"/>
              <a:t>亞當</a:t>
            </a:r>
            <a:br>
              <a:rPr lang="zh-TW" altLang="en-US" sz="2800" b="1" dirty="0"/>
            </a:br>
            <a:r>
              <a:rPr lang="zh-TW" altLang="en-US" sz="2800" b="1" dirty="0"/>
              <a:t>                         魂墮落</a:t>
            </a:r>
            <a:r>
              <a:rPr lang="en-US" altLang="zh-TW" sz="2800" b="1" dirty="0"/>
              <a:t>-</a:t>
            </a:r>
            <a:r>
              <a:rPr lang="zh-TW" altLang="en-US" sz="2800" b="1" dirty="0"/>
              <a:t>該隱</a:t>
            </a:r>
            <a:br>
              <a:rPr lang="zh-TW" altLang="en-US" sz="2800" b="1" dirty="0"/>
            </a:br>
            <a:r>
              <a:rPr lang="zh-TW" altLang="en-US" sz="2800" b="1" dirty="0"/>
              <a:t>                         體墮落</a:t>
            </a:r>
            <a:r>
              <a:rPr lang="en-US" altLang="zh-TW" sz="2800" b="1" dirty="0"/>
              <a:t>-</a:t>
            </a:r>
            <a:r>
              <a:rPr lang="zh-TW" altLang="en-US" sz="2800" b="1" dirty="0"/>
              <a:t>天使</a:t>
            </a:r>
            <a:br>
              <a:rPr lang="zh-TW" altLang="en-US" sz="2800" b="1" dirty="0"/>
            </a:br>
            <a:r>
              <a:rPr lang="zh-TW" altLang="en-US" sz="2800" b="1" dirty="0"/>
              <a:t>                     集體墮落</a:t>
            </a:r>
            <a:r>
              <a:rPr lang="en-US" altLang="zh-TW" sz="2800" b="1" dirty="0"/>
              <a:t>-</a:t>
            </a:r>
            <a:r>
              <a:rPr lang="zh-TW" altLang="en-US" sz="2800" b="1" dirty="0"/>
              <a:t>巴別</a:t>
            </a:r>
            <a:r>
              <a:rPr lang="zh-TW" altLang="en-US" sz="2800" dirty="0"/>
              <a:t/>
            </a:r>
            <a:br>
              <a:rPr lang="zh-TW" altLang="en-US" sz="2800" dirty="0"/>
            </a:br>
            <a:endParaRPr lang="zh-TW" altLang="en-US" sz="2800" dirty="0"/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A972F3BF-A043-5F28-929D-39634AABA156}"/>
              </a:ext>
            </a:extLst>
          </p:cNvPr>
          <p:cNvSpPr txBox="1">
            <a:spLocks/>
          </p:cNvSpPr>
          <p:nvPr/>
        </p:nvSpPr>
        <p:spPr>
          <a:xfrm>
            <a:off x="5246706" y="571450"/>
            <a:ext cx="6001306" cy="545106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1800" b="1" dirty="0"/>
              <a:t>    </a:t>
            </a:r>
            <a:r>
              <a:rPr lang="en-US" altLang="zh-TW" sz="1800" b="1" dirty="0"/>
              <a:t>(</a:t>
            </a:r>
            <a:r>
              <a:rPr lang="zh-TW" altLang="en-US" sz="2800" b="1" dirty="0"/>
              <a:t>創十二</a:t>
            </a:r>
            <a:r>
              <a:rPr lang="en-US" altLang="zh-TW" sz="2800" b="1" dirty="0"/>
              <a:t>~</a:t>
            </a:r>
            <a:r>
              <a:rPr lang="zh-TW" altLang="en-US" sz="2800" b="1" dirty="0"/>
              <a:t>五十</a:t>
            </a:r>
            <a:r>
              <a:rPr lang="en-US" altLang="zh-TW" sz="2800" b="1" dirty="0"/>
              <a:t>)</a:t>
            </a:r>
            <a:r>
              <a:rPr lang="zh-TW" altLang="en-US" sz="2800" b="1" dirty="0"/>
              <a:t>神重建人</a:t>
            </a:r>
            <a:br>
              <a:rPr lang="zh-TW" altLang="en-US" sz="2800" b="1" dirty="0"/>
            </a:br>
            <a:r>
              <a:rPr lang="zh-TW" altLang="en-US" sz="2800" b="1" dirty="0"/>
              <a:t>                         靈重建</a:t>
            </a:r>
            <a:r>
              <a:rPr lang="en-US" altLang="zh-TW" sz="2800" b="1" dirty="0"/>
              <a:t>-</a:t>
            </a:r>
            <a:r>
              <a:rPr lang="zh-TW" altLang="en-US" sz="2800" b="1" dirty="0"/>
              <a:t>亞伯蘭</a:t>
            </a:r>
            <a:r>
              <a:rPr lang="en-US" altLang="zh-TW" sz="2800" b="1" dirty="0"/>
              <a:t>(</a:t>
            </a:r>
            <a:r>
              <a:rPr lang="zh-TW" altLang="en-US" sz="2800" b="1" dirty="0"/>
              <a:t>父神</a:t>
            </a:r>
            <a:r>
              <a:rPr lang="en-US" altLang="zh-TW" sz="2800" b="1" dirty="0"/>
              <a:t>)</a:t>
            </a:r>
            <a:br>
              <a:rPr lang="en-US" altLang="zh-TW" sz="2800" b="1" dirty="0"/>
            </a:br>
            <a:r>
              <a:rPr lang="en-US" altLang="zh-TW" sz="2800" b="1" dirty="0"/>
              <a:t>                         </a:t>
            </a:r>
            <a:r>
              <a:rPr lang="zh-TW" altLang="en-US" sz="2800" b="1" dirty="0"/>
              <a:t>魂重建</a:t>
            </a:r>
            <a:r>
              <a:rPr lang="en-US" altLang="zh-TW" sz="2800" b="1" dirty="0"/>
              <a:t>-</a:t>
            </a:r>
            <a:r>
              <a:rPr lang="zh-TW" altLang="en-US" sz="2800" b="1" dirty="0"/>
              <a:t>以撒</a:t>
            </a:r>
            <a:r>
              <a:rPr lang="en-US" altLang="zh-TW" sz="2800" b="1" dirty="0"/>
              <a:t>(</a:t>
            </a:r>
            <a:r>
              <a:rPr lang="zh-TW" altLang="en-US" sz="2800" b="1" dirty="0"/>
              <a:t>子神</a:t>
            </a:r>
            <a:r>
              <a:rPr lang="en-US" altLang="zh-TW" sz="2800" b="1" dirty="0"/>
              <a:t>)</a:t>
            </a:r>
            <a:br>
              <a:rPr lang="en-US" altLang="zh-TW" sz="2800" b="1" dirty="0"/>
            </a:br>
            <a:r>
              <a:rPr lang="en-US" altLang="zh-TW" sz="2800" b="1" dirty="0"/>
              <a:t>                         </a:t>
            </a:r>
            <a:r>
              <a:rPr lang="zh-TW" altLang="en-US" sz="2800" b="1" dirty="0"/>
              <a:t>體重建</a:t>
            </a:r>
            <a:r>
              <a:rPr lang="en-US" altLang="zh-TW" sz="2800" b="1" dirty="0"/>
              <a:t>-</a:t>
            </a:r>
            <a:r>
              <a:rPr lang="zh-TW" altLang="en-US" sz="2800" b="1" dirty="0"/>
              <a:t>雅各</a:t>
            </a:r>
            <a:r>
              <a:rPr lang="en-US" altLang="zh-TW" sz="2800" b="1" dirty="0"/>
              <a:t>(</a:t>
            </a:r>
            <a:r>
              <a:rPr lang="zh-TW" altLang="en-US" sz="2800" b="1" dirty="0"/>
              <a:t>靈神</a:t>
            </a:r>
            <a:r>
              <a:rPr lang="en-US" altLang="zh-TW" sz="2800" b="1" dirty="0"/>
              <a:t>)</a:t>
            </a:r>
            <a:br>
              <a:rPr lang="en-US" altLang="zh-TW" sz="2800" b="1" dirty="0"/>
            </a:br>
            <a:r>
              <a:rPr lang="en-US" altLang="zh-TW" sz="2800" b="1" dirty="0"/>
              <a:t>                         </a:t>
            </a:r>
            <a:r>
              <a:rPr lang="zh-TW" altLang="en-US" sz="2800" b="1" dirty="0"/>
              <a:t>完全人</a:t>
            </a:r>
            <a:r>
              <a:rPr lang="en-US" altLang="zh-TW" sz="2800" b="1" dirty="0"/>
              <a:t>-</a:t>
            </a:r>
            <a:r>
              <a:rPr lang="zh-TW" altLang="en-US" sz="2800" b="1" dirty="0"/>
              <a:t>約瑟</a:t>
            </a:r>
            <a:r>
              <a:rPr lang="en-US" altLang="zh-TW" sz="2800" b="1" dirty="0"/>
              <a:t>(</a:t>
            </a:r>
            <a:r>
              <a:rPr lang="zh-TW" altLang="en-US" sz="2800" b="1" dirty="0"/>
              <a:t>三一神</a:t>
            </a:r>
            <a:r>
              <a:rPr lang="en-US" altLang="zh-TW" sz="2800" b="1" dirty="0"/>
              <a:t>)</a:t>
            </a:r>
            <a:br>
              <a:rPr lang="en-US" altLang="zh-TW" sz="2800" b="1" dirty="0"/>
            </a:br>
            <a:r>
              <a:rPr lang="en-US" altLang="zh-TW" sz="2800" b="1" dirty="0"/>
              <a:t>                         (</a:t>
            </a:r>
            <a:r>
              <a:rPr lang="zh-TW" altLang="en-US" sz="2800" b="1" dirty="0"/>
              <a:t>彰顯神</a:t>
            </a:r>
            <a:r>
              <a:rPr lang="en-US" altLang="zh-TW" sz="2800" b="1" dirty="0"/>
              <a:t>/</a:t>
            </a:r>
            <a:r>
              <a:rPr lang="zh-TW" altLang="en-US" sz="2800" b="1" dirty="0"/>
              <a:t>治理地</a:t>
            </a:r>
            <a:r>
              <a:rPr lang="en-US" altLang="zh-TW" sz="2800" b="1" dirty="0"/>
              <a:t>)</a:t>
            </a:r>
            <a:br>
              <a:rPr lang="en-US" altLang="zh-TW" sz="2800" b="1" dirty="0"/>
            </a:br>
            <a:r>
              <a:rPr lang="en-US" altLang="zh-TW" sz="2800" b="1" dirty="0"/>
              <a:t>                       </a:t>
            </a:r>
            <a:r>
              <a:rPr lang="zh-TW" altLang="en-US" sz="2800" b="1" dirty="0"/>
              <a:t>團體重建</a:t>
            </a:r>
            <a:r>
              <a:rPr lang="en-US" altLang="zh-TW" sz="2800" b="1" dirty="0"/>
              <a:t>-</a:t>
            </a:r>
            <a:r>
              <a:rPr lang="zh-TW" altLang="en-US" sz="2800" b="1" dirty="0"/>
              <a:t>以色列人</a:t>
            </a:r>
            <a:br>
              <a:rPr lang="zh-TW" altLang="en-US" sz="2800" b="1" dirty="0"/>
            </a:br>
            <a:r>
              <a:rPr lang="zh-TW" altLang="en-US" sz="2800" b="1" dirty="0"/>
              <a:t>■ 出埃及記三階段</a:t>
            </a:r>
            <a:br>
              <a:rPr lang="zh-TW" altLang="en-US" sz="2800" b="1" dirty="0"/>
            </a:br>
            <a:r>
              <a:rPr lang="zh-TW" altLang="en-US" sz="2800" b="1" dirty="0"/>
              <a:t> 第一階段 出埃及  得救</a:t>
            </a:r>
            <a:r>
              <a:rPr lang="en-US" altLang="zh-TW" sz="2800" b="1" dirty="0"/>
              <a:t>(</a:t>
            </a:r>
            <a:r>
              <a:rPr lang="zh-TW" altLang="en-US" sz="2800" b="1" dirty="0"/>
              <a:t>恩典</a:t>
            </a:r>
            <a:r>
              <a:rPr lang="en-US" altLang="zh-TW" sz="2800" b="1" dirty="0"/>
              <a:t>)</a:t>
            </a:r>
            <a:br>
              <a:rPr lang="en-US" altLang="zh-TW" sz="2800" b="1" dirty="0"/>
            </a:br>
            <a:r>
              <a:rPr lang="en-US" altLang="zh-TW" sz="2800" b="1" dirty="0"/>
              <a:t> </a:t>
            </a:r>
            <a:r>
              <a:rPr lang="zh-TW" altLang="en-US" sz="2800" b="1" dirty="0"/>
              <a:t>第二階段 經曠野  性情改變</a:t>
            </a:r>
            <a:r>
              <a:rPr lang="en-US" altLang="zh-TW" sz="2800" b="1" dirty="0"/>
              <a:t>(</a:t>
            </a:r>
            <a:r>
              <a:rPr lang="zh-TW" altLang="en-US" sz="2800" b="1" dirty="0"/>
              <a:t>律法</a:t>
            </a:r>
            <a:r>
              <a:rPr lang="en-US" altLang="zh-TW" sz="2800" b="1" dirty="0"/>
              <a:t>)</a:t>
            </a:r>
            <a:br>
              <a:rPr lang="en-US" altLang="zh-TW" sz="2800" b="1" dirty="0"/>
            </a:br>
            <a:r>
              <a:rPr lang="en-US" altLang="zh-TW" sz="2800" b="1" dirty="0"/>
              <a:t> </a:t>
            </a:r>
            <a:r>
              <a:rPr lang="zh-TW" altLang="en-US" sz="2800" b="1" dirty="0"/>
              <a:t>第三階段 建會幕 成為神居所</a:t>
            </a:r>
            <a:r>
              <a:rPr lang="en-US" altLang="zh-TW" sz="2800" b="1" dirty="0"/>
              <a:t>(</a:t>
            </a:r>
            <a:r>
              <a:rPr lang="zh-TW" altLang="en-US" sz="2800" b="1" dirty="0"/>
              <a:t>會幕</a:t>
            </a:r>
            <a:r>
              <a:rPr lang="en-US" altLang="zh-TW" sz="2800" b="1" dirty="0"/>
              <a:t>)</a:t>
            </a:r>
            <a:endParaRPr lang="zh-TW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5695283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EDAA4D6-18AF-ABD4-B7E7-BD8F5D8EF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4867" y="1296133"/>
            <a:ext cx="7209366" cy="4121212"/>
          </a:xfrm>
        </p:spPr>
        <p:txBody>
          <a:bodyPr>
            <a:noAutofit/>
          </a:bodyPr>
          <a:lstStyle/>
          <a:p>
            <a:r>
              <a:rPr lang="en-US" altLang="zh-TW" sz="2800" b="1" dirty="0"/>
              <a:t>		</a:t>
            </a:r>
            <a:r>
              <a:rPr lang="zh-TW" altLang="en-US" sz="2800" b="1" dirty="0"/>
              <a:t>■ </a:t>
            </a:r>
            <a:r>
              <a:rPr lang="zh-TW" altLang="en-US" b="1" dirty="0"/>
              <a:t>每人面對的</a:t>
            </a:r>
            <a:r>
              <a:rPr lang="en-US" altLang="zh-TW" b="1" dirty="0"/>
              <a:t>“</a:t>
            </a:r>
            <a:r>
              <a:rPr lang="zh-TW" altLang="en-US" b="1" dirty="0"/>
              <a:t>三生</a:t>
            </a:r>
            <a:r>
              <a:rPr lang="en-US" altLang="zh-TW" b="1" dirty="0"/>
              <a:t>”</a:t>
            </a:r>
            <a:r>
              <a:rPr lang="en-US" altLang="zh-TW" sz="2800" b="1" dirty="0"/>
              <a:t/>
            </a:r>
            <a:br>
              <a:rPr lang="en-US" altLang="zh-TW" sz="2800" b="1" dirty="0"/>
            </a:br>
            <a:r>
              <a:rPr lang="en-US" altLang="zh-TW" sz="2800" b="1" dirty="0"/>
              <a:t/>
            </a:r>
            <a:br>
              <a:rPr lang="en-US" altLang="zh-TW" sz="2800" b="1" dirty="0"/>
            </a:br>
            <a:r>
              <a:rPr lang="en-US" altLang="zh-TW" sz="2800" b="1" dirty="0"/>
              <a:t> </a:t>
            </a:r>
            <a:r>
              <a:rPr lang="zh-TW" altLang="en-US" sz="2800" b="1" dirty="0"/>
              <a:t>生命               生活       </a:t>
            </a:r>
            <a:r>
              <a:rPr lang="en-US" altLang="zh-TW" sz="2800" b="1" dirty="0"/>
              <a:t>	     		</a:t>
            </a:r>
            <a:r>
              <a:rPr lang="zh-TW" altLang="en-US" sz="2800" b="1" dirty="0"/>
              <a:t>生計</a:t>
            </a:r>
            <a:br>
              <a:rPr lang="zh-TW" altLang="en-US" sz="2800" b="1" dirty="0"/>
            </a:br>
            <a:r>
              <a:rPr lang="en-US" altLang="zh-TW" sz="2800" b="1" dirty="0"/>
              <a:t>(</a:t>
            </a:r>
            <a:r>
              <a:rPr lang="zh-TW" altLang="en-US" sz="2800" b="1" dirty="0"/>
              <a:t>品格</a:t>
            </a:r>
            <a:r>
              <a:rPr lang="en-US" altLang="zh-TW" sz="2800" b="1" dirty="0"/>
              <a:t>)            (</a:t>
            </a:r>
            <a:r>
              <a:rPr lang="zh-TW" altLang="en-US" sz="2800" b="1" dirty="0"/>
              <a:t>人際</a:t>
            </a:r>
            <a:r>
              <a:rPr lang="en-US" altLang="zh-TW" sz="2800" b="1" dirty="0"/>
              <a:t>)           </a:t>
            </a:r>
            <a:r>
              <a:rPr lang="en-US" altLang="zh-TW" sz="2800" b="1" dirty="0" smtClean="0"/>
              <a:t>        (</a:t>
            </a:r>
            <a:r>
              <a:rPr lang="zh-TW" altLang="en-US" sz="2800" b="1" dirty="0"/>
              <a:t>生產力</a:t>
            </a:r>
            <a:r>
              <a:rPr lang="en-US" altLang="zh-TW" sz="2800" b="1" dirty="0"/>
              <a:t>)</a:t>
            </a:r>
            <a:br>
              <a:rPr lang="en-US" altLang="zh-TW" sz="2800" b="1" dirty="0"/>
            </a:br>
            <a:r>
              <a:rPr lang="zh-TW" altLang="en-US" sz="2800" b="1" dirty="0"/>
              <a:t>一一一           一一一             </a:t>
            </a:r>
            <a:r>
              <a:rPr lang="zh-TW" altLang="en-US" sz="2800" b="1" dirty="0" smtClean="0"/>
              <a:t>       一</a:t>
            </a:r>
            <a:r>
              <a:rPr lang="zh-TW" altLang="en-US" sz="2800" b="1" dirty="0"/>
              <a:t>一一</a:t>
            </a:r>
            <a:br>
              <a:rPr lang="zh-TW" altLang="en-US" sz="2800" b="1" dirty="0"/>
            </a:br>
            <a:r>
              <a:rPr lang="en-US" altLang="zh-TW" sz="2800" b="1" dirty="0"/>
              <a:t>(</a:t>
            </a:r>
            <a:r>
              <a:rPr lang="zh-TW" altLang="en-US" sz="2800" b="1" dirty="0"/>
              <a:t>彼後一</a:t>
            </a:r>
            <a:r>
              <a:rPr lang="en-US" altLang="zh-TW" sz="2800" b="1" dirty="0"/>
              <a:t>:34)  (</a:t>
            </a:r>
            <a:r>
              <a:rPr lang="zh-TW" altLang="en-US" sz="2800" b="1" dirty="0"/>
              <a:t>西二</a:t>
            </a:r>
            <a:r>
              <a:rPr lang="en-US" altLang="zh-TW" sz="2800" b="1" dirty="0"/>
              <a:t>)</a:t>
            </a:r>
            <a:r>
              <a:rPr lang="zh-TW" altLang="en-US" sz="2800" b="1" dirty="0"/>
              <a:t>性情 </a:t>
            </a:r>
            <a:r>
              <a:rPr lang="en-US" altLang="zh-TW" sz="2800" b="1" dirty="0"/>
              <a:t> (</a:t>
            </a:r>
            <a:r>
              <a:rPr lang="zh-TW" altLang="en-US" sz="2800" b="1" dirty="0"/>
              <a:t>賽五十五</a:t>
            </a:r>
            <a:r>
              <a:rPr lang="en-US" altLang="zh-TW" sz="2800" b="1" dirty="0"/>
              <a:t>)</a:t>
            </a:r>
            <a:br>
              <a:rPr lang="en-US" altLang="zh-TW" sz="2800" b="1" dirty="0"/>
            </a:br>
            <a:r>
              <a:rPr lang="en-US" altLang="zh-TW" sz="2800" b="1" dirty="0"/>
              <a:t>(</a:t>
            </a:r>
            <a:r>
              <a:rPr lang="zh-TW" altLang="en-US" sz="2800" b="1" dirty="0"/>
              <a:t>加三</a:t>
            </a:r>
            <a:r>
              <a:rPr lang="en-US" altLang="zh-TW" sz="2800" b="1" dirty="0"/>
              <a:t>:26)</a:t>
            </a:r>
            <a:r>
              <a:rPr lang="zh-TW" altLang="en-US" sz="2800" b="1" dirty="0"/>
              <a:t>浸  </a:t>
            </a:r>
            <a:r>
              <a:rPr lang="en-US" altLang="zh-TW" sz="2800" b="1" dirty="0"/>
              <a:t>(</a:t>
            </a:r>
            <a:r>
              <a:rPr lang="zh-TW" altLang="en-US" sz="2800" b="1" dirty="0"/>
              <a:t>弗二</a:t>
            </a:r>
            <a:r>
              <a:rPr lang="en-US" altLang="zh-TW" sz="2800" b="1" dirty="0"/>
              <a:t>)</a:t>
            </a:r>
            <a:r>
              <a:rPr lang="zh-TW" altLang="en-US" sz="2800" b="1" dirty="0"/>
              <a:t>地上活</a:t>
            </a:r>
            <a:r>
              <a:rPr lang="en-US" altLang="zh-TW" sz="2800" b="1" dirty="0"/>
              <a:t>	 (</a:t>
            </a:r>
            <a:r>
              <a:rPr lang="zh-TW" altLang="en-US" sz="2800" b="1" dirty="0"/>
              <a:t>西二</a:t>
            </a:r>
            <a:r>
              <a:rPr lang="en-US" altLang="zh-TW" sz="2800" b="1" dirty="0"/>
              <a:t>:9)</a:t>
            </a:r>
            <a:br>
              <a:rPr lang="en-US" altLang="zh-TW" sz="2800" b="1" dirty="0"/>
            </a:br>
            <a:r>
              <a:rPr lang="en-US" altLang="zh-TW" sz="2800" b="1" dirty="0"/>
              <a:t>(</a:t>
            </a:r>
            <a:r>
              <a:rPr lang="zh-TW" altLang="en-US" sz="2800" b="1" dirty="0"/>
              <a:t>太五</a:t>
            </a:r>
            <a:r>
              <a:rPr lang="en-US" altLang="zh-TW" sz="2800" b="1" dirty="0"/>
              <a:t>)</a:t>
            </a:r>
            <a:r>
              <a:rPr lang="zh-TW" altLang="en-US" sz="2800" b="1" dirty="0"/>
              <a:t>八福    真善美講座   </a:t>
            </a:r>
            <a:r>
              <a:rPr lang="en-US" altLang="zh-TW" sz="2800" b="1" dirty="0"/>
              <a:t>    </a:t>
            </a:r>
            <a:r>
              <a:rPr lang="en-US" altLang="zh-TW" sz="2800" b="1" dirty="0" smtClean="0"/>
              <a:t>      </a:t>
            </a:r>
            <a:r>
              <a:rPr lang="zh-TW" altLang="en-US" sz="2800" b="1" dirty="0" smtClean="0"/>
              <a:t>祝</a:t>
            </a:r>
            <a:r>
              <a:rPr lang="zh-TW" altLang="en-US" sz="2800" b="1" dirty="0"/>
              <a:t>福人</a:t>
            </a:r>
            <a:br>
              <a:rPr lang="zh-TW" altLang="en-US" sz="2800" b="1" dirty="0"/>
            </a:br>
            <a:r>
              <a:rPr lang="en-US" altLang="zh-TW" sz="2800" b="1" dirty="0"/>
              <a:t>(</a:t>
            </a:r>
            <a:r>
              <a:rPr lang="zh-TW" altLang="en-US" sz="2800" b="1" dirty="0"/>
              <a:t>西三</a:t>
            </a:r>
            <a:r>
              <a:rPr lang="en-US" altLang="zh-TW" sz="2800" b="1" dirty="0"/>
              <a:t>)</a:t>
            </a:r>
            <a:r>
              <a:rPr lang="zh-TW" altLang="en-US" sz="2800" b="1" dirty="0"/>
              <a:t>八福    婚姻課程       </a:t>
            </a:r>
            <a:r>
              <a:rPr lang="zh-TW" altLang="en-US" sz="2800" b="1" dirty="0" smtClean="0"/>
              <a:t>        理</a:t>
            </a:r>
            <a:r>
              <a:rPr lang="zh-TW" altLang="en-US" sz="2800" b="1" dirty="0"/>
              <a:t>財課程</a:t>
            </a:r>
            <a:br>
              <a:rPr lang="zh-TW" altLang="en-US" sz="2800" b="1" dirty="0"/>
            </a:br>
            <a:r>
              <a:rPr lang="en-US" altLang="zh-TW" sz="2800" b="1" dirty="0"/>
              <a:t>(</a:t>
            </a:r>
            <a:r>
              <a:rPr lang="zh-TW" altLang="en-US" sz="2800" b="1" dirty="0"/>
              <a:t>加五</a:t>
            </a:r>
            <a:r>
              <a:rPr lang="en-US" altLang="zh-TW" sz="2800" b="1" dirty="0"/>
              <a:t>)</a:t>
            </a:r>
            <a:r>
              <a:rPr lang="zh-TW" altLang="en-US" sz="2800" b="1" dirty="0"/>
              <a:t>九果</a:t>
            </a:r>
            <a:br>
              <a:rPr lang="zh-TW" altLang="en-US" sz="2800" b="1" dirty="0"/>
            </a:br>
            <a:r>
              <a:rPr lang="en-US" altLang="zh-TW" sz="2800" b="1" dirty="0"/>
              <a:t>49</a:t>
            </a:r>
            <a:r>
              <a:rPr lang="zh-TW" altLang="en-US" sz="2800" b="1" dirty="0"/>
              <a:t>品格特質</a:t>
            </a:r>
            <a:br>
              <a:rPr lang="zh-TW" altLang="en-US" sz="2800" b="1" dirty="0"/>
            </a:br>
            <a:r>
              <a:rPr lang="en-US" altLang="zh-TW" sz="2800" b="1" dirty="0"/>
              <a:t>(</a:t>
            </a:r>
            <a:r>
              <a:rPr lang="zh-TW" altLang="en-US" sz="2800" b="1" dirty="0"/>
              <a:t>弗四</a:t>
            </a:r>
            <a:r>
              <a:rPr lang="en-US" altLang="zh-TW" sz="2800" b="1" dirty="0"/>
              <a:t>:11-16)</a:t>
            </a:r>
            <a:r>
              <a:rPr lang="zh-TW" altLang="en-US" sz="2800" b="1" dirty="0"/>
              <a:t>長大→長進   →     增長</a:t>
            </a:r>
            <a:br>
              <a:rPr lang="zh-TW" altLang="en-US" sz="2800" b="1" dirty="0"/>
            </a:br>
            <a:r>
              <a:rPr lang="zh-TW" altLang="en-US" sz="2800" b="1" dirty="0"/>
              <a:t> 愛神                  愛人     </a:t>
            </a:r>
            <a:r>
              <a:rPr lang="en-US" altLang="zh-TW" sz="2800" b="1" dirty="0"/>
              <a:t>		 </a:t>
            </a:r>
            <a:r>
              <a:rPr lang="en-US" altLang="zh-TW" sz="2800" b="1" dirty="0" smtClean="0"/>
              <a:t>   </a:t>
            </a:r>
            <a:r>
              <a:rPr lang="zh-TW" altLang="en-US" sz="2800" b="1" dirty="0" smtClean="0"/>
              <a:t>給</a:t>
            </a:r>
            <a:r>
              <a:rPr lang="zh-TW" altLang="en-US" sz="2800" b="1" dirty="0"/>
              <a:t>予</a:t>
            </a:r>
            <a:br>
              <a:rPr lang="zh-TW" altLang="en-US" sz="2800" b="1" dirty="0"/>
            </a:br>
            <a:r>
              <a:rPr lang="zh-TW" altLang="en-US" sz="2800" b="1" dirty="0"/>
              <a:t>■ 亞伯拉罕的福</a:t>
            </a:r>
            <a:r>
              <a:rPr lang="zh-TW" altLang="en-US" sz="2800" b="1" dirty="0" smtClean="0"/>
              <a:t>份</a:t>
            </a:r>
            <a:r>
              <a:rPr lang="zh-TW" altLang="en-US" sz="2400" b="1" dirty="0"/>
              <a:t/>
            </a:r>
            <a:br>
              <a:rPr lang="zh-TW" altLang="en-US" sz="2400" b="1" dirty="0"/>
            </a:br>
            <a:r>
              <a:rPr lang="zh-TW" altLang="en-US" sz="2400" b="1" dirty="0"/>
              <a:t> 築壇                搭棚            拓展疆界</a:t>
            </a:r>
            <a:br>
              <a:rPr lang="zh-TW" altLang="en-US" sz="2400" b="1" dirty="0"/>
            </a:br>
            <a:r>
              <a:rPr lang="zh-TW" altLang="en-US" sz="2400" b="1" dirty="0"/>
              <a:t> </a:t>
            </a:r>
            <a:r>
              <a:rPr lang="en-US" altLang="zh-TW" sz="2400" b="1" dirty="0"/>
              <a:t>(</a:t>
            </a:r>
            <a:r>
              <a:rPr lang="zh-TW" altLang="en-US" sz="2400" b="1" dirty="0"/>
              <a:t>禱告生命</a:t>
            </a:r>
            <a:r>
              <a:rPr lang="en-US" altLang="zh-TW" sz="2400" b="1" dirty="0"/>
              <a:t>)  (</a:t>
            </a:r>
            <a:r>
              <a:rPr lang="zh-TW" altLang="en-US" sz="2400" b="1" dirty="0"/>
              <a:t>與神同住</a:t>
            </a:r>
            <a:r>
              <a:rPr lang="en-US" altLang="zh-TW" sz="2400" b="1" dirty="0"/>
              <a:t>)    (</a:t>
            </a:r>
            <a:r>
              <a:rPr lang="zh-TW" altLang="en-US" sz="2400" b="1" dirty="0"/>
              <a:t>祝福萬民</a:t>
            </a:r>
            <a:r>
              <a:rPr lang="en-US" altLang="zh-TW" sz="2400" b="1" dirty="0"/>
              <a:t>)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432240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耶和華神已掌權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36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切割線">
  <a:themeElements>
    <a:clrScheme name="切割線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切割線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切割線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825</TotalTime>
  <Words>89</Words>
  <Application>Microsoft Office PowerPoint</Application>
  <PresentationFormat>Widescreen</PresentationFormat>
  <Paragraphs>20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DFKai-SB</vt:lpstr>
      <vt:lpstr>微軟正黑體</vt:lpstr>
      <vt:lpstr>新細明體</vt:lpstr>
      <vt:lpstr>Arial</vt:lpstr>
      <vt:lpstr>Calibri</vt:lpstr>
      <vt:lpstr>Cambria</vt:lpstr>
      <vt:lpstr>Century</vt:lpstr>
      <vt:lpstr>Century Gothic</vt:lpstr>
      <vt:lpstr>Wingdings 3</vt:lpstr>
      <vt:lpstr>切割線</vt:lpstr>
      <vt:lpstr>14_Default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神國建造的藍圖</vt:lpstr>
      <vt:lpstr>■ 神的心願 /神的夢  * 神要一個大家族  一群屬祂的族類  (彼前二:9) ‘’你們是被揀選的  族類，是有君尊的祭司，  是聖潔的國度，是屬神的子民…‘’  * 神的心願乃是能有一群人，  與祂聯結為一，與祂同生命，  同行動，同作為，能從這群人  裡面彰顯出祂榮耀的自己，  能經由這群人來治理這地。     * 神最大的挑戰， 是看受造物  是否願意與祂合為一體，  成為祂的代言人，  共同治理祂所造的地。</vt:lpstr>
      <vt:lpstr> ■ 明白六個字，整本聖經被解開  形象(內) →   樣式(外)  → 治理(廣)  一一一           一一一           一一一  素質(愛)      彰顯(光)        影響力  性情(聖)      行動(義)      才幹/能力  味道(鹽)      光彩(光)      恩赐/天賦  靈                魂                體  模子           實品            量產(生養)   ■ 人的屬性 - 要彰顯神 (出家)       人管理能力-要治理地 (入世)      彰顯神                治理地     一一一                   一一一         祭司                       君王      聖靈內住              聖靈充滿      聖靈果子              聖靈恩賜      大誡命               大使命      愛神                            愛人      個體聖殿             團體聖城    從創世記直到啟示錄神對人不改變的旨意</vt:lpstr>
      <vt:lpstr>■ 從創世記到啟示錄，      神作為簡單大綱:      (創一，二)        神造人      (創三~啟廿)     神救人      (啟廿一，廿二)神.得人 ■ 創世記     (創一，二)神造人     (創三~十一)人四次墮落                          靈墮落-亞當                          魂墮落-該隱                          體墮落-天使                      集體墮落-巴別 </vt:lpstr>
      <vt:lpstr>  ■ 每人面對的“三生”   生命               生活               生計 (品格)            (人際)                   (生產力) 一一一           一一一                    一一一 (彼後一:34)  (西二)性情  (賽五十五) (加三:26)浸  (弗二)地上活  (西二:9) (太五)八福    真善美講座             祝福人 (西三)八福    婚姻課程               理財課程 (加五)九果 49品格特質 (弗四:11-16)長大→長進   →     增長  愛神                  愛人           給予 ■ 亞伯拉罕的福份  築壇                搭棚            拓展疆界  (禱告生命)  (與神同住)    (祝福萬民)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神國建造的藍圖</dc:title>
  <dc:creator>c739518426@outlook.com</dc:creator>
  <cp:lastModifiedBy>He5778Lord</cp:lastModifiedBy>
  <cp:revision>39</cp:revision>
  <dcterms:created xsi:type="dcterms:W3CDTF">2022-08-14T07:52:19Z</dcterms:created>
  <dcterms:modified xsi:type="dcterms:W3CDTF">2022-08-21T02:39:57Z</dcterms:modified>
</cp:coreProperties>
</file>