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0512" r:id="rId10"/>
  </p:sldMasterIdLst>
  <p:notesMasterIdLst>
    <p:notesMasterId r:id="rId91"/>
  </p:notesMasterIdLst>
  <p:sldIdLst>
    <p:sldId id="11465" r:id="rId11"/>
    <p:sldId id="11730" r:id="rId12"/>
    <p:sldId id="11731" r:id="rId13"/>
    <p:sldId id="11732" r:id="rId14"/>
    <p:sldId id="11733" r:id="rId15"/>
    <p:sldId id="11734" r:id="rId16"/>
    <p:sldId id="11735" r:id="rId17"/>
    <p:sldId id="11736" r:id="rId18"/>
    <p:sldId id="11737" r:id="rId19"/>
    <p:sldId id="11738" r:id="rId20"/>
    <p:sldId id="11739" r:id="rId21"/>
    <p:sldId id="11740" r:id="rId22"/>
    <p:sldId id="11741" r:id="rId23"/>
    <p:sldId id="11742" r:id="rId24"/>
    <p:sldId id="11743" r:id="rId25"/>
    <p:sldId id="11744" r:id="rId26"/>
    <p:sldId id="11745" r:id="rId27"/>
    <p:sldId id="11746" r:id="rId28"/>
    <p:sldId id="11747" r:id="rId29"/>
    <p:sldId id="11748" r:id="rId30"/>
    <p:sldId id="11749" r:id="rId31"/>
    <p:sldId id="11750" r:id="rId32"/>
    <p:sldId id="11751" r:id="rId33"/>
    <p:sldId id="11752" r:id="rId34"/>
    <p:sldId id="11753" r:id="rId35"/>
    <p:sldId id="11754" r:id="rId36"/>
    <p:sldId id="11755" r:id="rId37"/>
    <p:sldId id="11756" r:id="rId38"/>
    <p:sldId id="11757" r:id="rId39"/>
    <p:sldId id="11758" r:id="rId40"/>
    <p:sldId id="11759" r:id="rId41"/>
    <p:sldId id="11760" r:id="rId42"/>
    <p:sldId id="11761" r:id="rId43"/>
    <p:sldId id="11762" r:id="rId44"/>
    <p:sldId id="11763" r:id="rId45"/>
    <p:sldId id="11764" r:id="rId46"/>
    <p:sldId id="11765" r:id="rId47"/>
    <p:sldId id="11766" r:id="rId48"/>
    <p:sldId id="11767" r:id="rId49"/>
    <p:sldId id="11768" r:id="rId50"/>
    <p:sldId id="11769" r:id="rId51"/>
    <p:sldId id="11770" r:id="rId52"/>
    <p:sldId id="11771" r:id="rId53"/>
    <p:sldId id="11772" r:id="rId54"/>
    <p:sldId id="11773" r:id="rId55"/>
    <p:sldId id="11774" r:id="rId56"/>
    <p:sldId id="11775" r:id="rId57"/>
    <p:sldId id="11776" r:id="rId58"/>
    <p:sldId id="11777" r:id="rId59"/>
    <p:sldId id="11778" r:id="rId60"/>
    <p:sldId id="11779" r:id="rId61"/>
    <p:sldId id="11780" r:id="rId62"/>
    <p:sldId id="11781" r:id="rId63"/>
    <p:sldId id="11782" r:id="rId64"/>
    <p:sldId id="11783" r:id="rId65"/>
    <p:sldId id="11784" r:id="rId66"/>
    <p:sldId id="11785" r:id="rId67"/>
    <p:sldId id="11786" r:id="rId68"/>
    <p:sldId id="11787" r:id="rId69"/>
    <p:sldId id="11788" r:id="rId70"/>
    <p:sldId id="11789" r:id="rId71"/>
    <p:sldId id="11790" r:id="rId72"/>
    <p:sldId id="11791" r:id="rId73"/>
    <p:sldId id="11792" r:id="rId74"/>
    <p:sldId id="11793" r:id="rId75"/>
    <p:sldId id="11794" r:id="rId76"/>
    <p:sldId id="11795" r:id="rId77"/>
    <p:sldId id="11796" r:id="rId78"/>
    <p:sldId id="11797" r:id="rId79"/>
    <p:sldId id="11798" r:id="rId80"/>
    <p:sldId id="11799" r:id="rId81"/>
    <p:sldId id="11800" r:id="rId82"/>
    <p:sldId id="11801" r:id="rId83"/>
    <p:sldId id="11802" r:id="rId84"/>
    <p:sldId id="11803" r:id="rId85"/>
    <p:sldId id="11804" r:id="rId86"/>
    <p:sldId id="11805" r:id="rId87"/>
    <p:sldId id="11806" r:id="rId88"/>
    <p:sldId id="11807" r:id="rId89"/>
    <p:sldId id="11451" r:id="rId90"/>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99CC"/>
    <a:srgbClr val="FFCCFF"/>
    <a:srgbClr val="FF66CC"/>
    <a:srgbClr val="CCFFCC"/>
    <a:srgbClr val="FFCC99"/>
    <a:srgbClr val="FFCC66"/>
    <a:srgbClr val="FFCC00"/>
    <a:srgbClr val="FFCC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5978" autoAdjust="0"/>
    <p:restoredTop sz="93608" autoAdjust="0"/>
  </p:normalViewPr>
  <p:slideViewPr>
    <p:cSldViewPr snapToGrid="0" snapToObjects="1">
      <p:cViewPr varScale="1">
        <p:scale>
          <a:sx n="72" d="100"/>
          <a:sy n="72" d="100"/>
        </p:scale>
        <p:origin x="28" y="19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343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slide" Target="slides/slide74.xml"/><Relationship Id="rId89" Type="http://schemas.openxmlformats.org/officeDocument/2006/relationships/slide" Target="slides/slide79.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slide" Target="slides/slide77.xml"/><Relationship Id="rId5" Type="http://schemas.openxmlformats.org/officeDocument/2006/relationships/slideMaster" Target="slideMasters/slideMaster5.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slide" Target="slides/slide80.xml"/><Relationship Id="rId95" Type="http://schemas.openxmlformats.org/officeDocument/2006/relationships/tableStyles" Target="tableStyle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9/3/2022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046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8">
            <a:extLst>
              <a:ext uri="{FF2B5EF4-FFF2-40B4-BE49-F238E27FC236}">
                <a16:creationId xmlns:a16="http://schemas.microsoft.com/office/drawing/2014/main" id="{BCC29EC9-91C1-A125-6E26-D105B8E4025E}"/>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fld id="{F81D7839-0421-4266-B396-2D3E4D1475F9}"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t>67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171" name="Text Box 1">
            <a:extLst>
              <a:ext uri="{FF2B5EF4-FFF2-40B4-BE49-F238E27FC236}">
                <a16:creationId xmlns:a16="http://schemas.microsoft.com/office/drawing/2014/main" id="{41883878-6E6F-B12E-494C-8D1310140E4F}"/>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5697817B-C552-440B-91CC-57DC6D9FC2F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67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172" name="Rectangle 2">
            <a:extLst>
              <a:ext uri="{FF2B5EF4-FFF2-40B4-BE49-F238E27FC236}">
                <a16:creationId xmlns:a16="http://schemas.microsoft.com/office/drawing/2014/main" id="{53C78312-FF7D-32A8-D3D8-2F605F443A39}"/>
              </a:ext>
            </a:extLst>
          </p:cNvPr>
          <p:cNvSpPr>
            <a:spLocks noGrp="1" noRot="1" noChangeAspect="1" noChangeArrowheads="1" noTextEdit="1"/>
          </p:cNvSpPr>
          <p:nvPr>
            <p:ph type="sldImg"/>
          </p:nvPr>
        </p:nvSpPr>
        <p:spPr>
          <a:xfrm>
            <a:off x="381000" y="685800"/>
            <a:ext cx="6096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73" name="Rectangle 3">
            <a:extLst>
              <a:ext uri="{FF2B5EF4-FFF2-40B4-BE49-F238E27FC236}">
                <a16:creationId xmlns:a16="http://schemas.microsoft.com/office/drawing/2014/main" id="{22E49F9A-C1AA-F44E-40BA-674BA257B8A4}"/>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en-US">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380000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8">
            <a:extLst>
              <a:ext uri="{FF2B5EF4-FFF2-40B4-BE49-F238E27FC236}">
                <a16:creationId xmlns:a16="http://schemas.microsoft.com/office/drawing/2014/main" id="{AE6C27E8-8562-A19F-E9BB-99219208C244}"/>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fld id="{75C2C12E-9E88-479A-BBD8-1B90C3F7EC81}"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t>68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19" name="Text Box 1">
            <a:extLst>
              <a:ext uri="{FF2B5EF4-FFF2-40B4-BE49-F238E27FC236}">
                <a16:creationId xmlns:a16="http://schemas.microsoft.com/office/drawing/2014/main" id="{4A6869BB-7D1E-337E-6D04-D81735890C45}"/>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25BF429E-BAE2-4ED7-826C-F8754A847639}"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68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220" name="Rectangle 2">
            <a:extLst>
              <a:ext uri="{FF2B5EF4-FFF2-40B4-BE49-F238E27FC236}">
                <a16:creationId xmlns:a16="http://schemas.microsoft.com/office/drawing/2014/main" id="{EFF56961-FD58-59B8-5D2E-F2AC908840AE}"/>
              </a:ext>
            </a:extLst>
          </p:cNvPr>
          <p:cNvSpPr>
            <a:spLocks noGrp="1" noRot="1" noChangeAspect="1" noChangeArrowheads="1" noTextEdit="1"/>
          </p:cNvSpPr>
          <p:nvPr>
            <p:ph type="sldImg"/>
          </p:nvPr>
        </p:nvSpPr>
        <p:spPr>
          <a:xfrm>
            <a:off x="381000" y="685800"/>
            <a:ext cx="6096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21" name="Rectangle 3">
            <a:extLst>
              <a:ext uri="{FF2B5EF4-FFF2-40B4-BE49-F238E27FC236}">
                <a16:creationId xmlns:a16="http://schemas.microsoft.com/office/drawing/2014/main" id="{7F57590E-5D8F-5F02-C6A8-66944EA10179}"/>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en-US">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1319605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8">
            <a:extLst>
              <a:ext uri="{FF2B5EF4-FFF2-40B4-BE49-F238E27FC236}">
                <a16:creationId xmlns:a16="http://schemas.microsoft.com/office/drawing/2014/main" id="{8E0E6D1C-D82E-8BD2-4C8E-A0361755E0A0}"/>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fld id="{ABC7C8C4-FE94-4A6A-BDB4-E9BE641A7433}"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t>69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1267" name="Text Box 1">
            <a:extLst>
              <a:ext uri="{FF2B5EF4-FFF2-40B4-BE49-F238E27FC236}">
                <a16:creationId xmlns:a16="http://schemas.microsoft.com/office/drawing/2014/main" id="{C8DA8A6D-A28F-BC45-14F6-03B831069A1E}"/>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CC6A3AE7-39DD-4DFC-A9F6-93CE0476DC4E}"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69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68" name="Rectangle 2">
            <a:extLst>
              <a:ext uri="{FF2B5EF4-FFF2-40B4-BE49-F238E27FC236}">
                <a16:creationId xmlns:a16="http://schemas.microsoft.com/office/drawing/2014/main" id="{B423A17A-264B-1EF2-2A60-0518CE7E3753}"/>
              </a:ext>
            </a:extLst>
          </p:cNvPr>
          <p:cNvSpPr>
            <a:spLocks noGrp="1" noRot="1" noChangeAspect="1" noChangeArrowheads="1" noTextEdit="1"/>
          </p:cNvSpPr>
          <p:nvPr>
            <p:ph type="sldImg"/>
          </p:nvPr>
        </p:nvSpPr>
        <p:spPr>
          <a:xfrm>
            <a:off x="381000" y="685800"/>
            <a:ext cx="6096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9" name="Rectangle 3">
            <a:extLst>
              <a:ext uri="{FF2B5EF4-FFF2-40B4-BE49-F238E27FC236}">
                <a16:creationId xmlns:a16="http://schemas.microsoft.com/office/drawing/2014/main" id="{743F38A7-10CC-DC4C-AEB8-A082988D29B0}"/>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en-US">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1547048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8">
            <a:extLst>
              <a:ext uri="{FF2B5EF4-FFF2-40B4-BE49-F238E27FC236}">
                <a16:creationId xmlns:a16="http://schemas.microsoft.com/office/drawing/2014/main" id="{7BAD391F-D419-2637-0718-224E47CD69B9}"/>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fld id="{A84C7073-F8B7-4844-BEC0-1171C47D5289}"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t>70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5" name="Text Box 1">
            <a:extLst>
              <a:ext uri="{FF2B5EF4-FFF2-40B4-BE49-F238E27FC236}">
                <a16:creationId xmlns:a16="http://schemas.microsoft.com/office/drawing/2014/main" id="{6CA67624-7624-691A-1384-D9BE200D61C0}"/>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5726E24-04EC-4F85-BFB5-B24270D77B7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70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16" name="Rectangle 2">
            <a:extLst>
              <a:ext uri="{FF2B5EF4-FFF2-40B4-BE49-F238E27FC236}">
                <a16:creationId xmlns:a16="http://schemas.microsoft.com/office/drawing/2014/main" id="{340D53F8-EADD-634B-FA5A-45B0D42536C0}"/>
              </a:ext>
            </a:extLst>
          </p:cNvPr>
          <p:cNvSpPr>
            <a:spLocks noGrp="1" noRot="1" noChangeAspect="1" noChangeArrowheads="1" noTextEdit="1"/>
          </p:cNvSpPr>
          <p:nvPr>
            <p:ph type="sldImg"/>
          </p:nvPr>
        </p:nvSpPr>
        <p:spPr>
          <a:xfrm>
            <a:off x="381000" y="685800"/>
            <a:ext cx="6096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7" name="Rectangle 3">
            <a:extLst>
              <a:ext uri="{FF2B5EF4-FFF2-40B4-BE49-F238E27FC236}">
                <a16:creationId xmlns:a16="http://schemas.microsoft.com/office/drawing/2014/main" id="{687C13A0-D803-D0D0-144D-1AD919190ACE}"/>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en-US">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2956647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8">
            <a:extLst>
              <a:ext uri="{FF2B5EF4-FFF2-40B4-BE49-F238E27FC236}">
                <a16:creationId xmlns:a16="http://schemas.microsoft.com/office/drawing/2014/main" id="{AB40FCBC-CED2-B826-335C-816CB88D67FE}"/>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fld id="{A0CC7091-7DC4-400F-9041-148E0872B8CD}"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t>71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5363" name="Text Box 1">
            <a:extLst>
              <a:ext uri="{FF2B5EF4-FFF2-40B4-BE49-F238E27FC236}">
                <a16:creationId xmlns:a16="http://schemas.microsoft.com/office/drawing/2014/main" id="{1D6CCB19-A035-83DE-CA49-2E4A39C4B24F}"/>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97A533F2-A306-4280-BB52-E45DFA7F506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71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64" name="Rectangle 2">
            <a:extLst>
              <a:ext uri="{FF2B5EF4-FFF2-40B4-BE49-F238E27FC236}">
                <a16:creationId xmlns:a16="http://schemas.microsoft.com/office/drawing/2014/main" id="{325DB4B8-28ED-D102-A12A-60873A69385F}"/>
              </a:ext>
            </a:extLst>
          </p:cNvPr>
          <p:cNvSpPr>
            <a:spLocks noGrp="1" noRot="1" noChangeAspect="1" noChangeArrowheads="1" noTextEdit="1"/>
          </p:cNvSpPr>
          <p:nvPr>
            <p:ph type="sldImg"/>
          </p:nvPr>
        </p:nvSpPr>
        <p:spPr>
          <a:xfrm>
            <a:off x="381000" y="685800"/>
            <a:ext cx="6096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5" name="Rectangle 3">
            <a:extLst>
              <a:ext uri="{FF2B5EF4-FFF2-40B4-BE49-F238E27FC236}">
                <a16:creationId xmlns:a16="http://schemas.microsoft.com/office/drawing/2014/main" id="{511026E1-F181-8E8A-DB78-92E6619C2F9B}"/>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en-US">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3687952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8">
            <a:extLst>
              <a:ext uri="{FF2B5EF4-FFF2-40B4-BE49-F238E27FC236}">
                <a16:creationId xmlns:a16="http://schemas.microsoft.com/office/drawing/2014/main" id="{65FCB293-3163-CF8F-1060-330770856B7D}"/>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fld id="{068A32BD-E7D3-436D-9679-654569F62B68}"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t>72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7411" name="Text Box 1">
            <a:extLst>
              <a:ext uri="{FF2B5EF4-FFF2-40B4-BE49-F238E27FC236}">
                <a16:creationId xmlns:a16="http://schemas.microsoft.com/office/drawing/2014/main" id="{5552FDE0-2962-8E31-E07E-D9A0E9E3A635}"/>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FCB34B70-BB39-4185-8045-90313FD38875}"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72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412" name="Rectangle 2">
            <a:extLst>
              <a:ext uri="{FF2B5EF4-FFF2-40B4-BE49-F238E27FC236}">
                <a16:creationId xmlns:a16="http://schemas.microsoft.com/office/drawing/2014/main" id="{4D7F5AE9-5159-9863-38A3-2B2900B48142}"/>
              </a:ext>
            </a:extLst>
          </p:cNvPr>
          <p:cNvSpPr>
            <a:spLocks noGrp="1" noRot="1" noChangeAspect="1" noChangeArrowheads="1" noTextEdit="1"/>
          </p:cNvSpPr>
          <p:nvPr>
            <p:ph type="sldImg"/>
          </p:nvPr>
        </p:nvSpPr>
        <p:spPr>
          <a:xfrm>
            <a:off x="381000" y="685800"/>
            <a:ext cx="6096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3" name="Rectangle 3">
            <a:extLst>
              <a:ext uri="{FF2B5EF4-FFF2-40B4-BE49-F238E27FC236}">
                <a16:creationId xmlns:a16="http://schemas.microsoft.com/office/drawing/2014/main" id="{144216EB-6FAD-654D-91F6-EB243C872728}"/>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en-US">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37917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8">
            <a:extLst>
              <a:ext uri="{FF2B5EF4-FFF2-40B4-BE49-F238E27FC236}">
                <a16:creationId xmlns:a16="http://schemas.microsoft.com/office/drawing/2014/main" id="{93E2D56A-F4AB-DA48-C46F-8E0B7B4E7BDA}"/>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fld id="{939863BB-70CF-4245-8B79-1F1FC0DFB34E}"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t>73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9459" name="Text Box 1">
            <a:extLst>
              <a:ext uri="{FF2B5EF4-FFF2-40B4-BE49-F238E27FC236}">
                <a16:creationId xmlns:a16="http://schemas.microsoft.com/office/drawing/2014/main" id="{558C1A7A-5AD5-B1AB-381F-5584DBBFA9E8}"/>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5F7B3024-CE9D-408F-9AEB-F7966187D0FE}"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73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9460" name="Rectangle 2">
            <a:extLst>
              <a:ext uri="{FF2B5EF4-FFF2-40B4-BE49-F238E27FC236}">
                <a16:creationId xmlns:a16="http://schemas.microsoft.com/office/drawing/2014/main" id="{6FFF4857-D363-89B1-F26E-8BA44B715836}"/>
              </a:ext>
            </a:extLst>
          </p:cNvPr>
          <p:cNvSpPr>
            <a:spLocks noGrp="1" noRot="1" noChangeAspect="1" noChangeArrowheads="1" noTextEdit="1"/>
          </p:cNvSpPr>
          <p:nvPr>
            <p:ph type="sldImg"/>
          </p:nvPr>
        </p:nvSpPr>
        <p:spPr>
          <a:xfrm>
            <a:off x="381000" y="685800"/>
            <a:ext cx="6096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61" name="Rectangle 3">
            <a:extLst>
              <a:ext uri="{FF2B5EF4-FFF2-40B4-BE49-F238E27FC236}">
                <a16:creationId xmlns:a16="http://schemas.microsoft.com/office/drawing/2014/main" id="{43F3782B-36A4-40FF-771D-A791B1BCC711}"/>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en-US">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2887793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8">
            <a:extLst>
              <a:ext uri="{FF2B5EF4-FFF2-40B4-BE49-F238E27FC236}">
                <a16:creationId xmlns:a16="http://schemas.microsoft.com/office/drawing/2014/main" id="{BE1B64E6-A4A5-C0B8-8038-518C347B6B7F}"/>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fld id="{CFFED19B-FC4F-4391-BAF0-86A547873E98}"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t>74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1507" name="Text Box 1">
            <a:extLst>
              <a:ext uri="{FF2B5EF4-FFF2-40B4-BE49-F238E27FC236}">
                <a16:creationId xmlns:a16="http://schemas.microsoft.com/office/drawing/2014/main" id="{A15CC299-5744-FC0F-DA3C-3F18B03C7D1E}"/>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01FE48D6-C249-44A0-A611-868A260B088E}"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74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1508" name="Rectangle 2">
            <a:extLst>
              <a:ext uri="{FF2B5EF4-FFF2-40B4-BE49-F238E27FC236}">
                <a16:creationId xmlns:a16="http://schemas.microsoft.com/office/drawing/2014/main" id="{00D6F021-4808-E044-E7CE-E885E16B8793}"/>
              </a:ext>
            </a:extLst>
          </p:cNvPr>
          <p:cNvSpPr>
            <a:spLocks noGrp="1" noRot="1" noChangeAspect="1" noChangeArrowheads="1" noTextEdit="1"/>
          </p:cNvSpPr>
          <p:nvPr>
            <p:ph type="sldImg"/>
          </p:nvPr>
        </p:nvSpPr>
        <p:spPr>
          <a:xfrm>
            <a:off x="381000" y="685800"/>
            <a:ext cx="6096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9" name="Rectangle 3">
            <a:extLst>
              <a:ext uri="{FF2B5EF4-FFF2-40B4-BE49-F238E27FC236}">
                <a16:creationId xmlns:a16="http://schemas.microsoft.com/office/drawing/2014/main" id="{DF4D8466-241D-DAED-5F83-7026AE22499F}"/>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en-US">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2124570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8">
            <a:extLst>
              <a:ext uri="{FF2B5EF4-FFF2-40B4-BE49-F238E27FC236}">
                <a16:creationId xmlns:a16="http://schemas.microsoft.com/office/drawing/2014/main" id="{E24D1435-0DCA-DA96-B07E-8EAC5C270C09}"/>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fld id="{0F754A21-5B2E-49B3-869B-900F96C9D395}"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t>75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3555" name="Text Box 1">
            <a:extLst>
              <a:ext uri="{FF2B5EF4-FFF2-40B4-BE49-F238E27FC236}">
                <a16:creationId xmlns:a16="http://schemas.microsoft.com/office/drawing/2014/main" id="{B054F28F-040C-ADD7-6827-6519B636481C}"/>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1F37E5BA-9FBD-4FAC-AD72-C25757B8C78F}"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75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556" name="Rectangle 2">
            <a:extLst>
              <a:ext uri="{FF2B5EF4-FFF2-40B4-BE49-F238E27FC236}">
                <a16:creationId xmlns:a16="http://schemas.microsoft.com/office/drawing/2014/main" id="{46ED2168-BC5C-8274-65A0-68C27B08A40F}"/>
              </a:ext>
            </a:extLst>
          </p:cNvPr>
          <p:cNvSpPr>
            <a:spLocks noGrp="1" noRot="1" noChangeAspect="1" noChangeArrowheads="1" noTextEdit="1"/>
          </p:cNvSpPr>
          <p:nvPr>
            <p:ph type="sldImg"/>
          </p:nvPr>
        </p:nvSpPr>
        <p:spPr>
          <a:xfrm>
            <a:off x="381000" y="685800"/>
            <a:ext cx="6096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7" name="Rectangle 3">
            <a:extLst>
              <a:ext uri="{FF2B5EF4-FFF2-40B4-BE49-F238E27FC236}">
                <a16:creationId xmlns:a16="http://schemas.microsoft.com/office/drawing/2014/main" id="{7DCE7E72-2B5E-7618-0743-1C4BE4206F56}"/>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en-US">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336636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8">
            <a:extLst>
              <a:ext uri="{FF2B5EF4-FFF2-40B4-BE49-F238E27FC236}">
                <a16:creationId xmlns:a16="http://schemas.microsoft.com/office/drawing/2014/main" id="{5E3F4812-E8F0-9C9B-D64D-839AAB783B8D}"/>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fld id="{80E8ED5D-9303-4E2C-B096-EE40404CA736}"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t>76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5603" name="Text Box 1">
            <a:extLst>
              <a:ext uri="{FF2B5EF4-FFF2-40B4-BE49-F238E27FC236}">
                <a16:creationId xmlns:a16="http://schemas.microsoft.com/office/drawing/2014/main" id="{71DD293B-A7D3-D39A-90A2-1E5AB512EB34}"/>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42256DE3-3686-411B-9420-59D3B859FF9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76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604" name="Rectangle 2">
            <a:extLst>
              <a:ext uri="{FF2B5EF4-FFF2-40B4-BE49-F238E27FC236}">
                <a16:creationId xmlns:a16="http://schemas.microsoft.com/office/drawing/2014/main" id="{C113E479-EAF4-F5F4-AF8F-08E479A5F72F}"/>
              </a:ext>
            </a:extLst>
          </p:cNvPr>
          <p:cNvSpPr>
            <a:spLocks noGrp="1" noRot="1" noChangeAspect="1" noChangeArrowheads="1" noTextEdit="1"/>
          </p:cNvSpPr>
          <p:nvPr>
            <p:ph type="sldImg"/>
          </p:nvPr>
        </p:nvSpPr>
        <p:spPr>
          <a:xfrm>
            <a:off x="381000" y="685800"/>
            <a:ext cx="6096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5" name="Rectangle 3">
            <a:extLst>
              <a:ext uri="{FF2B5EF4-FFF2-40B4-BE49-F238E27FC236}">
                <a16:creationId xmlns:a16="http://schemas.microsoft.com/office/drawing/2014/main" id="{DA20009F-E166-95D7-6210-7E7F0EF8D18B}"/>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en-US">
              <a:ea typeface="SimSun" panose="02010600030101010101" pitchFamily="2" charset="-122"/>
            </a:endParaRPr>
          </a:p>
        </p:txBody>
      </p:sp>
    </p:spTree>
    <p:extLst>
      <p:ext uri="{BB962C8B-B14F-4D97-AF65-F5344CB8AC3E}">
        <p14:creationId xmlns:p14="http://schemas.microsoft.com/office/powerpoint/2010/main" val="3507532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8">
            <a:extLst>
              <a:ext uri="{FF2B5EF4-FFF2-40B4-BE49-F238E27FC236}">
                <a16:creationId xmlns:a16="http://schemas.microsoft.com/office/drawing/2014/main" id="{F0D2FAE1-F817-80A6-DC20-6463DCE2BCFA}"/>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fld id="{B0FDBB17-37FA-4E15-A100-1DE542CB03C3}"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t>77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7651" name="Text Box 1">
            <a:extLst>
              <a:ext uri="{FF2B5EF4-FFF2-40B4-BE49-F238E27FC236}">
                <a16:creationId xmlns:a16="http://schemas.microsoft.com/office/drawing/2014/main" id="{F5B720B6-BDCA-305A-3D07-3EB1EE92CCD3}"/>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F954710F-E6E8-41B1-B5D8-DB6DDD5E402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77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652" name="Rectangle 2">
            <a:extLst>
              <a:ext uri="{FF2B5EF4-FFF2-40B4-BE49-F238E27FC236}">
                <a16:creationId xmlns:a16="http://schemas.microsoft.com/office/drawing/2014/main" id="{B21B7C1A-6EF9-DC75-444B-86DEC018BCC2}"/>
              </a:ext>
            </a:extLst>
          </p:cNvPr>
          <p:cNvSpPr>
            <a:spLocks noGrp="1" noRot="1" noChangeAspect="1" noChangeArrowheads="1" noTextEdit="1"/>
          </p:cNvSpPr>
          <p:nvPr>
            <p:ph type="sldImg"/>
          </p:nvPr>
        </p:nvSpPr>
        <p:spPr>
          <a:xfrm>
            <a:off x="381000" y="685800"/>
            <a:ext cx="6096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3" name="Rectangle 3">
            <a:extLst>
              <a:ext uri="{FF2B5EF4-FFF2-40B4-BE49-F238E27FC236}">
                <a16:creationId xmlns:a16="http://schemas.microsoft.com/office/drawing/2014/main" id="{D040F3F4-D3FA-A241-4D14-04F71ADB8C24}"/>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en-US">
              <a:ea typeface="SimSun" panose="02010600030101010101" pitchFamily="2" charset="-122"/>
            </a:endParaRPr>
          </a:p>
        </p:txBody>
      </p:sp>
    </p:spTree>
    <p:extLst>
      <p:ext uri="{BB962C8B-B14F-4D97-AF65-F5344CB8AC3E}">
        <p14:creationId xmlns:p14="http://schemas.microsoft.com/office/powerpoint/2010/main" val="3809040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8">
            <a:extLst>
              <a:ext uri="{FF2B5EF4-FFF2-40B4-BE49-F238E27FC236}">
                <a16:creationId xmlns:a16="http://schemas.microsoft.com/office/drawing/2014/main" id="{5E3F4812-E8F0-9C9B-D64D-839AAB783B8D}"/>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fld id="{80E8ED5D-9303-4E2C-B096-EE40404CA736}"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t>78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5603" name="Text Box 1">
            <a:extLst>
              <a:ext uri="{FF2B5EF4-FFF2-40B4-BE49-F238E27FC236}">
                <a16:creationId xmlns:a16="http://schemas.microsoft.com/office/drawing/2014/main" id="{71DD293B-A7D3-D39A-90A2-1E5AB512EB34}"/>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42256DE3-3686-411B-9420-59D3B859FF9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78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604" name="Rectangle 2">
            <a:extLst>
              <a:ext uri="{FF2B5EF4-FFF2-40B4-BE49-F238E27FC236}">
                <a16:creationId xmlns:a16="http://schemas.microsoft.com/office/drawing/2014/main" id="{C113E479-EAF4-F5F4-AF8F-08E479A5F72F}"/>
              </a:ext>
            </a:extLst>
          </p:cNvPr>
          <p:cNvSpPr>
            <a:spLocks noGrp="1" noRot="1" noChangeAspect="1" noChangeArrowheads="1" noTextEdit="1"/>
          </p:cNvSpPr>
          <p:nvPr>
            <p:ph type="sldImg"/>
          </p:nvPr>
        </p:nvSpPr>
        <p:spPr>
          <a:xfrm>
            <a:off x="381000" y="685800"/>
            <a:ext cx="6096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5" name="Rectangle 3">
            <a:extLst>
              <a:ext uri="{FF2B5EF4-FFF2-40B4-BE49-F238E27FC236}">
                <a16:creationId xmlns:a16="http://schemas.microsoft.com/office/drawing/2014/main" id="{DA20009F-E166-95D7-6210-7E7F0EF8D18B}"/>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en-US">
              <a:ea typeface="SimSun" panose="02010600030101010101" pitchFamily="2" charset="-122"/>
            </a:endParaRPr>
          </a:p>
        </p:txBody>
      </p:sp>
    </p:spTree>
    <p:extLst>
      <p:ext uri="{BB962C8B-B14F-4D97-AF65-F5344CB8AC3E}">
        <p14:creationId xmlns:p14="http://schemas.microsoft.com/office/powerpoint/2010/main" val="4149260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8">
            <a:extLst>
              <a:ext uri="{FF2B5EF4-FFF2-40B4-BE49-F238E27FC236}">
                <a16:creationId xmlns:a16="http://schemas.microsoft.com/office/drawing/2014/main" id="{E24D1435-0DCA-DA96-B07E-8EAC5C270C09}"/>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fld id="{0F754A21-5B2E-49B3-869B-900F96C9D395}"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ct val="0"/>
                </a:spcBef>
                <a:spcAft>
                  <a:spcPts val="0"/>
                </a:spcAft>
                <a:buClrTx/>
                <a:buSzPct val="45000"/>
                <a:buFontTx/>
                <a:buNone/>
                <a:tabLst>
                  <a:tab pos="723900" algn="l"/>
                  <a:tab pos="1447800" algn="l"/>
                  <a:tab pos="2171700" algn="l"/>
                  <a:tab pos="2895600" algn="l"/>
                </a:tabLst>
                <a:defRPr/>
              </a:pPr>
              <a:t>79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3555" name="Text Box 1">
            <a:extLst>
              <a:ext uri="{FF2B5EF4-FFF2-40B4-BE49-F238E27FC236}">
                <a16:creationId xmlns:a16="http://schemas.microsoft.com/office/drawing/2014/main" id="{B054F28F-040C-ADD7-6827-6519B636481C}"/>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1F37E5BA-9FBD-4FAC-AD72-C25757B8C78F}"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79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556" name="Rectangle 2">
            <a:extLst>
              <a:ext uri="{FF2B5EF4-FFF2-40B4-BE49-F238E27FC236}">
                <a16:creationId xmlns:a16="http://schemas.microsoft.com/office/drawing/2014/main" id="{46ED2168-BC5C-8274-65A0-68C27B08A40F}"/>
              </a:ext>
            </a:extLst>
          </p:cNvPr>
          <p:cNvSpPr>
            <a:spLocks noGrp="1" noRot="1" noChangeAspect="1" noChangeArrowheads="1" noTextEdit="1"/>
          </p:cNvSpPr>
          <p:nvPr>
            <p:ph type="sldImg"/>
          </p:nvPr>
        </p:nvSpPr>
        <p:spPr>
          <a:xfrm>
            <a:off x="381000" y="685800"/>
            <a:ext cx="6096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7" name="Rectangle 3">
            <a:extLst>
              <a:ext uri="{FF2B5EF4-FFF2-40B4-BE49-F238E27FC236}">
                <a16:creationId xmlns:a16="http://schemas.microsoft.com/office/drawing/2014/main" id="{7DCE7E72-2B5E-7618-0743-1C4BE4206F56}"/>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en-US">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39011985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9/3/2022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9/3/2022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AAD347D-5ACD-4C99-B74B-A9C85AD731AF}"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844908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509A250-FF31-4206-8172-F9D3106AACB1}"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9457611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796027F-7875-4030-9381-8BD8C4F21935}"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7248017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796027F-7875-4030-9381-8BD8C4F21935}"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715653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796027F-7875-4030-9381-8BD8C4F21935}"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677297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509A250-FF31-4206-8172-F9D3106AACB1}"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5"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4"/>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8286156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509A250-FF31-4206-8172-F9D3106AACB1}"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5"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2214037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509A250-FF31-4206-8172-F9D3106AACB1}"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5"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6"/>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317648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509A250-FF31-4206-8172-F9D3106AACB1}"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270235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509A250-FF31-4206-8172-F9D3106AACB1}"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1401257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509A250-FF31-4206-8172-F9D3106AACB1}"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6795058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509A250-FF31-4206-8172-F9D3106AACB1}"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200" b="0" i="0" u="none" strike="noStrike" kern="1200" cap="none" spc="0" normalizeH="0" baseline="0" noProof="0" dirty="0">
                <a:ln>
                  <a:noFill/>
                </a:ln>
                <a:solidFill>
                  <a:srgbClr val="1E5155">
                    <a:lumMod val="40000"/>
                    <a:lumOff val="60000"/>
                  </a:srgbClr>
                </a:solidFill>
                <a:effectLst/>
                <a:uLnTx/>
                <a:uFillTx/>
                <a:latin typeface="Arial"/>
                <a:ea typeface="+mj-ea"/>
                <a:cs typeface="+mj-cs"/>
              </a:rPr>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200" b="0" i="0" u="none" strike="noStrike" kern="1200" cap="none" spc="0" normalizeH="0" baseline="0" noProof="0" dirty="0">
                <a:ln>
                  <a:noFill/>
                </a:ln>
                <a:solidFill>
                  <a:srgbClr val="1E5155">
                    <a:lumMod val="40000"/>
                    <a:lumOff val="60000"/>
                  </a:srgbClr>
                </a:solidFill>
                <a:effectLst/>
                <a:uLnTx/>
                <a:uFillTx/>
                <a:latin typeface="Arial"/>
                <a:ea typeface="+mj-ea"/>
                <a:cs typeface="+mj-cs"/>
              </a:rPr>
              <a:t>”</a:t>
            </a:r>
          </a:p>
        </p:txBody>
      </p:sp>
    </p:spTree>
    <p:extLst>
      <p:ext uri="{BB962C8B-B14F-4D97-AF65-F5344CB8AC3E}">
        <p14:creationId xmlns:p14="http://schemas.microsoft.com/office/powerpoint/2010/main" val="368868178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509A250-FF31-4206-8172-F9D3106AACB1}"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8644856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509A250-FF31-4206-8172-F9D3106AACB1}"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4"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8280056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509A250-FF31-4206-8172-F9D3106AACB1}"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4"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7237265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509A250-FF31-4206-8172-F9D3106AACB1}"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1135518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509A250-FF31-4206-8172-F9D3106AACB1}"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0857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theme" Target="../theme/theme10.xml"/><Relationship Id="rId3" Type="http://schemas.openxmlformats.org/officeDocument/2006/relationships/slideLayout" Target="../slideLayouts/slideLayout98.xml"/><Relationship Id="rId21" Type="http://schemas.openxmlformats.org/officeDocument/2006/relationships/image" Target="../media/image12.png"/><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image" Target="../media/image11.png"/><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19" Type="http://schemas.openxmlformats.org/officeDocument/2006/relationships/image" Target="../media/image10.png"/><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image" Target="../media/image1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AAD347D-5ACD-4C99-B74B-A9C85AD731AF}"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9/3/2022</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19494493"/>
      </p:ext>
    </p:extLst>
  </p:cSld>
  <p:clrMap bg1="dk1" tx1="lt1" bg2="dk2" tx2="lt2" accent1="accent1" accent2="accent2" accent3="accent3" accent4="accent4" accent5="accent5" accent6="accent6" hlink="hlink" folHlink="folHlink"/>
  <p:sldLayoutIdLst>
    <p:sldLayoutId id="2147500513" r:id="rId1"/>
    <p:sldLayoutId id="2147500514" r:id="rId2"/>
    <p:sldLayoutId id="2147500515" r:id="rId3"/>
    <p:sldLayoutId id="2147500516" r:id="rId4"/>
    <p:sldLayoutId id="2147500517" r:id="rId5"/>
    <p:sldLayoutId id="2147500518" r:id="rId6"/>
    <p:sldLayoutId id="2147500519" r:id="rId7"/>
    <p:sldLayoutId id="2147500520" r:id="rId8"/>
    <p:sldLayoutId id="2147500521" r:id="rId9"/>
    <p:sldLayoutId id="2147500522" r:id="rId10"/>
    <p:sldLayoutId id="2147500523" r:id="rId11"/>
    <p:sldLayoutId id="2147500524" r:id="rId12"/>
    <p:sldLayoutId id="2147500525" r:id="rId13"/>
    <p:sldLayoutId id="2147500526" r:id="rId14"/>
    <p:sldLayoutId id="2147500527" r:id="rId15"/>
    <p:sldLayoutId id="2147500528" r:id="rId16"/>
    <p:sldLayoutId id="214750052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7.xml"/></Relationships>
</file>

<file path=ppt/slides/_rels/slide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9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fif"/><Relationship Id="rId2" Type="http://schemas.openxmlformats.org/officeDocument/2006/relationships/image" Target="../media/image22.jpg"/><Relationship Id="rId1" Type="http://schemas.openxmlformats.org/officeDocument/2006/relationships/slideLayout" Target="../slideLayouts/slideLayout97.xml"/><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97.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97.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9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97.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9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9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8.jpg"/><Relationship Id="rId1" Type="http://schemas.openxmlformats.org/officeDocument/2006/relationships/slideLayout" Target="../slideLayouts/slideLayout97.xml"/><Relationship Id="rId4" Type="http://schemas.openxmlformats.org/officeDocument/2006/relationships/image" Target="../media/image19.jpg"/></Relationships>
</file>

<file path=ppt/slides/_rels/slide6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97.xml"/></Relationships>
</file>

<file path=ppt/slides/_rels/slide6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97.xml"/></Relationships>
</file>

<file path=ppt/slides/_rels/slide6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97.xml"/></Relationships>
</file>

<file path=ppt/slides/_rels/slide6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97.xml"/></Relationships>
</file>

<file path=ppt/slides/_rels/slide6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9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2.xml"/></Relationships>
</file>

<file path=ppt/slides/_rels/slide8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667463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BE96B-E4DA-B52A-19B0-48F620E7ACB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5A29279-ADE8-44F8-091A-5E36B9BEB7FB}"/>
              </a:ext>
            </a:extLst>
          </p:cNvPr>
          <p:cNvPicPr>
            <a:picLocks noGrp="1" noChangeAspect="1"/>
          </p:cNvPicPr>
          <p:nvPr>
            <p:ph idx="1"/>
          </p:nvPr>
        </p:nvPicPr>
        <p:blipFill>
          <a:blip r:embed="rId2"/>
          <a:stretch>
            <a:fillRect/>
          </a:stretch>
        </p:blipFill>
        <p:spPr>
          <a:xfrm>
            <a:off x="1280025" y="1033773"/>
            <a:ext cx="9154870" cy="5492922"/>
          </a:xfrm>
        </p:spPr>
      </p:pic>
    </p:spTree>
    <p:extLst>
      <p:ext uri="{BB962C8B-B14F-4D97-AF65-F5344CB8AC3E}">
        <p14:creationId xmlns:p14="http://schemas.microsoft.com/office/powerpoint/2010/main" val="158596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445F5-DFCC-99CD-1CE1-3908FC375B5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0EDFF9D-5F6C-8898-83B2-70734236BA9E}"/>
              </a:ext>
            </a:extLst>
          </p:cNvPr>
          <p:cNvPicPr>
            <a:picLocks noGrp="1" noChangeAspect="1"/>
          </p:cNvPicPr>
          <p:nvPr>
            <p:ph idx="1"/>
          </p:nvPr>
        </p:nvPicPr>
        <p:blipFill>
          <a:blip r:embed="rId2"/>
          <a:stretch>
            <a:fillRect/>
          </a:stretch>
        </p:blipFill>
        <p:spPr>
          <a:xfrm>
            <a:off x="1135541" y="1152983"/>
            <a:ext cx="9920918" cy="5546966"/>
          </a:xfrm>
        </p:spPr>
      </p:pic>
    </p:spTree>
    <p:extLst>
      <p:ext uri="{BB962C8B-B14F-4D97-AF65-F5344CB8AC3E}">
        <p14:creationId xmlns:p14="http://schemas.microsoft.com/office/powerpoint/2010/main" val="2717322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84FC1-1BA5-88F9-8281-503132EE755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F20E8F5-10CD-3205-00B4-CF6F132D8B27}"/>
              </a:ext>
            </a:extLst>
          </p:cNvPr>
          <p:cNvPicPr>
            <a:picLocks noGrp="1" noChangeAspect="1"/>
          </p:cNvPicPr>
          <p:nvPr>
            <p:ph idx="1"/>
          </p:nvPr>
        </p:nvPicPr>
        <p:blipFill>
          <a:blip r:embed="rId2"/>
          <a:stretch>
            <a:fillRect/>
          </a:stretch>
        </p:blipFill>
        <p:spPr>
          <a:xfrm>
            <a:off x="1179444" y="861436"/>
            <a:ext cx="10115278" cy="5705017"/>
          </a:xfrm>
        </p:spPr>
      </p:pic>
    </p:spTree>
    <p:extLst>
      <p:ext uri="{BB962C8B-B14F-4D97-AF65-F5344CB8AC3E}">
        <p14:creationId xmlns:p14="http://schemas.microsoft.com/office/powerpoint/2010/main" val="1192344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3313D-6EA8-4676-9AD2-D0334C31D76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647F3AE-4FE4-6E46-0B65-8214227EF9EF}"/>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071291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AE75A-A901-EADA-360C-20441E0C287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D8B86BA-7C30-6EEE-D9BC-F468C2A4B829}"/>
              </a:ext>
            </a:extLst>
          </p:cNvPr>
          <p:cNvPicPr>
            <a:picLocks noGrp="1" noChangeAspect="1"/>
          </p:cNvPicPr>
          <p:nvPr>
            <p:ph idx="1"/>
          </p:nvPr>
        </p:nvPicPr>
        <p:blipFill>
          <a:blip r:embed="rId2"/>
          <a:stretch>
            <a:fillRect/>
          </a:stretch>
        </p:blipFill>
        <p:spPr>
          <a:xfrm>
            <a:off x="932573" y="772910"/>
            <a:ext cx="10326854" cy="5886307"/>
          </a:xfrm>
        </p:spPr>
      </p:pic>
    </p:spTree>
    <p:extLst>
      <p:ext uri="{BB962C8B-B14F-4D97-AF65-F5344CB8AC3E}">
        <p14:creationId xmlns:p14="http://schemas.microsoft.com/office/powerpoint/2010/main" val="527254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7A090-AB11-68AC-DEE0-B21156205737}"/>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DB1B1612-D20F-D65B-52F9-A8D8E08A1D3C}"/>
              </a:ext>
            </a:extLst>
          </p:cNvPr>
          <p:cNvPicPr>
            <a:picLocks noGrp="1" noChangeAspect="1"/>
          </p:cNvPicPr>
          <p:nvPr>
            <p:ph idx="1"/>
          </p:nvPr>
        </p:nvPicPr>
        <p:blipFill>
          <a:blip r:embed="rId2"/>
          <a:stretch>
            <a:fillRect/>
          </a:stretch>
        </p:blipFill>
        <p:spPr>
          <a:xfrm>
            <a:off x="1024874" y="874687"/>
            <a:ext cx="10142252" cy="5705017"/>
          </a:xfrm>
        </p:spPr>
      </p:pic>
    </p:spTree>
    <p:extLst>
      <p:ext uri="{BB962C8B-B14F-4D97-AF65-F5344CB8AC3E}">
        <p14:creationId xmlns:p14="http://schemas.microsoft.com/office/powerpoint/2010/main" val="1080897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6099-E366-E21F-6AF7-F5751ACDDD4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34BB70A-47D9-2108-8A80-1646A24F7562}"/>
              </a:ext>
            </a:extLst>
          </p:cNvPr>
          <p:cNvPicPr>
            <a:picLocks noGrp="1" noChangeAspect="1"/>
          </p:cNvPicPr>
          <p:nvPr>
            <p:ph idx="1"/>
          </p:nvPr>
        </p:nvPicPr>
        <p:blipFill>
          <a:blip r:embed="rId2"/>
          <a:stretch>
            <a:fillRect/>
          </a:stretch>
        </p:blipFill>
        <p:spPr>
          <a:xfrm>
            <a:off x="1024874" y="954199"/>
            <a:ext cx="10142252" cy="5705017"/>
          </a:xfrm>
        </p:spPr>
      </p:pic>
    </p:spTree>
    <p:extLst>
      <p:ext uri="{BB962C8B-B14F-4D97-AF65-F5344CB8AC3E}">
        <p14:creationId xmlns:p14="http://schemas.microsoft.com/office/powerpoint/2010/main" val="579867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6B5D62-E5C9-971C-CF22-096690581063}"/>
              </a:ext>
            </a:extLst>
          </p:cNvPr>
          <p:cNvSpPr>
            <a:spLocks noGrp="1"/>
          </p:cNvSpPr>
          <p:nvPr>
            <p:ph idx="1"/>
          </p:nvPr>
        </p:nvSpPr>
        <p:spPr>
          <a:xfrm>
            <a:off x="0" y="1085509"/>
            <a:ext cx="11608904" cy="4195481"/>
          </a:xfrm>
        </p:spPr>
        <p:txBody>
          <a:bodyPr>
            <a:noAutofit/>
          </a:bodyPr>
          <a:lstStyle/>
          <a:p>
            <a:pPr marL="0" indent="0" algn="ctr">
              <a:buNone/>
            </a:pPr>
            <a:r>
              <a:rPr lang="en-US" sz="3600" b="0" i="0" dirty="0">
                <a:effectLst/>
                <a:latin typeface="Aharoni" panose="02010803020104030203" pitchFamily="2" charset="-79"/>
                <a:cs typeface="Aharoni" panose="02010803020104030203" pitchFamily="2" charset="-79"/>
              </a:rPr>
              <a:t>John </a:t>
            </a:r>
            <a:r>
              <a:rPr lang="zh-TW" altLang="en-US" sz="3600" b="1" i="0" dirty="0">
                <a:effectLst/>
                <a:latin typeface="Aharoni" panose="02010803020104030203" pitchFamily="2" charset="-79"/>
                <a:cs typeface="Aharoni" panose="02010803020104030203" pitchFamily="2" charset="-79"/>
              </a:rPr>
              <a:t>約 翰 福 音</a:t>
            </a:r>
            <a:r>
              <a:rPr lang="en-US" sz="3600" b="0" i="0" dirty="0">
                <a:effectLst/>
                <a:latin typeface="Aharoni" panose="02010803020104030203" pitchFamily="2" charset="-79"/>
                <a:cs typeface="Aharoni" panose="02010803020104030203" pitchFamily="2" charset="-79"/>
              </a:rPr>
              <a:t>4:23-24</a:t>
            </a:r>
          </a:p>
          <a:p>
            <a:pPr marL="0" indent="0" algn="ctr">
              <a:buNone/>
            </a:pPr>
            <a:r>
              <a:rPr lang="en-US" sz="3200" b="1" i="0" baseline="30000" dirty="0">
                <a:effectLst/>
                <a:latin typeface="Aharoni" panose="02010803020104030203" pitchFamily="2" charset="-79"/>
                <a:cs typeface="Aharoni" panose="02010803020104030203" pitchFamily="2" charset="-79"/>
              </a:rPr>
              <a:t>23 </a:t>
            </a:r>
            <a:r>
              <a:rPr lang="en-US" sz="3200" b="0" i="0" dirty="0">
                <a:effectLst/>
                <a:latin typeface="Aharoni" panose="02010803020104030203" pitchFamily="2" charset="-79"/>
                <a:cs typeface="Aharoni" panose="02010803020104030203" pitchFamily="2" charset="-79"/>
              </a:rPr>
              <a:t>Yet a time is coming and has now come when the true worshipers will worship the Father in the Spirit and in truth, for they are the kind of worshipers the Father seeks. </a:t>
            </a:r>
          </a:p>
          <a:p>
            <a:pPr marL="0" indent="0" algn="ctr">
              <a:buNone/>
            </a:pPr>
            <a:r>
              <a:rPr lang="en-US" sz="3200" b="1" i="0" baseline="30000" dirty="0">
                <a:effectLst/>
                <a:latin typeface="Aharoni" panose="02010803020104030203" pitchFamily="2" charset="-79"/>
                <a:cs typeface="Aharoni" panose="02010803020104030203" pitchFamily="2" charset="-79"/>
              </a:rPr>
              <a:t>24 </a:t>
            </a:r>
            <a:r>
              <a:rPr lang="en-US" sz="3200" b="0" i="0" dirty="0">
                <a:effectLst/>
                <a:latin typeface="Aharoni" panose="02010803020104030203" pitchFamily="2" charset="-79"/>
                <a:cs typeface="Aharoni" panose="02010803020104030203" pitchFamily="2" charset="-79"/>
              </a:rPr>
              <a:t>God is spirit, and His worshipers must worship in the Spirit and in truth.”</a:t>
            </a:r>
            <a:r>
              <a:rPr lang="zh-TW" altLang="en-US" sz="3200" b="0" i="0" dirty="0">
                <a:effectLst/>
                <a:latin typeface="Aharoni" panose="02010803020104030203" pitchFamily="2" charset="-79"/>
                <a:cs typeface="Aharoni" panose="02010803020104030203" pitchFamily="2" charset="-79"/>
              </a:rPr>
              <a:t> </a:t>
            </a:r>
            <a:endParaRPr lang="en-US" altLang="zh-TW" sz="3200" b="0" i="0" dirty="0">
              <a:effectLst/>
              <a:latin typeface="Aharoni" panose="02010803020104030203" pitchFamily="2" charset="-79"/>
              <a:cs typeface="Aharoni" panose="02010803020104030203" pitchFamily="2" charset="-79"/>
            </a:endParaRPr>
          </a:p>
          <a:p>
            <a:pPr marL="0" indent="0" algn="ctr">
              <a:buNone/>
            </a:pPr>
            <a:r>
              <a:rPr lang="zh-TW" altLang="en-US" sz="3600" b="1" i="0" dirty="0">
                <a:effectLst/>
                <a:latin typeface="Aharoni" panose="02010803020104030203" pitchFamily="2" charset="-79"/>
                <a:cs typeface="Aharoni" panose="02010803020104030203" pitchFamily="2" charset="-79"/>
              </a:rPr>
              <a:t>時 候 將 到 、 如 今 就 是 了 、 那 真 正 拜 父 的 、 要 用 心 靈 和 誠 實 拜 他 、 因 為 父 要 這 樣 的 人 拜 他 神 是 個 靈 ． </a:t>
            </a:r>
            <a:r>
              <a:rPr lang="en-US" altLang="zh-TW" sz="3600" b="1" i="0" dirty="0">
                <a:effectLst/>
                <a:latin typeface="Aharoni" panose="02010803020104030203" pitchFamily="2" charset="-79"/>
                <a:cs typeface="Aharoni" panose="02010803020104030203" pitchFamily="2" charset="-79"/>
              </a:rPr>
              <a:t>〔 </a:t>
            </a:r>
            <a:r>
              <a:rPr lang="zh-TW" altLang="en-US" sz="3600" b="1" i="0" dirty="0">
                <a:effectLst/>
                <a:latin typeface="Aharoni" panose="02010803020104030203" pitchFamily="2" charset="-79"/>
                <a:cs typeface="Aharoni" panose="02010803020104030203" pitchFamily="2" charset="-79"/>
              </a:rPr>
              <a:t>或 無 個 字 </a:t>
            </a:r>
            <a:r>
              <a:rPr lang="en-US" altLang="zh-TW" sz="3600" b="1" i="0" dirty="0">
                <a:effectLst/>
                <a:latin typeface="Aharoni" panose="02010803020104030203" pitchFamily="2" charset="-79"/>
                <a:cs typeface="Aharoni" panose="02010803020104030203" pitchFamily="2" charset="-79"/>
              </a:rPr>
              <a:t>〕 </a:t>
            </a:r>
            <a:r>
              <a:rPr lang="zh-TW" altLang="en-US" sz="3600" b="1" i="0" dirty="0">
                <a:effectLst/>
                <a:latin typeface="Aharoni" panose="02010803020104030203" pitchFamily="2" charset="-79"/>
                <a:cs typeface="Aharoni" panose="02010803020104030203" pitchFamily="2" charset="-79"/>
              </a:rPr>
              <a:t>所 以 拜 他 的 、 必 須 </a:t>
            </a:r>
            <a:r>
              <a:rPr lang="zh-TW" altLang="en-US" sz="3600" b="0" i="0" dirty="0">
                <a:effectLst/>
                <a:latin typeface="Aharoni" panose="02010803020104030203" pitchFamily="2" charset="-79"/>
                <a:cs typeface="Aharoni" panose="02010803020104030203" pitchFamily="2" charset="-79"/>
              </a:rPr>
              <a:t>用 心 靈 和 誠 實 拜 他 。</a:t>
            </a:r>
            <a:endParaRPr lang="en-US" sz="3600" b="0" i="0" dirty="0">
              <a:effectLst/>
              <a:latin typeface="Aharoni" panose="02010803020104030203" pitchFamily="2" charset="-79"/>
              <a:cs typeface="Aharoni" panose="02010803020104030203" pitchFamily="2" charset="-79"/>
            </a:endParaRPr>
          </a:p>
          <a:p>
            <a:pPr marL="0" indent="0" algn="ctr">
              <a:buNone/>
            </a:pPr>
            <a:endParaRPr lang="en-US" sz="36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843083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64A625-8613-7A52-4ED2-380177FAD18C}"/>
              </a:ext>
            </a:extLst>
          </p:cNvPr>
          <p:cNvSpPr>
            <a:spLocks noGrp="1"/>
          </p:cNvSpPr>
          <p:nvPr>
            <p:ph idx="1"/>
          </p:nvPr>
        </p:nvSpPr>
        <p:spPr>
          <a:xfrm>
            <a:off x="0" y="503627"/>
            <a:ext cx="12192000" cy="4195481"/>
          </a:xfrm>
        </p:spPr>
        <p:txBody>
          <a:bodyPr>
            <a:noAutofit/>
          </a:bodyPr>
          <a:lstStyle/>
          <a:p>
            <a:pPr marL="0" marR="0" indent="0" algn="ctr">
              <a:spcBef>
                <a:spcPts val="0"/>
              </a:spcBef>
              <a:spcAft>
                <a:spcPts val="800"/>
              </a:spcAft>
              <a:buNone/>
            </a:pPr>
            <a:r>
              <a:rPr lang="en-US" sz="3200" dirty="0">
                <a:latin typeface="Aharoni" panose="02010803020104030203" pitchFamily="2" charset="-79"/>
                <a:cs typeface="Aharoni" panose="02010803020104030203" pitchFamily="2" charset="-79"/>
              </a:rPr>
              <a:t>David in Psalms 139 says</a:t>
            </a:r>
          </a:p>
          <a:p>
            <a:pPr marL="0" marR="0" indent="0" algn="ctr">
              <a:spcBef>
                <a:spcPts val="0"/>
              </a:spcBef>
              <a:spcAft>
                <a:spcPts val="800"/>
              </a:spcAft>
              <a:buNone/>
            </a:pPr>
            <a:endParaRPr lang="en-US" sz="3200" dirty="0">
              <a:latin typeface="Aharoni" panose="02010803020104030203" pitchFamily="2" charset="-79"/>
              <a:cs typeface="Aharoni" panose="02010803020104030203" pitchFamily="2" charset="-79"/>
            </a:endParaRPr>
          </a:p>
          <a:p>
            <a:pPr marL="0" marR="0" indent="0" algn="ctr">
              <a:spcBef>
                <a:spcPts val="0"/>
              </a:spcBef>
              <a:spcAft>
                <a:spcPts val="800"/>
              </a:spcAft>
              <a:buNone/>
            </a:pPr>
            <a:r>
              <a:rPr lang="en-US" sz="3200" dirty="0">
                <a:latin typeface="Aharoni" panose="02010803020104030203" pitchFamily="2" charset="-79"/>
                <a:cs typeface="Aharoni" panose="02010803020104030203" pitchFamily="2" charset="-79"/>
              </a:rPr>
              <a:t>7 Where can I go from your Spirit?</a:t>
            </a:r>
          </a:p>
          <a:p>
            <a:pPr marL="0" marR="0" indent="0" algn="ctr">
              <a:spcBef>
                <a:spcPts val="0"/>
              </a:spcBef>
              <a:spcAft>
                <a:spcPts val="800"/>
              </a:spcAft>
              <a:buNone/>
            </a:pPr>
            <a:r>
              <a:rPr lang="en-US" sz="3200" dirty="0">
                <a:latin typeface="Aharoni" panose="02010803020104030203" pitchFamily="2" charset="-79"/>
                <a:cs typeface="Aharoni" panose="02010803020104030203" pitchFamily="2" charset="-79"/>
              </a:rPr>
              <a:t>    Where can I flee from your presence?</a:t>
            </a:r>
          </a:p>
          <a:p>
            <a:pPr marL="0" marR="0" indent="0" algn="ctr">
              <a:spcBef>
                <a:spcPts val="0"/>
              </a:spcBef>
              <a:spcAft>
                <a:spcPts val="800"/>
              </a:spcAft>
              <a:buNone/>
            </a:pPr>
            <a:r>
              <a:rPr lang="en-US" sz="3200" dirty="0">
                <a:latin typeface="Aharoni" panose="02010803020104030203" pitchFamily="2" charset="-79"/>
                <a:cs typeface="Aharoni" panose="02010803020104030203" pitchFamily="2" charset="-79"/>
              </a:rPr>
              <a:t>8 If I go up to the heavens, you are there;</a:t>
            </a:r>
          </a:p>
          <a:p>
            <a:pPr marL="0" marR="0" indent="0" algn="ctr">
              <a:spcBef>
                <a:spcPts val="0"/>
              </a:spcBef>
              <a:spcAft>
                <a:spcPts val="800"/>
              </a:spcAft>
              <a:buNone/>
            </a:pPr>
            <a:r>
              <a:rPr lang="en-US" sz="3200" dirty="0">
                <a:latin typeface="Aharoni" panose="02010803020104030203" pitchFamily="2" charset="-79"/>
                <a:cs typeface="Aharoni" panose="02010803020104030203" pitchFamily="2" charset="-79"/>
              </a:rPr>
              <a:t>    if I make my bed in the depths, you are there.</a:t>
            </a:r>
          </a:p>
          <a:p>
            <a:pPr marL="0" marR="0" indent="0" algn="ctr">
              <a:spcBef>
                <a:spcPts val="0"/>
              </a:spcBef>
              <a:spcAft>
                <a:spcPts val="800"/>
              </a:spcAft>
              <a:buNone/>
            </a:pPr>
            <a:r>
              <a:rPr lang="en-US" sz="3200" dirty="0">
                <a:latin typeface="Aharoni" panose="02010803020104030203" pitchFamily="2" charset="-79"/>
                <a:cs typeface="Aharoni" panose="02010803020104030203" pitchFamily="2" charset="-79"/>
              </a:rPr>
              <a:t>9 If I rise on the wings of the dawn,</a:t>
            </a:r>
          </a:p>
          <a:p>
            <a:pPr marL="0" marR="0" indent="0" algn="ctr">
              <a:spcBef>
                <a:spcPts val="0"/>
              </a:spcBef>
              <a:spcAft>
                <a:spcPts val="800"/>
              </a:spcAft>
              <a:buNone/>
            </a:pPr>
            <a:r>
              <a:rPr lang="en-US" sz="3200" dirty="0">
                <a:latin typeface="Aharoni" panose="02010803020104030203" pitchFamily="2" charset="-79"/>
                <a:cs typeface="Aharoni" panose="02010803020104030203" pitchFamily="2" charset="-79"/>
              </a:rPr>
              <a:t>    if I settle on the far side of the sea,</a:t>
            </a:r>
          </a:p>
          <a:p>
            <a:pPr marL="0" marR="0" indent="0" algn="ctr">
              <a:spcBef>
                <a:spcPts val="0"/>
              </a:spcBef>
              <a:spcAft>
                <a:spcPts val="800"/>
              </a:spcAft>
              <a:buNone/>
            </a:pPr>
            <a:r>
              <a:rPr lang="en-US" sz="3200" dirty="0">
                <a:latin typeface="Aharoni" panose="02010803020104030203" pitchFamily="2" charset="-79"/>
                <a:cs typeface="Aharoni" panose="02010803020104030203" pitchFamily="2" charset="-79"/>
              </a:rPr>
              <a:t>10 even there your hand will guide me,</a:t>
            </a:r>
          </a:p>
          <a:p>
            <a:pPr marL="0" marR="0" indent="0" algn="ctr">
              <a:spcBef>
                <a:spcPts val="0"/>
              </a:spcBef>
              <a:spcAft>
                <a:spcPts val="800"/>
              </a:spcAft>
              <a:buNone/>
            </a:pPr>
            <a:r>
              <a:rPr lang="en-US" sz="3200" dirty="0">
                <a:latin typeface="Aharoni" panose="02010803020104030203" pitchFamily="2" charset="-79"/>
                <a:cs typeface="Aharoni" panose="02010803020104030203" pitchFamily="2" charset="-79"/>
              </a:rPr>
              <a:t>    your right hand will hold me fast.</a:t>
            </a:r>
          </a:p>
          <a:p>
            <a:pPr marL="0" marR="0" indent="0" algn="ctr">
              <a:spcBef>
                <a:spcPts val="0"/>
              </a:spcBef>
              <a:spcAft>
                <a:spcPts val="800"/>
              </a:spcAft>
              <a:buNone/>
            </a:pPr>
            <a:endParaRPr lang="en-US" sz="32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773526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B1215-C5C4-58BE-D82B-000E5EDDE63C}"/>
              </a:ext>
            </a:extLst>
          </p:cNvPr>
          <p:cNvSpPr>
            <a:spLocks noGrp="1"/>
          </p:cNvSpPr>
          <p:nvPr>
            <p:ph type="ctrTitle"/>
          </p:nvPr>
        </p:nvSpPr>
        <p:spPr>
          <a:xfrm>
            <a:off x="2135616" y="415829"/>
            <a:ext cx="8825658" cy="3329581"/>
          </a:xfrm>
        </p:spPr>
        <p:txBody>
          <a:bodyPr/>
          <a:lstStyle/>
          <a:p>
            <a:r>
              <a:rPr lang="en-US" dirty="0">
                <a:latin typeface="Aharoni" panose="02010803020104030203" pitchFamily="2" charset="-79"/>
                <a:cs typeface="Aharoni" panose="02010803020104030203" pitchFamily="2" charset="-79"/>
              </a:rPr>
              <a:t>What is Worship</a:t>
            </a:r>
          </a:p>
        </p:txBody>
      </p:sp>
    </p:spTree>
    <p:extLst>
      <p:ext uri="{BB962C8B-B14F-4D97-AF65-F5344CB8AC3E}">
        <p14:creationId xmlns:p14="http://schemas.microsoft.com/office/powerpoint/2010/main" val="2750154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627C72-B148-AB33-05C7-E0568A9D875A}"/>
              </a:ext>
            </a:extLst>
          </p:cNvPr>
          <p:cNvSpPr>
            <a:spLocks noGrp="1"/>
          </p:cNvSpPr>
          <p:nvPr>
            <p:ph idx="1"/>
          </p:nvPr>
        </p:nvSpPr>
        <p:spPr>
          <a:xfrm>
            <a:off x="1104293" y="2052918"/>
            <a:ext cx="8946541" cy="4195481"/>
          </a:xfrm>
        </p:spPr>
        <p:txBody>
          <a:bodyPr>
            <a:normAutofit/>
          </a:bodyPr>
          <a:lstStyle/>
          <a:p>
            <a:pPr marL="0" indent="0" algn="ctr">
              <a:buNone/>
            </a:pPr>
            <a:r>
              <a:rPr lang="en-US" sz="7200" dirty="0" err="1">
                <a:latin typeface="Aharoni" panose="02010803020104030203" pitchFamily="2" charset="-79"/>
                <a:cs typeface="Aharoni" panose="02010803020104030203" pitchFamily="2" charset="-79"/>
              </a:rPr>
              <a:t>Weorth</a:t>
            </a:r>
            <a:r>
              <a:rPr lang="en-US" sz="7200" dirty="0">
                <a:latin typeface="Aharoni" panose="02010803020104030203" pitchFamily="2" charset="-79"/>
                <a:cs typeface="Aharoni" panose="02010803020104030203" pitchFamily="2" charset="-79"/>
              </a:rPr>
              <a:t> = Worth</a:t>
            </a:r>
          </a:p>
          <a:p>
            <a:pPr marL="0" indent="0" algn="ctr">
              <a:buNone/>
            </a:pPr>
            <a:r>
              <a:rPr lang="en-US" sz="7200" dirty="0" err="1">
                <a:latin typeface="Aharoni" panose="02010803020104030203" pitchFamily="2" charset="-79"/>
                <a:cs typeface="Aharoni" panose="02010803020104030203" pitchFamily="2" charset="-79"/>
              </a:rPr>
              <a:t>Scipe</a:t>
            </a:r>
            <a:r>
              <a:rPr lang="en-US" sz="7200" dirty="0">
                <a:latin typeface="Aharoni" panose="02010803020104030203" pitchFamily="2" charset="-79"/>
                <a:cs typeface="Aharoni" panose="02010803020104030203" pitchFamily="2" charset="-79"/>
              </a:rPr>
              <a:t> = Ship</a:t>
            </a:r>
          </a:p>
          <a:p>
            <a:pPr marL="0" indent="0" algn="ctr">
              <a:buNone/>
            </a:pPr>
            <a:r>
              <a:rPr lang="en-US" sz="7200" dirty="0">
                <a:latin typeface="Aharoni" panose="02010803020104030203" pitchFamily="2" charset="-79"/>
                <a:cs typeface="Aharoni" panose="02010803020104030203" pitchFamily="2" charset="-79"/>
              </a:rPr>
              <a:t>(Shape or Quality)</a:t>
            </a:r>
          </a:p>
        </p:txBody>
      </p:sp>
    </p:spTree>
    <p:extLst>
      <p:ext uri="{BB962C8B-B14F-4D97-AF65-F5344CB8AC3E}">
        <p14:creationId xmlns:p14="http://schemas.microsoft.com/office/powerpoint/2010/main" val="775594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8AA3B1-2553-4B24-3796-88C63C2ABC40}"/>
              </a:ext>
            </a:extLst>
          </p:cNvPr>
          <p:cNvSpPr>
            <a:spLocks noGrp="1"/>
          </p:cNvSpPr>
          <p:nvPr>
            <p:ph idx="1"/>
          </p:nvPr>
        </p:nvSpPr>
        <p:spPr>
          <a:xfrm>
            <a:off x="1104293" y="2052918"/>
            <a:ext cx="8946541" cy="4195481"/>
          </a:xfrm>
        </p:spPr>
        <p:txBody>
          <a:bodyPr>
            <a:normAutofit/>
          </a:bodyPr>
          <a:lstStyle/>
          <a:p>
            <a:pPr marL="0" indent="0" algn="ctr">
              <a:buNone/>
            </a:pPr>
            <a:r>
              <a:rPr lang="en-US" sz="7200" dirty="0">
                <a:latin typeface="Aharoni" panose="02010803020104030203" pitchFamily="2" charset="-79"/>
                <a:cs typeface="Aharoni" panose="02010803020104030203" pitchFamily="2" charset="-79"/>
              </a:rPr>
              <a:t>Friendship</a:t>
            </a:r>
          </a:p>
          <a:p>
            <a:pPr marL="0" indent="0" algn="ctr">
              <a:buNone/>
            </a:pPr>
            <a:r>
              <a:rPr lang="en-US" sz="7200" dirty="0" err="1">
                <a:latin typeface="Aharoni" panose="02010803020104030203" pitchFamily="2" charset="-79"/>
                <a:cs typeface="Aharoni" panose="02010803020104030203" pitchFamily="2" charset="-79"/>
              </a:rPr>
              <a:t>Sportmanship</a:t>
            </a:r>
            <a:endParaRPr lang="en-US" sz="7200" dirty="0">
              <a:latin typeface="Aharoni" panose="02010803020104030203" pitchFamily="2" charset="-79"/>
              <a:cs typeface="Aharoni" panose="02010803020104030203" pitchFamily="2" charset="-79"/>
            </a:endParaRPr>
          </a:p>
          <a:p>
            <a:pPr marL="0" indent="0" algn="ctr">
              <a:buNone/>
            </a:pPr>
            <a:r>
              <a:rPr lang="en-US" sz="7200" dirty="0">
                <a:latin typeface="Aharoni" panose="02010803020104030203" pitchFamily="2" charset="-79"/>
                <a:cs typeface="Aharoni" panose="02010803020104030203" pitchFamily="2" charset="-79"/>
              </a:rPr>
              <a:t>Relationship</a:t>
            </a:r>
          </a:p>
        </p:txBody>
      </p:sp>
    </p:spTree>
    <p:extLst>
      <p:ext uri="{BB962C8B-B14F-4D97-AF65-F5344CB8AC3E}">
        <p14:creationId xmlns:p14="http://schemas.microsoft.com/office/powerpoint/2010/main" val="622744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4D0131-11D4-C481-AD7D-790AC2BCC69E}"/>
              </a:ext>
            </a:extLst>
          </p:cNvPr>
          <p:cNvSpPr>
            <a:spLocks noGrp="1"/>
          </p:cNvSpPr>
          <p:nvPr>
            <p:ph idx="1"/>
          </p:nvPr>
        </p:nvSpPr>
        <p:spPr/>
        <p:txBody>
          <a:bodyPr>
            <a:normAutofit/>
          </a:bodyPr>
          <a:lstStyle/>
          <a:p>
            <a:pPr marL="0" indent="0" algn="ctr">
              <a:buNone/>
            </a:pPr>
            <a:r>
              <a:rPr lang="en-US" sz="3600" dirty="0">
                <a:latin typeface="Aharoni" panose="02010803020104030203" pitchFamily="2" charset="-79"/>
                <a:cs typeface="Aharoni" panose="02010803020104030203" pitchFamily="2" charset="-79"/>
              </a:rPr>
              <a:t>When we worship, we are declaring that God has worth, He is worthy</a:t>
            </a:r>
          </a:p>
          <a:p>
            <a:pPr marL="0" indent="0" algn="ctr">
              <a:buNone/>
            </a:pPr>
            <a:endParaRPr lang="en-US" sz="3600" dirty="0">
              <a:latin typeface="Aharoni" panose="02010803020104030203" pitchFamily="2" charset="-79"/>
              <a:cs typeface="Aharoni" panose="02010803020104030203" pitchFamily="2" charset="-79"/>
            </a:endParaRPr>
          </a:p>
          <a:p>
            <a:pPr marL="0" indent="0" algn="ctr">
              <a:buNone/>
            </a:pPr>
            <a:r>
              <a:rPr lang="en-US" sz="3600" dirty="0">
                <a:latin typeface="Aharoni" panose="02010803020104030203" pitchFamily="2" charset="-79"/>
                <a:cs typeface="Aharoni" panose="02010803020104030203" pitchFamily="2" charset="-79"/>
              </a:rPr>
              <a:t>A central part of a Christian’s calling is to declare that God is worthy – that He is worth more than everything else put together</a:t>
            </a:r>
          </a:p>
        </p:txBody>
      </p:sp>
    </p:spTree>
    <p:extLst>
      <p:ext uri="{BB962C8B-B14F-4D97-AF65-F5344CB8AC3E}">
        <p14:creationId xmlns:p14="http://schemas.microsoft.com/office/powerpoint/2010/main" val="819205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682707-1FA7-2913-978B-A69C532634C1}"/>
              </a:ext>
            </a:extLst>
          </p:cNvPr>
          <p:cNvSpPr>
            <a:spLocks noGrp="1"/>
          </p:cNvSpPr>
          <p:nvPr>
            <p:ph idx="1"/>
          </p:nvPr>
        </p:nvSpPr>
        <p:spPr>
          <a:xfrm>
            <a:off x="1104293" y="2907012"/>
            <a:ext cx="8946541" cy="4195481"/>
          </a:xfrm>
        </p:spPr>
        <p:txBody>
          <a:bodyPr>
            <a:normAutofit/>
          </a:bodyPr>
          <a:lstStyle/>
          <a:p>
            <a:pPr marL="0" indent="0" algn="ctr">
              <a:buNone/>
            </a:pPr>
            <a:r>
              <a:rPr lang="en-US" sz="4800" dirty="0">
                <a:latin typeface="Aharoni" panose="02010803020104030203" pitchFamily="2" charset="-79"/>
                <a:cs typeface="Aharoni" panose="02010803020104030203" pitchFamily="2" charset="-79"/>
              </a:rPr>
              <a:t>Worship is a response to how good our God is in our lives.</a:t>
            </a:r>
          </a:p>
        </p:txBody>
      </p:sp>
    </p:spTree>
    <p:extLst>
      <p:ext uri="{BB962C8B-B14F-4D97-AF65-F5344CB8AC3E}">
        <p14:creationId xmlns:p14="http://schemas.microsoft.com/office/powerpoint/2010/main" val="897259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86511F-AE95-E925-6BDC-4906CB61D636}"/>
              </a:ext>
            </a:extLst>
          </p:cNvPr>
          <p:cNvSpPr>
            <a:spLocks noGrp="1"/>
          </p:cNvSpPr>
          <p:nvPr>
            <p:ph idx="1"/>
          </p:nvPr>
        </p:nvSpPr>
        <p:spPr>
          <a:xfrm>
            <a:off x="119269" y="780708"/>
            <a:ext cx="11383618" cy="6077291"/>
          </a:xfrm>
        </p:spPr>
        <p:txBody>
          <a:bodyPr>
            <a:normAutofit fontScale="92500" lnSpcReduction="10000"/>
          </a:bodyPr>
          <a:lstStyle/>
          <a:p>
            <a:pPr marL="0" indent="0" algn="ctr">
              <a:buNone/>
            </a:pPr>
            <a:r>
              <a:rPr lang="en-US" sz="4200" dirty="0">
                <a:latin typeface="Aharoni" panose="02010803020104030203" pitchFamily="2" charset="-79"/>
                <a:cs typeface="Aharoni" panose="02010803020104030203" pitchFamily="2" charset="-79"/>
              </a:rPr>
              <a:t>1 Peter 2:9</a:t>
            </a:r>
          </a:p>
          <a:p>
            <a:pPr marL="0" indent="0" algn="ctr">
              <a:buNone/>
            </a:pPr>
            <a:r>
              <a:rPr lang="en-US" sz="4200" b="0" i="0" dirty="0">
                <a:effectLst/>
                <a:latin typeface="Aharoni" panose="02010803020104030203" pitchFamily="2" charset="-79"/>
                <a:cs typeface="Aharoni" panose="02010803020104030203" pitchFamily="2" charset="-79"/>
              </a:rPr>
              <a:t>But you are a chosen people, a royal priesthood, a holy nation, God’s special possession, that you may declare the praises of Him who called you out of darkness into His wonderful light.</a:t>
            </a:r>
          </a:p>
          <a:p>
            <a:pPr marL="0" indent="0" algn="ctr">
              <a:buNone/>
            </a:pPr>
            <a:endParaRPr lang="en-US" sz="3200" b="0" i="0" dirty="0">
              <a:effectLst/>
              <a:latin typeface="Aharoni" panose="02010803020104030203" pitchFamily="2" charset="-79"/>
              <a:cs typeface="Aharoni" panose="02010803020104030203" pitchFamily="2" charset="-79"/>
            </a:endParaRPr>
          </a:p>
          <a:p>
            <a:pPr marL="0" indent="0" algn="ctr">
              <a:buNone/>
            </a:pPr>
            <a:r>
              <a:rPr lang="zh-TW" altLang="en-US" sz="3900" b="1" i="0" dirty="0">
                <a:effectLst/>
                <a:latin typeface="+mn-ea"/>
                <a:ea typeface="+mn-ea"/>
              </a:rPr>
              <a:t>彼得前书 </a:t>
            </a:r>
            <a:r>
              <a:rPr lang="en-US" altLang="zh-TW" sz="3900" b="1" i="0" dirty="0">
                <a:effectLst/>
                <a:latin typeface="+mn-ea"/>
                <a:ea typeface="+mn-ea"/>
              </a:rPr>
              <a:t>2:9</a:t>
            </a:r>
            <a:endParaRPr lang="en-US" altLang="zh-TW" sz="3900" b="1" dirty="0">
              <a:latin typeface="+mn-ea"/>
              <a:ea typeface="+mn-ea"/>
              <a:cs typeface="Aharoni" panose="02010803020104030203" pitchFamily="2" charset="-79"/>
            </a:endParaRPr>
          </a:p>
          <a:p>
            <a:pPr marL="0" indent="0" algn="ctr">
              <a:lnSpc>
                <a:spcPct val="120000"/>
              </a:lnSpc>
              <a:buNone/>
            </a:pPr>
            <a:r>
              <a:rPr lang="zh-TW" altLang="en-US" sz="3900" b="1" i="0" dirty="0">
                <a:effectLst/>
                <a:latin typeface="+mn-ea"/>
                <a:ea typeface="+mn-ea"/>
              </a:rPr>
              <a:t>然而你們是蒙揀選的族類，是君尊的祭司，是聖潔的國民，是屬　神的子民，為要叫你們宣揚那召你們出黑暗入奇妙光明者的美德。</a:t>
            </a:r>
            <a:endParaRPr lang="en-US" sz="3900" b="1" dirty="0">
              <a:latin typeface="+mn-ea"/>
              <a:ea typeface="+mn-ea"/>
              <a:cs typeface="Aharoni" panose="02010803020104030203" pitchFamily="2" charset="-79"/>
            </a:endParaRPr>
          </a:p>
        </p:txBody>
      </p:sp>
    </p:spTree>
    <p:extLst>
      <p:ext uri="{BB962C8B-B14F-4D97-AF65-F5344CB8AC3E}">
        <p14:creationId xmlns:p14="http://schemas.microsoft.com/office/powerpoint/2010/main" val="2314547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1D2DD7-62CC-D907-100A-960F1DBEDC32}"/>
              </a:ext>
            </a:extLst>
          </p:cNvPr>
          <p:cNvSpPr>
            <a:spLocks noGrp="1"/>
          </p:cNvSpPr>
          <p:nvPr>
            <p:ph idx="1"/>
          </p:nvPr>
        </p:nvSpPr>
        <p:spPr/>
        <p:txBody>
          <a:bodyPr>
            <a:normAutofit/>
          </a:bodyPr>
          <a:lstStyle/>
          <a:p>
            <a:pPr marL="0" indent="0" algn="ctr">
              <a:buNone/>
            </a:pPr>
            <a:r>
              <a:rPr lang="en-US" sz="4400" dirty="0">
                <a:latin typeface="Aharoni" panose="02010803020104030203" pitchFamily="2" charset="-79"/>
                <a:cs typeface="Aharoni" panose="02010803020104030203" pitchFamily="2" charset="-79"/>
              </a:rPr>
              <a:t>We were created to worship Him</a:t>
            </a:r>
          </a:p>
        </p:txBody>
      </p:sp>
    </p:spTree>
    <p:extLst>
      <p:ext uri="{BB962C8B-B14F-4D97-AF65-F5344CB8AC3E}">
        <p14:creationId xmlns:p14="http://schemas.microsoft.com/office/powerpoint/2010/main" val="2770657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65816E-180D-92A4-5B0F-DFF76F0EF23E}"/>
              </a:ext>
            </a:extLst>
          </p:cNvPr>
          <p:cNvSpPr>
            <a:spLocks noGrp="1"/>
          </p:cNvSpPr>
          <p:nvPr>
            <p:ph idx="1"/>
          </p:nvPr>
        </p:nvSpPr>
        <p:spPr>
          <a:xfrm>
            <a:off x="0" y="436153"/>
            <a:ext cx="12046226" cy="4195481"/>
          </a:xfrm>
        </p:spPr>
        <p:txBody>
          <a:bodyPr>
            <a:noAutofit/>
          </a:bodyPr>
          <a:lstStyle/>
          <a:p>
            <a:pPr marL="0" indent="0" algn="ctr">
              <a:buNone/>
            </a:pPr>
            <a:r>
              <a:rPr lang="en-US" sz="2400" dirty="0">
                <a:latin typeface="Aharoni" panose="02010803020104030203" pitchFamily="2" charset="-79"/>
                <a:cs typeface="Aharoni" panose="02010803020104030203" pitchFamily="2" charset="-79"/>
              </a:rPr>
              <a:t>Psalm  139</a:t>
            </a:r>
          </a:p>
          <a:p>
            <a:pPr marL="0" indent="0" algn="ctr">
              <a:buNone/>
            </a:pPr>
            <a:r>
              <a:rPr lang="en-US" sz="2400" dirty="0">
                <a:latin typeface="Aharoni" panose="02010803020104030203" pitchFamily="2" charset="-79"/>
                <a:cs typeface="Aharoni" panose="02010803020104030203" pitchFamily="2" charset="-79"/>
              </a:rPr>
              <a:t>13 For you created my inmost being; you knit me together in my mother’s womb.</a:t>
            </a:r>
          </a:p>
          <a:p>
            <a:pPr marL="0" indent="0" algn="ctr">
              <a:buNone/>
            </a:pPr>
            <a:r>
              <a:rPr lang="en-US" sz="2400" dirty="0">
                <a:latin typeface="Aharoni" panose="02010803020104030203" pitchFamily="2" charset="-79"/>
                <a:cs typeface="Aharoni" panose="02010803020104030203" pitchFamily="2" charset="-79"/>
              </a:rPr>
              <a:t>14 I praise you because I am fearfully and wonderfully made;</a:t>
            </a:r>
          </a:p>
          <a:p>
            <a:pPr marL="0" indent="0" algn="ctr">
              <a:buNone/>
            </a:pPr>
            <a:r>
              <a:rPr lang="en-US" sz="2400" dirty="0">
                <a:latin typeface="Aharoni" panose="02010803020104030203" pitchFamily="2" charset="-79"/>
                <a:cs typeface="Aharoni" panose="02010803020104030203" pitchFamily="2" charset="-79"/>
              </a:rPr>
              <a:t>    your works are wonderful, I know that full well.</a:t>
            </a:r>
          </a:p>
          <a:p>
            <a:pPr marL="0" indent="0" algn="ctr">
              <a:buNone/>
            </a:pPr>
            <a:r>
              <a:rPr lang="en-US" sz="2400" dirty="0">
                <a:latin typeface="Aharoni" panose="02010803020104030203" pitchFamily="2" charset="-79"/>
                <a:cs typeface="Aharoni" panose="02010803020104030203" pitchFamily="2" charset="-79"/>
              </a:rPr>
              <a:t>15 My frame was not hidden from you when I was made in the secret place,</a:t>
            </a:r>
          </a:p>
          <a:p>
            <a:pPr marL="0" indent="0" algn="ctr">
              <a:buNone/>
            </a:pPr>
            <a:r>
              <a:rPr lang="en-US" sz="2400" dirty="0">
                <a:latin typeface="Aharoni" panose="02010803020104030203" pitchFamily="2" charset="-79"/>
                <a:cs typeface="Aharoni" panose="02010803020104030203" pitchFamily="2" charset="-79"/>
              </a:rPr>
              <a:t>    when I was woven together in the depths of the earth.</a:t>
            </a:r>
          </a:p>
          <a:p>
            <a:pPr marL="0" indent="0" algn="ctr">
              <a:buNone/>
            </a:pPr>
            <a:r>
              <a:rPr lang="en-US" sz="2400" dirty="0">
                <a:latin typeface="Aharoni" panose="02010803020104030203" pitchFamily="2" charset="-79"/>
                <a:cs typeface="Aharoni" panose="02010803020104030203" pitchFamily="2" charset="-79"/>
              </a:rPr>
              <a:t>16 Your eyes saw my unformed body;</a:t>
            </a:r>
          </a:p>
          <a:p>
            <a:pPr marL="0" indent="0" algn="ctr">
              <a:buNone/>
            </a:pPr>
            <a:r>
              <a:rPr lang="en-US" sz="2400" dirty="0">
                <a:latin typeface="Aharoni" panose="02010803020104030203" pitchFamily="2" charset="-79"/>
                <a:cs typeface="Aharoni" panose="02010803020104030203" pitchFamily="2" charset="-79"/>
              </a:rPr>
              <a:t>    all the days ordained for me were written in your book</a:t>
            </a:r>
          </a:p>
          <a:p>
            <a:pPr marL="0" indent="0" algn="ctr">
              <a:buNone/>
            </a:pPr>
            <a:r>
              <a:rPr lang="en-US" sz="2400" dirty="0">
                <a:latin typeface="Aharoni" panose="02010803020104030203" pitchFamily="2" charset="-79"/>
                <a:cs typeface="Aharoni" panose="02010803020104030203" pitchFamily="2" charset="-79"/>
              </a:rPr>
              <a:t>    before one of them came to be.</a:t>
            </a:r>
          </a:p>
          <a:p>
            <a:pPr marL="0" indent="0" algn="ctr">
              <a:buNone/>
            </a:pPr>
            <a:r>
              <a:rPr lang="en-US" sz="2400" dirty="0">
                <a:latin typeface="Aharoni" panose="02010803020104030203" pitchFamily="2" charset="-79"/>
                <a:cs typeface="Aharoni" panose="02010803020104030203" pitchFamily="2" charset="-79"/>
              </a:rPr>
              <a:t>17 How precious to me are your thoughts, O God!</a:t>
            </a:r>
          </a:p>
          <a:p>
            <a:pPr marL="0" indent="0" algn="ctr">
              <a:buNone/>
            </a:pPr>
            <a:r>
              <a:rPr lang="en-US" sz="2400" dirty="0">
                <a:latin typeface="Aharoni" panose="02010803020104030203" pitchFamily="2" charset="-79"/>
                <a:cs typeface="Aharoni" panose="02010803020104030203" pitchFamily="2" charset="-79"/>
              </a:rPr>
              <a:t>    How vast is the sum of them!</a:t>
            </a:r>
          </a:p>
          <a:p>
            <a:pPr marL="0" indent="0" algn="ctr">
              <a:buNone/>
            </a:pPr>
            <a:r>
              <a:rPr lang="en-US" sz="2400" dirty="0">
                <a:latin typeface="Aharoni" panose="02010803020104030203" pitchFamily="2" charset="-79"/>
                <a:cs typeface="Aharoni" panose="02010803020104030203" pitchFamily="2" charset="-79"/>
              </a:rPr>
              <a:t>18 Were I to count them,</a:t>
            </a:r>
          </a:p>
          <a:p>
            <a:pPr marL="0" indent="0" algn="ctr">
              <a:buNone/>
            </a:pPr>
            <a:r>
              <a:rPr lang="en-US" sz="2400" dirty="0">
                <a:latin typeface="Aharoni" panose="02010803020104030203" pitchFamily="2" charset="-79"/>
                <a:cs typeface="Aharoni" panose="02010803020104030203" pitchFamily="2" charset="-79"/>
              </a:rPr>
              <a:t>    they would outnumber the grains of sand—</a:t>
            </a:r>
          </a:p>
          <a:p>
            <a:pPr marL="0" indent="0" algn="ctr">
              <a:buNone/>
            </a:pPr>
            <a:endParaRPr lang="en-US" sz="24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595179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E0BC33-E9D7-583E-5314-2D9BCEBC019B}"/>
              </a:ext>
            </a:extLst>
          </p:cNvPr>
          <p:cNvSpPr>
            <a:spLocks noGrp="1"/>
          </p:cNvSpPr>
          <p:nvPr>
            <p:ph idx="1"/>
          </p:nvPr>
        </p:nvSpPr>
        <p:spPr>
          <a:xfrm>
            <a:off x="410818" y="2550460"/>
            <a:ext cx="11065565" cy="4195481"/>
          </a:xfrm>
        </p:spPr>
        <p:txBody>
          <a:bodyPr>
            <a:noAutofit/>
          </a:bodyPr>
          <a:lstStyle/>
          <a:p>
            <a:pPr marL="0" indent="0" algn="ctr">
              <a:buNone/>
            </a:pPr>
            <a:r>
              <a:rPr lang="en-US" sz="5400" dirty="0">
                <a:latin typeface="Aharoni" panose="02010803020104030203" pitchFamily="2" charset="-79"/>
                <a:cs typeface="Aharoni" panose="02010803020104030203" pitchFamily="2" charset="-79"/>
              </a:rPr>
              <a:t>Objects of worship</a:t>
            </a:r>
          </a:p>
          <a:p>
            <a:pPr marL="0" indent="0" algn="ctr">
              <a:buNone/>
            </a:pPr>
            <a:endParaRPr lang="en-US" sz="36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543673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071FA-FA63-C687-6036-D8EBBFD628DD}"/>
              </a:ext>
            </a:extLst>
          </p:cNvPr>
          <p:cNvSpPr>
            <a:spLocks noGrp="1"/>
          </p:cNvSpPr>
          <p:nvPr>
            <p:ph type="title"/>
          </p:nvPr>
        </p:nvSpPr>
        <p:spPr/>
        <p:txBody>
          <a:bodyPr/>
          <a:lstStyle/>
          <a:p>
            <a:r>
              <a:rPr lang="en-US" sz="4800" dirty="0">
                <a:latin typeface="Aharoni" panose="02010803020104030203" pitchFamily="2" charset="-79"/>
                <a:cs typeface="Aharoni" panose="02010803020104030203" pitchFamily="2" charset="-79"/>
              </a:rPr>
              <a:t>The god of money?</a:t>
            </a:r>
          </a:p>
        </p:txBody>
      </p:sp>
      <p:pic>
        <p:nvPicPr>
          <p:cNvPr id="9" name="Content Placeholder 8">
            <a:extLst>
              <a:ext uri="{FF2B5EF4-FFF2-40B4-BE49-F238E27FC236}">
                <a16:creationId xmlns:a16="http://schemas.microsoft.com/office/drawing/2014/main" id="{0BB9135C-DD4A-FDFC-E0E9-BBA4FCBD9064}"/>
              </a:ext>
            </a:extLst>
          </p:cNvPr>
          <p:cNvPicPr>
            <a:picLocks noGrp="1" noChangeAspect="1"/>
          </p:cNvPicPr>
          <p:nvPr>
            <p:ph idx="1"/>
          </p:nvPr>
        </p:nvPicPr>
        <p:blipFill>
          <a:blip r:embed="rId2"/>
          <a:stretch>
            <a:fillRect/>
          </a:stretch>
        </p:blipFill>
        <p:spPr>
          <a:xfrm>
            <a:off x="1537750" y="1761091"/>
            <a:ext cx="8665925" cy="4805362"/>
          </a:xfrm>
        </p:spPr>
      </p:pic>
    </p:spTree>
    <p:extLst>
      <p:ext uri="{BB962C8B-B14F-4D97-AF65-F5344CB8AC3E}">
        <p14:creationId xmlns:p14="http://schemas.microsoft.com/office/powerpoint/2010/main" val="123572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AAF97-7DFB-1B12-0785-28419092BF34}"/>
              </a:ext>
            </a:extLst>
          </p:cNvPr>
          <p:cNvSpPr>
            <a:spLocks noGrp="1"/>
          </p:cNvSpPr>
          <p:nvPr>
            <p:ph type="title"/>
          </p:nvPr>
        </p:nvSpPr>
        <p:spPr/>
        <p:txBody>
          <a:bodyPr/>
          <a:lstStyle/>
          <a:p>
            <a:r>
              <a:rPr lang="en-US" sz="4800" dirty="0">
                <a:latin typeface="Aharoni" panose="02010803020104030203" pitchFamily="2" charset="-79"/>
                <a:cs typeface="Aharoni" panose="02010803020104030203" pitchFamily="2" charset="-79"/>
              </a:rPr>
              <a:t>Famous celebrities?</a:t>
            </a:r>
          </a:p>
        </p:txBody>
      </p:sp>
      <p:pic>
        <p:nvPicPr>
          <p:cNvPr id="5" name="Content Placeholder 4">
            <a:extLst>
              <a:ext uri="{FF2B5EF4-FFF2-40B4-BE49-F238E27FC236}">
                <a16:creationId xmlns:a16="http://schemas.microsoft.com/office/drawing/2014/main" id="{C577D4C5-DCF2-C295-CBE4-C64DEAB434D6}"/>
              </a:ext>
            </a:extLst>
          </p:cNvPr>
          <p:cNvPicPr>
            <a:picLocks noGrp="1" noChangeAspect="1"/>
          </p:cNvPicPr>
          <p:nvPr>
            <p:ph idx="1"/>
          </p:nvPr>
        </p:nvPicPr>
        <p:blipFill>
          <a:blip r:embed="rId2"/>
          <a:stretch>
            <a:fillRect/>
          </a:stretch>
        </p:blipFill>
        <p:spPr>
          <a:xfrm>
            <a:off x="927860" y="2184020"/>
            <a:ext cx="2857500" cy="3800475"/>
          </a:xfrm>
        </p:spPr>
      </p:pic>
      <p:pic>
        <p:nvPicPr>
          <p:cNvPr id="7" name="Picture 6">
            <a:extLst>
              <a:ext uri="{FF2B5EF4-FFF2-40B4-BE49-F238E27FC236}">
                <a16:creationId xmlns:a16="http://schemas.microsoft.com/office/drawing/2014/main" id="{88B5650F-719C-489A-4A25-6B8BDDC70CB7}"/>
              </a:ext>
            </a:extLst>
          </p:cNvPr>
          <p:cNvPicPr>
            <a:picLocks noChangeAspect="1"/>
          </p:cNvPicPr>
          <p:nvPr/>
        </p:nvPicPr>
        <p:blipFill>
          <a:blip r:embed="rId3"/>
          <a:stretch>
            <a:fillRect/>
          </a:stretch>
        </p:blipFill>
        <p:spPr>
          <a:xfrm>
            <a:off x="3807466" y="2184020"/>
            <a:ext cx="3560744" cy="3800475"/>
          </a:xfrm>
          <a:prstGeom prst="rect">
            <a:avLst/>
          </a:prstGeom>
        </p:spPr>
      </p:pic>
      <p:pic>
        <p:nvPicPr>
          <p:cNvPr id="11" name="Picture 10">
            <a:extLst>
              <a:ext uri="{FF2B5EF4-FFF2-40B4-BE49-F238E27FC236}">
                <a16:creationId xmlns:a16="http://schemas.microsoft.com/office/drawing/2014/main" id="{11A0A008-AFBB-B0EF-A007-9062AD54BD69}"/>
              </a:ext>
            </a:extLst>
          </p:cNvPr>
          <p:cNvPicPr>
            <a:picLocks noChangeAspect="1"/>
          </p:cNvPicPr>
          <p:nvPr/>
        </p:nvPicPr>
        <p:blipFill>
          <a:blip r:embed="rId4"/>
          <a:stretch>
            <a:fillRect/>
          </a:stretch>
        </p:blipFill>
        <p:spPr>
          <a:xfrm>
            <a:off x="7368210" y="2184020"/>
            <a:ext cx="3933702" cy="3800475"/>
          </a:xfrm>
          <a:prstGeom prst="rect">
            <a:avLst/>
          </a:prstGeom>
        </p:spPr>
      </p:pic>
    </p:spTree>
    <p:extLst>
      <p:ext uri="{BB962C8B-B14F-4D97-AF65-F5344CB8AC3E}">
        <p14:creationId xmlns:p14="http://schemas.microsoft.com/office/powerpoint/2010/main" val="2511173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A889-1674-A8AC-DC9E-9C58EBEB184E}"/>
              </a:ext>
            </a:extLst>
          </p:cNvPr>
          <p:cNvSpPr>
            <a:spLocks noGrp="1"/>
          </p:cNvSpPr>
          <p:nvPr>
            <p:ph type="title"/>
          </p:nvPr>
        </p:nvSpPr>
        <p:spPr/>
        <p:txBody>
          <a:bodyPr/>
          <a:lstStyle/>
          <a:p>
            <a:r>
              <a:rPr lang="en-US" sz="5400" dirty="0">
                <a:latin typeface="Aharoni" panose="02010803020104030203" pitchFamily="2" charset="-79"/>
                <a:cs typeface="Aharoni" panose="02010803020104030203" pitchFamily="2" charset="-79"/>
              </a:rPr>
              <a:t>Worship Band?</a:t>
            </a:r>
          </a:p>
        </p:txBody>
      </p:sp>
      <p:pic>
        <p:nvPicPr>
          <p:cNvPr id="13" name="Content Placeholder 12">
            <a:extLst>
              <a:ext uri="{FF2B5EF4-FFF2-40B4-BE49-F238E27FC236}">
                <a16:creationId xmlns:a16="http://schemas.microsoft.com/office/drawing/2014/main" id="{8D71144F-AEA0-E876-082A-8E5DD6415B30}"/>
              </a:ext>
            </a:extLst>
          </p:cNvPr>
          <p:cNvPicPr>
            <a:picLocks noGrp="1" noChangeAspect="1"/>
          </p:cNvPicPr>
          <p:nvPr>
            <p:ph idx="1"/>
          </p:nvPr>
        </p:nvPicPr>
        <p:blipFill>
          <a:blip r:embed="rId2"/>
          <a:stretch>
            <a:fillRect/>
          </a:stretch>
        </p:blipFill>
        <p:spPr>
          <a:xfrm>
            <a:off x="1769424" y="1986377"/>
            <a:ext cx="8653152" cy="4871623"/>
          </a:xfrm>
        </p:spPr>
      </p:pic>
    </p:spTree>
    <p:extLst>
      <p:ext uri="{BB962C8B-B14F-4D97-AF65-F5344CB8AC3E}">
        <p14:creationId xmlns:p14="http://schemas.microsoft.com/office/powerpoint/2010/main" val="3542918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0AB68-CDBD-F758-18EF-DAA035943F43}"/>
              </a:ext>
            </a:extLst>
          </p:cNvPr>
          <p:cNvSpPr>
            <a:spLocks noGrp="1"/>
          </p:cNvSpPr>
          <p:nvPr>
            <p:ph type="title"/>
          </p:nvPr>
        </p:nvSpPr>
        <p:spPr/>
        <p:txBody>
          <a:bodyPr/>
          <a:lstStyle/>
          <a:p>
            <a:r>
              <a:rPr lang="en-US" sz="8000" dirty="0">
                <a:latin typeface="Aharoni" panose="02010803020104030203" pitchFamily="2" charset="-79"/>
                <a:cs typeface="Aharoni" panose="02010803020104030203" pitchFamily="2" charset="-79"/>
              </a:rPr>
              <a:t>Me?</a:t>
            </a:r>
          </a:p>
        </p:txBody>
      </p:sp>
      <p:pic>
        <p:nvPicPr>
          <p:cNvPr id="5" name="Content Placeholder 4">
            <a:extLst>
              <a:ext uri="{FF2B5EF4-FFF2-40B4-BE49-F238E27FC236}">
                <a16:creationId xmlns:a16="http://schemas.microsoft.com/office/drawing/2014/main" id="{0A018E45-8A5C-CB4A-4EA9-4EFC53E79DF5}"/>
              </a:ext>
            </a:extLst>
          </p:cNvPr>
          <p:cNvPicPr>
            <a:picLocks noGrp="1" noChangeAspect="1"/>
          </p:cNvPicPr>
          <p:nvPr>
            <p:ph idx="1"/>
          </p:nvPr>
        </p:nvPicPr>
        <p:blipFill>
          <a:blip r:embed="rId2"/>
          <a:stretch>
            <a:fillRect/>
          </a:stretch>
        </p:blipFill>
        <p:spPr>
          <a:xfrm>
            <a:off x="3698126" y="656345"/>
            <a:ext cx="4120655" cy="6201655"/>
          </a:xfrm>
        </p:spPr>
      </p:pic>
    </p:spTree>
    <p:extLst>
      <p:ext uri="{BB962C8B-B14F-4D97-AF65-F5344CB8AC3E}">
        <p14:creationId xmlns:p14="http://schemas.microsoft.com/office/powerpoint/2010/main" val="1168475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7B21C-3A80-C745-38DB-B00947E61B80}"/>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DBCA710-3643-945C-65BC-C59E40083150}"/>
              </a:ext>
            </a:extLst>
          </p:cNvPr>
          <p:cNvPicPr>
            <a:picLocks noGrp="1" noChangeAspect="1"/>
          </p:cNvPicPr>
          <p:nvPr>
            <p:ph idx="1"/>
          </p:nvPr>
        </p:nvPicPr>
        <p:blipFill>
          <a:blip r:embed="rId2"/>
          <a:stretch>
            <a:fillRect/>
          </a:stretch>
        </p:blipFill>
        <p:spPr>
          <a:xfrm>
            <a:off x="1603513" y="452718"/>
            <a:ext cx="9284128" cy="6192441"/>
          </a:xfrm>
        </p:spPr>
      </p:pic>
    </p:spTree>
    <p:extLst>
      <p:ext uri="{BB962C8B-B14F-4D97-AF65-F5344CB8AC3E}">
        <p14:creationId xmlns:p14="http://schemas.microsoft.com/office/powerpoint/2010/main" val="23505650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BF781E-4994-FE0A-598C-0E01CEF6A6B8}"/>
              </a:ext>
            </a:extLst>
          </p:cNvPr>
          <p:cNvSpPr>
            <a:spLocks noGrp="1"/>
          </p:cNvSpPr>
          <p:nvPr>
            <p:ph idx="1"/>
          </p:nvPr>
        </p:nvSpPr>
        <p:spPr/>
        <p:txBody>
          <a:bodyPr>
            <a:normAutofit/>
          </a:bodyPr>
          <a:lstStyle/>
          <a:p>
            <a:pPr marL="0" indent="0" algn="ctr">
              <a:buNone/>
            </a:pPr>
            <a:r>
              <a:rPr lang="en-US" sz="6000" dirty="0">
                <a:latin typeface="Aharoni" panose="02010803020104030203" pitchFamily="2" charset="-79"/>
                <a:cs typeface="Aharoni" panose="02010803020104030203" pitchFamily="2" charset="-79"/>
              </a:rPr>
              <a:t>How do we worship?</a:t>
            </a:r>
          </a:p>
        </p:txBody>
      </p:sp>
    </p:spTree>
    <p:extLst>
      <p:ext uri="{BB962C8B-B14F-4D97-AF65-F5344CB8AC3E}">
        <p14:creationId xmlns:p14="http://schemas.microsoft.com/office/powerpoint/2010/main" val="124985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6B5D62-E5C9-971C-CF22-096690581063}"/>
              </a:ext>
            </a:extLst>
          </p:cNvPr>
          <p:cNvSpPr>
            <a:spLocks noGrp="1"/>
          </p:cNvSpPr>
          <p:nvPr>
            <p:ph idx="1"/>
          </p:nvPr>
        </p:nvSpPr>
        <p:spPr>
          <a:xfrm>
            <a:off x="0" y="1085509"/>
            <a:ext cx="11608904" cy="4195481"/>
          </a:xfrm>
        </p:spPr>
        <p:txBody>
          <a:bodyPr>
            <a:noAutofit/>
          </a:bodyPr>
          <a:lstStyle/>
          <a:p>
            <a:pPr marL="0" indent="0" algn="ctr">
              <a:buNone/>
            </a:pPr>
            <a:r>
              <a:rPr lang="en-US" sz="3600" b="0" i="0" dirty="0">
                <a:effectLst/>
                <a:latin typeface="Aharoni" panose="02010803020104030203" pitchFamily="2" charset="-79"/>
                <a:cs typeface="Aharoni" panose="02010803020104030203" pitchFamily="2" charset="-79"/>
              </a:rPr>
              <a:t>John </a:t>
            </a:r>
            <a:r>
              <a:rPr lang="zh-TW" altLang="en-US" sz="3600" b="1" i="0" dirty="0">
                <a:effectLst/>
                <a:latin typeface="Aharoni" panose="02010803020104030203" pitchFamily="2" charset="-79"/>
                <a:cs typeface="Aharoni" panose="02010803020104030203" pitchFamily="2" charset="-79"/>
              </a:rPr>
              <a:t>約 翰 福 音</a:t>
            </a:r>
            <a:r>
              <a:rPr lang="en-US" sz="3600" b="0" i="0" dirty="0">
                <a:effectLst/>
                <a:latin typeface="Aharoni" panose="02010803020104030203" pitchFamily="2" charset="-79"/>
                <a:cs typeface="Aharoni" panose="02010803020104030203" pitchFamily="2" charset="-79"/>
              </a:rPr>
              <a:t>4:23-24</a:t>
            </a:r>
          </a:p>
          <a:p>
            <a:pPr marL="0" indent="0" algn="ctr">
              <a:buNone/>
            </a:pPr>
            <a:r>
              <a:rPr lang="en-US" sz="3200" b="1" i="0" baseline="30000" dirty="0">
                <a:effectLst/>
                <a:latin typeface="Aharoni" panose="02010803020104030203" pitchFamily="2" charset="-79"/>
                <a:cs typeface="Aharoni" panose="02010803020104030203" pitchFamily="2" charset="-79"/>
              </a:rPr>
              <a:t>23 </a:t>
            </a:r>
            <a:r>
              <a:rPr lang="en-US" sz="3200" b="0" i="0" dirty="0">
                <a:effectLst/>
                <a:latin typeface="Aharoni" panose="02010803020104030203" pitchFamily="2" charset="-79"/>
                <a:cs typeface="Aharoni" panose="02010803020104030203" pitchFamily="2" charset="-79"/>
              </a:rPr>
              <a:t>Yet a time is coming and has now come when the true worshipers will worship the Father in the Spirit and in truth, for they are the kind of worshipers the Father seeks. </a:t>
            </a:r>
          </a:p>
          <a:p>
            <a:pPr marL="0" indent="0" algn="ctr">
              <a:buNone/>
            </a:pPr>
            <a:r>
              <a:rPr lang="en-US" sz="3200" b="1" i="0" baseline="30000" dirty="0">
                <a:effectLst/>
                <a:latin typeface="Aharoni" panose="02010803020104030203" pitchFamily="2" charset="-79"/>
                <a:cs typeface="Aharoni" panose="02010803020104030203" pitchFamily="2" charset="-79"/>
              </a:rPr>
              <a:t>24 </a:t>
            </a:r>
            <a:r>
              <a:rPr lang="en-US" sz="3200" b="0" i="0" dirty="0">
                <a:effectLst/>
                <a:latin typeface="Aharoni" panose="02010803020104030203" pitchFamily="2" charset="-79"/>
                <a:cs typeface="Aharoni" panose="02010803020104030203" pitchFamily="2" charset="-79"/>
              </a:rPr>
              <a:t>God is spirit, and His worshipers must worship in the Spirit and in truth.”</a:t>
            </a:r>
            <a:r>
              <a:rPr lang="zh-TW" altLang="en-US" sz="3200" b="0" i="0" dirty="0">
                <a:effectLst/>
                <a:latin typeface="Aharoni" panose="02010803020104030203" pitchFamily="2" charset="-79"/>
                <a:cs typeface="Aharoni" panose="02010803020104030203" pitchFamily="2" charset="-79"/>
              </a:rPr>
              <a:t> </a:t>
            </a:r>
            <a:endParaRPr lang="en-US" altLang="zh-TW" sz="3200" b="0" i="0" dirty="0">
              <a:effectLst/>
              <a:latin typeface="Aharoni" panose="02010803020104030203" pitchFamily="2" charset="-79"/>
              <a:cs typeface="Aharoni" panose="02010803020104030203" pitchFamily="2" charset="-79"/>
            </a:endParaRPr>
          </a:p>
          <a:p>
            <a:pPr marL="0" indent="0" algn="ctr">
              <a:buNone/>
            </a:pPr>
            <a:r>
              <a:rPr lang="zh-TW" altLang="en-US" sz="3600" b="1" i="0" dirty="0">
                <a:effectLst/>
                <a:latin typeface="Aharoni" panose="02010803020104030203" pitchFamily="2" charset="-79"/>
                <a:cs typeface="Aharoni" panose="02010803020104030203" pitchFamily="2" charset="-79"/>
              </a:rPr>
              <a:t>時 候 將 到 、 如 今 就 是 了 、 那 真 正 拜 父 的 、 要 用 心 靈 和 誠 實 拜 他 、 因 為 父 要 這 樣 的 人 拜 他 神 是 個 靈 ． </a:t>
            </a:r>
            <a:r>
              <a:rPr lang="en-US" altLang="zh-TW" sz="3600" b="1" i="0" dirty="0">
                <a:effectLst/>
                <a:latin typeface="Aharoni" panose="02010803020104030203" pitchFamily="2" charset="-79"/>
                <a:cs typeface="Aharoni" panose="02010803020104030203" pitchFamily="2" charset="-79"/>
              </a:rPr>
              <a:t>〔 </a:t>
            </a:r>
            <a:r>
              <a:rPr lang="zh-TW" altLang="en-US" sz="3600" b="1" i="0" dirty="0">
                <a:effectLst/>
                <a:latin typeface="Aharoni" panose="02010803020104030203" pitchFamily="2" charset="-79"/>
                <a:cs typeface="Aharoni" panose="02010803020104030203" pitchFamily="2" charset="-79"/>
              </a:rPr>
              <a:t>或 無 個 字 </a:t>
            </a:r>
            <a:r>
              <a:rPr lang="en-US" altLang="zh-TW" sz="3600" b="1" i="0" dirty="0">
                <a:effectLst/>
                <a:latin typeface="Aharoni" panose="02010803020104030203" pitchFamily="2" charset="-79"/>
                <a:cs typeface="Aharoni" panose="02010803020104030203" pitchFamily="2" charset="-79"/>
              </a:rPr>
              <a:t>〕 </a:t>
            </a:r>
            <a:r>
              <a:rPr lang="zh-TW" altLang="en-US" sz="3600" b="1" i="0" dirty="0">
                <a:effectLst/>
                <a:latin typeface="Aharoni" panose="02010803020104030203" pitchFamily="2" charset="-79"/>
                <a:cs typeface="Aharoni" panose="02010803020104030203" pitchFamily="2" charset="-79"/>
              </a:rPr>
              <a:t>所 以 拜 他 的 、 必 須 </a:t>
            </a:r>
            <a:r>
              <a:rPr lang="zh-TW" altLang="en-US" sz="3600" b="0" i="0" dirty="0">
                <a:effectLst/>
                <a:latin typeface="Aharoni" panose="02010803020104030203" pitchFamily="2" charset="-79"/>
                <a:cs typeface="Aharoni" panose="02010803020104030203" pitchFamily="2" charset="-79"/>
              </a:rPr>
              <a:t>用 心 靈 和 誠 實 拜 他 。</a:t>
            </a:r>
            <a:endParaRPr lang="en-US" sz="3600" b="0" i="0" dirty="0">
              <a:effectLst/>
              <a:latin typeface="Aharoni" panose="02010803020104030203" pitchFamily="2" charset="-79"/>
              <a:cs typeface="Aharoni" panose="02010803020104030203" pitchFamily="2" charset="-79"/>
            </a:endParaRPr>
          </a:p>
          <a:p>
            <a:pPr marL="0" indent="0" algn="ctr">
              <a:buNone/>
            </a:pPr>
            <a:endParaRPr lang="en-US" sz="36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848497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8B8766-2FAD-3F7C-6D09-0C3BDBD668A5}"/>
              </a:ext>
            </a:extLst>
          </p:cNvPr>
          <p:cNvSpPr>
            <a:spLocks noGrp="1"/>
          </p:cNvSpPr>
          <p:nvPr>
            <p:ph idx="1"/>
          </p:nvPr>
        </p:nvSpPr>
        <p:spPr>
          <a:xfrm>
            <a:off x="238539" y="2092674"/>
            <a:ext cx="11542643" cy="4195481"/>
          </a:xfrm>
        </p:spPr>
        <p:txBody>
          <a:bodyPr>
            <a:normAutofit/>
          </a:bodyPr>
          <a:lstStyle/>
          <a:p>
            <a:pPr marL="0" indent="0" algn="ctr">
              <a:buNone/>
            </a:pPr>
            <a:r>
              <a:rPr lang="en-US" sz="4000" b="0" i="0" dirty="0">
                <a:effectLst/>
                <a:latin typeface="Aharoni" panose="02010803020104030203" pitchFamily="2" charset="-79"/>
                <a:cs typeface="Aharoni" panose="02010803020104030203" pitchFamily="2" charset="-79"/>
              </a:rPr>
              <a:t>Mark</a:t>
            </a:r>
            <a:r>
              <a:rPr lang="zh-TW" altLang="en-US" sz="4000" b="1" i="0" dirty="0">
                <a:effectLst/>
                <a:latin typeface="Aharoni" panose="02010803020104030203" pitchFamily="2" charset="-79"/>
                <a:cs typeface="Aharoni" panose="02010803020104030203" pitchFamily="2" charset="-79"/>
              </a:rPr>
              <a:t>馬 可 福 </a:t>
            </a:r>
            <a:r>
              <a:rPr lang="zh-TW" altLang="en-US" sz="4000" b="0" i="0" dirty="0">
                <a:effectLst/>
                <a:latin typeface="Aharoni" panose="02010803020104030203" pitchFamily="2" charset="-79"/>
                <a:cs typeface="Aharoni" panose="02010803020104030203" pitchFamily="2" charset="-79"/>
              </a:rPr>
              <a:t>音</a:t>
            </a:r>
            <a:r>
              <a:rPr lang="en-US" sz="4000" b="0" i="0" dirty="0">
                <a:effectLst/>
                <a:latin typeface="Aharoni" panose="02010803020104030203" pitchFamily="2" charset="-79"/>
                <a:cs typeface="Aharoni" panose="02010803020104030203" pitchFamily="2" charset="-79"/>
              </a:rPr>
              <a:t> 12:30</a:t>
            </a:r>
          </a:p>
          <a:p>
            <a:pPr marL="0" indent="0" algn="ctr">
              <a:buNone/>
            </a:pPr>
            <a:r>
              <a:rPr lang="en-US" sz="4000" b="1" i="0" baseline="30000" dirty="0">
                <a:effectLst/>
                <a:latin typeface="Aharoni" panose="02010803020104030203" pitchFamily="2" charset="-79"/>
                <a:cs typeface="Aharoni" panose="02010803020104030203" pitchFamily="2" charset="-79"/>
              </a:rPr>
              <a:t>30 </a:t>
            </a:r>
            <a:r>
              <a:rPr lang="en-US" sz="4000" b="0" i="0" dirty="0">
                <a:effectLst/>
                <a:latin typeface="Aharoni" panose="02010803020104030203" pitchFamily="2" charset="-79"/>
                <a:cs typeface="Aharoni" panose="02010803020104030203" pitchFamily="2" charset="-79"/>
              </a:rPr>
              <a:t>Love the Lord your God with all your heart and with all your soul and with all your mind and with all your strength.</a:t>
            </a:r>
          </a:p>
          <a:p>
            <a:pPr marL="0" indent="0" algn="ctr">
              <a:buNone/>
            </a:pPr>
            <a:r>
              <a:rPr lang="zh-TW" altLang="en-US" sz="4000" b="1" i="0" dirty="0">
                <a:effectLst/>
                <a:latin typeface="Aharoni" panose="02010803020104030203" pitchFamily="2" charset="-79"/>
                <a:cs typeface="Aharoni" panose="02010803020104030203" pitchFamily="2" charset="-79"/>
              </a:rPr>
              <a:t>你 要 盡 心 、 盡 性 、 盡 意 、 盡 力 、 </a:t>
            </a:r>
            <a:endParaRPr lang="en-US" altLang="zh-TW" sz="4000" b="1" i="0" dirty="0">
              <a:effectLst/>
              <a:latin typeface="Aharoni" panose="02010803020104030203" pitchFamily="2" charset="-79"/>
              <a:cs typeface="Aharoni" panose="02010803020104030203" pitchFamily="2" charset="-79"/>
            </a:endParaRPr>
          </a:p>
          <a:p>
            <a:pPr marL="0" indent="0" algn="ctr">
              <a:buNone/>
            </a:pPr>
            <a:r>
              <a:rPr lang="zh-TW" altLang="en-US" sz="4000" b="1" i="0" dirty="0">
                <a:effectLst/>
                <a:latin typeface="Aharoni" panose="02010803020104030203" pitchFamily="2" charset="-79"/>
                <a:cs typeface="Aharoni" panose="02010803020104030203" pitchFamily="2" charset="-79"/>
              </a:rPr>
              <a:t>愛 主 你 的 神 。</a:t>
            </a:r>
            <a:endParaRPr lang="en-US" sz="4000" b="1" i="0" dirty="0">
              <a:effectLst/>
              <a:latin typeface="Aharoni" panose="02010803020104030203" pitchFamily="2" charset="-79"/>
              <a:cs typeface="Aharoni" panose="02010803020104030203" pitchFamily="2" charset="-79"/>
            </a:endParaRPr>
          </a:p>
          <a:p>
            <a:pPr marL="0" indent="0" algn="ctr">
              <a:buNone/>
            </a:pPr>
            <a:endParaRPr lang="en-US" sz="44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888709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65923-08E5-8AC7-0838-F5E55AE144E2}"/>
              </a:ext>
            </a:extLst>
          </p:cNvPr>
          <p:cNvSpPr>
            <a:spLocks noGrp="1"/>
          </p:cNvSpPr>
          <p:nvPr>
            <p:ph type="title"/>
          </p:nvPr>
        </p:nvSpPr>
        <p:spPr>
          <a:xfrm>
            <a:off x="645130" y="452718"/>
            <a:ext cx="9404723" cy="1400530"/>
          </a:xfrm>
        </p:spPr>
        <p:txBody>
          <a:bodyPr/>
          <a:lstStyle/>
          <a:p>
            <a:pPr algn="ctr"/>
            <a:r>
              <a:rPr lang="en-US" sz="4400" dirty="0">
                <a:latin typeface="Aharoni" panose="02010803020104030203" pitchFamily="2" charset="-79"/>
                <a:cs typeface="Aharoni" panose="02010803020104030203" pitchFamily="2" charset="-79"/>
              </a:rPr>
              <a:t>Worship that expresses the heart and soul</a:t>
            </a:r>
          </a:p>
        </p:txBody>
      </p:sp>
      <p:sp>
        <p:nvSpPr>
          <p:cNvPr id="3" name="Content Placeholder 2">
            <a:extLst>
              <a:ext uri="{FF2B5EF4-FFF2-40B4-BE49-F238E27FC236}">
                <a16:creationId xmlns:a16="http://schemas.microsoft.com/office/drawing/2014/main" id="{3F4A6EF3-063D-70AD-0197-B8ACC6044937}"/>
              </a:ext>
            </a:extLst>
          </p:cNvPr>
          <p:cNvSpPr>
            <a:spLocks noGrp="1"/>
          </p:cNvSpPr>
          <p:nvPr>
            <p:ph idx="1"/>
          </p:nvPr>
        </p:nvSpPr>
        <p:spPr/>
        <p:txBody>
          <a:bodyPr>
            <a:normAutofit/>
          </a:bodyPr>
          <a:lstStyle/>
          <a:p>
            <a:pPr marL="0" indent="0" algn="ctr">
              <a:buNone/>
            </a:pPr>
            <a:endParaRPr lang="en-US" sz="4400" dirty="0">
              <a:latin typeface="Aharoni" panose="02010803020104030203" pitchFamily="2" charset="-79"/>
              <a:cs typeface="Aharoni" panose="02010803020104030203" pitchFamily="2" charset="-79"/>
            </a:endParaRPr>
          </a:p>
          <a:p>
            <a:pPr marL="0" indent="0" algn="ctr">
              <a:buNone/>
            </a:pPr>
            <a:r>
              <a:rPr lang="en-US" sz="4400" dirty="0">
                <a:latin typeface="Aharoni" panose="02010803020104030203" pitchFamily="2" charset="-79"/>
                <a:cs typeface="Aharoni" panose="02010803020104030203" pitchFamily="2" charset="-79"/>
              </a:rPr>
              <a:t>Giving praise upward</a:t>
            </a:r>
          </a:p>
        </p:txBody>
      </p:sp>
    </p:spTree>
    <p:extLst>
      <p:ext uri="{BB962C8B-B14F-4D97-AF65-F5344CB8AC3E}">
        <p14:creationId xmlns:p14="http://schemas.microsoft.com/office/powerpoint/2010/main" val="15400511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BB426-57EA-00D1-91F6-BA788EE5499A}"/>
              </a:ext>
            </a:extLst>
          </p:cNvPr>
          <p:cNvSpPr>
            <a:spLocks noGrp="1"/>
          </p:cNvSpPr>
          <p:nvPr>
            <p:ph type="title"/>
          </p:nvPr>
        </p:nvSpPr>
        <p:spPr>
          <a:xfrm>
            <a:off x="645130" y="452718"/>
            <a:ext cx="9404723" cy="1400530"/>
          </a:xfrm>
        </p:spPr>
        <p:txBody>
          <a:bodyPr/>
          <a:lstStyle/>
          <a:p>
            <a:pPr algn="ctr"/>
            <a:r>
              <a:rPr lang="en-US" sz="4400" dirty="0">
                <a:latin typeface="Aharoni" panose="02010803020104030203" pitchFamily="2" charset="-79"/>
                <a:cs typeface="Aharoni" panose="02010803020104030203" pitchFamily="2" charset="-79"/>
              </a:rPr>
              <a:t>Worship that involves the mind</a:t>
            </a:r>
            <a:br>
              <a:rPr lang="en-US" sz="4400" dirty="0">
                <a:latin typeface="Aharoni" panose="02010803020104030203" pitchFamily="2" charset="-79"/>
                <a:cs typeface="Aharoni" panose="02010803020104030203" pitchFamily="2" charset="-79"/>
              </a:rPr>
            </a:br>
            <a:r>
              <a:rPr lang="en-US" sz="4400" dirty="0">
                <a:latin typeface="Aharoni" panose="02010803020104030203" pitchFamily="2" charset="-79"/>
                <a:cs typeface="Aharoni" panose="02010803020104030203" pitchFamily="2" charset="-79"/>
              </a:rPr>
              <a:t>-with all your mind-</a:t>
            </a:r>
          </a:p>
        </p:txBody>
      </p:sp>
      <p:sp>
        <p:nvSpPr>
          <p:cNvPr id="3" name="Content Placeholder 2">
            <a:extLst>
              <a:ext uri="{FF2B5EF4-FFF2-40B4-BE49-F238E27FC236}">
                <a16:creationId xmlns:a16="http://schemas.microsoft.com/office/drawing/2014/main" id="{D93D287A-CFF9-2FB8-13E8-7F22D6BCF56E}"/>
              </a:ext>
            </a:extLst>
          </p:cNvPr>
          <p:cNvSpPr>
            <a:spLocks noGrp="1"/>
          </p:cNvSpPr>
          <p:nvPr>
            <p:ph idx="1"/>
          </p:nvPr>
        </p:nvSpPr>
        <p:spPr>
          <a:xfrm>
            <a:off x="0" y="2052918"/>
            <a:ext cx="11410122" cy="4195481"/>
          </a:xfrm>
        </p:spPr>
        <p:txBody>
          <a:bodyPr>
            <a:normAutofit/>
          </a:bodyPr>
          <a:lstStyle/>
          <a:p>
            <a:pPr marL="0" indent="0" algn="ctr">
              <a:buNone/>
            </a:pPr>
            <a:r>
              <a:rPr lang="en-US" sz="3200" dirty="0">
                <a:latin typeface="Aharoni" panose="02010803020104030203" pitchFamily="2" charset="-79"/>
                <a:cs typeface="Aharoni" panose="02010803020104030203" pitchFamily="2" charset="-79"/>
              </a:rPr>
              <a:t>Receiving instructions from above</a:t>
            </a:r>
          </a:p>
          <a:p>
            <a:pPr marL="0" indent="0" algn="ctr">
              <a:buNone/>
            </a:pPr>
            <a:endParaRPr lang="en-US" sz="3200" dirty="0">
              <a:latin typeface="Aharoni" panose="02010803020104030203" pitchFamily="2" charset="-79"/>
              <a:cs typeface="Aharoni" panose="02010803020104030203" pitchFamily="2" charset="-79"/>
            </a:endParaRPr>
          </a:p>
          <a:p>
            <a:pPr marL="0" indent="0" algn="ctr">
              <a:buNone/>
            </a:pPr>
            <a:r>
              <a:rPr lang="en-US" sz="3200" dirty="0">
                <a:latin typeface="Aharoni" panose="02010803020104030203" pitchFamily="2" charset="-79"/>
                <a:cs typeface="Aharoni" panose="02010803020104030203" pitchFamily="2" charset="-79"/>
              </a:rPr>
              <a:t>Listen to what He says</a:t>
            </a:r>
          </a:p>
          <a:p>
            <a:pPr marL="0" indent="0" algn="ctr">
              <a:buNone/>
            </a:pPr>
            <a:endParaRPr lang="en-US" sz="3200" dirty="0">
              <a:latin typeface="Aharoni" panose="02010803020104030203" pitchFamily="2" charset="-79"/>
              <a:cs typeface="Aharoni" panose="02010803020104030203" pitchFamily="2" charset="-79"/>
            </a:endParaRPr>
          </a:p>
          <a:p>
            <a:pPr marL="0" indent="0" algn="ctr">
              <a:buNone/>
            </a:pPr>
            <a:r>
              <a:rPr lang="en-US" sz="3200" dirty="0">
                <a:latin typeface="Aharoni" panose="02010803020104030203" pitchFamily="2" charset="-79"/>
                <a:cs typeface="Aharoni" panose="02010803020104030203" pitchFamily="2" charset="-79"/>
              </a:rPr>
              <a:t>We need to be attentive to what He is telling us</a:t>
            </a:r>
          </a:p>
        </p:txBody>
      </p:sp>
    </p:spTree>
    <p:extLst>
      <p:ext uri="{BB962C8B-B14F-4D97-AF65-F5344CB8AC3E}">
        <p14:creationId xmlns:p14="http://schemas.microsoft.com/office/powerpoint/2010/main" val="1001944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3DA4C-B99D-C7B9-DFA1-3B97A1C1A734}"/>
              </a:ext>
            </a:extLst>
          </p:cNvPr>
          <p:cNvSpPr>
            <a:spLocks noGrp="1"/>
          </p:cNvSpPr>
          <p:nvPr>
            <p:ph type="title"/>
          </p:nvPr>
        </p:nvSpPr>
        <p:spPr>
          <a:xfrm>
            <a:off x="645130" y="452718"/>
            <a:ext cx="9404723" cy="1400530"/>
          </a:xfrm>
        </p:spPr>
        <p:txBody>
          <a:bodyPr/>
          <a:lstStyle/>
          <a:p>
            <a:pPr algn="ctr"/>
            <a:r>
              <a:rPr lang="en-US" sz="4400" dirty="0">
                <a:latin typeface="Aharoni" panose="02010803020104030203" pitchFamily="2" charset="-79"/>
                <a:cs typeface="Aharoni" panose="02010803020104030203" pitchFamily="2" charset="-79"/>
              </a:rPr>
              <a:t>Worship that involves the body</a:t>
            </a:r>
            <a:br>
              <a:rPr lang="en-US" sz="4400" dirty="0">
                <a:latin typeface="Aharoni" panose="02010803020104030203" pitchFamily="2" charset="-79"/>
                <a:cs typeface="Aharoni" panose="02010803020104030203" pitchFamily="2" charset="-79"/>
              </a:rPr>
            </a:br>
            <a:r>
              <a:rPr lang="en-US" sz="4400" dirty="0">
                <a:latin typeface="Aharoni" panose="02010803020104030203" pitchFamily="2" charset="-79"/>
                <a:cs typeface="Aharoni" panose="02010803020104030203" pitchFamily="2" charset="-79"/>
              </a:rPr>
              <a:t>-with all our strength-</a:t>
            </a:r>
          </a:p>
        </p:txBody>
      </p:sp>
      <p:sp>
        <p:nvSpPr>
          <p:cNvPr id="3" name="Content Placeholder 2">
            <a:extLst>
              <a:ext uri="{FF2B5EF4-FFF2-40B4-BE49-F238E27FC236}">
                <a16:creationId xmlns:a16="http://schemas.microsoft.com/office/drawing/2014/main" id="{A93A479E-24F1-6B0B-C061-B2A8C6E66A16}"/>
              </a:ext>
            </a:extLst>
          </p:cNvPr>
          <p:cNvSpPr>
            <a:spLocks noGrp="1"/>
          </p:cNvSpPr>
          <p:nvPr>
            <p:ph idx="1"/>
          </p:nvPr>
        </p:nvSpPr>
        <p:spPr/>
        <p:txBody>
          <a:bodyPr>
            <a:normAutofit/>
          </a:bodyPr>
          <a:lstStyle/>
          <a:p>
            <a:pPr marL="0" indent="0" algn="ctr">
              <a:buNone/>
            </a:pPr>
            <a:r>
              <a:rPr lang="en-US" sz="3200" dirty="0">
                <a:latin typeface="Aharoni" panose="02010803020104030203" pitchFamily="2" charset="-79"/>
                <a:cs typeface="Aharoni" panose="02010803020104030203" pitchFamily="2" charset="-79"/>
              </a:rPr>
              <a:t>How we should live in this world</a:t>
            </a:r>
          </a:p>
          <a:p>
            <a:pPr marL="0" indent="0" algn="ctr">
              <a:buNone/>
            </a:pPr>
            <a:endParaRPr lang="en-US" sz="3200" dirty="0">
              <a:latin typeface="Aharoni" panose="02010803020104030203" pitchFamily="2" charset="-79"/>
              <a:cs typeface="Aharoni" panose="02010803020104030203" pitchFamily="2" charset="-79"/>
            </a:endParaRPr>
          </a:p>
          <a:p>
            <a:pPr marL="0" indent="0" algn="ctr">
              <a:buNone/>
            </a:pPr>
            <a:r>
              <a:rPr lang="en-US" sz="3200" dirty="0">
                <a:latin typeface="Aharoni" panose="02010803020104030203" pitchFamily="2" charset="-79"/>
                <a:cs typeface="Aharoni" panose="02010803020104030203" pitchFamily="2" charset="-79"/>
              </a:rPr>
              <a:t>Transformation of our mind and behavior</a:t>
            </a:r>
          </a:p>
          <a:p>
            <a:pPr marL="0" indent="0" algn="ctr">
              <a:buNone/>
            </a:pPr>
            <a:endParaRPr lang="en-US" sz="3200" dirty="0">
              <a:latin typeface="Aharoni" panose="02010803020104030203" pitchFamily="2" charset="-79"/>
              <a:cs typeface="Aharoni" panose="02010803020104030203" pitchFamily="2" charset="-79"/>
            </a:endParaRPr>
          </a:p>
          <a:p>
            <a:pPr marL="0" indent="0" algn="ctr">
              <a:buNone/>
            </a:pPr>
            <a:r>
              <a:rPr lang="en-US" sz="3200" dirty="0">
                <a:latin typeface="Aharoni" panose="02010803020104030203" pitchFamily="2" charset="-79"/>
                <a:cs typeface="Aharoni" panose="02010803020104030203" pitchFamily="2" charset="-79"/>
              </a:rPr>
              <a:t>Our behavior needs to change</a:t>
            </a:r>
          </a:p>
        </p:txBody>
      </p:sp>
    </p:spTree>
    <p:extLst>
      <p:ext uri="{BB962C8B-B14F-4D97-AF65-F5344CB8AC3E}">
        <p14:creationId xmlns:p14="http://schemas.microsoft.com/office/powerpoint/2010/main" val="9386813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4BF2B7-EBC4-521B-E97F-B6361D3B1355}"/>
              </a:ext>
            </a:extLst>
          </p:cNvPr>
          <p:cNvSpPr>
            <a:spLocks noGrp="1"/>
          </p:cNvSpPr>
          <p:nvPr>
            <p:ph idx="1"/>
          </p:nvPr>
        </p:nvSpPr>
        <p:spPr>
          <a:xfrm>
            <a:off x="1" y="2052918"/>
            <a:ext cx="11330608" cy="4195481"/>
          </a:xfrm>
        </p:spPr>
        <p:txBody>
          <a:bodyPr>
            <a:noAutofit/>
          </a:bodyPr>
          <a:lstStyle/>
          <a:p>
            <a:pPr marL="0" indent="0" algn="ctr">
              <a:buNone/>
            </a:pPr>
            <a:r>
              <a:rPr lang="en-US" sz="3200" dirty="0">
                <a:latin typeface="Aharoni" panose="02010803020104030203" pitchFamily="2" charset="-79"/>
                <a:cs typeface="Aharoni" panose="02010803020104030203" pitchFamily="2" charset="-79"/>
              </a:rPr>
              <a:t>When we really believe that God is worthy of every praise, then we will be willing to listen and to change the way we live in response to such a worthy God</a:t>
            </a:r>
          </a:p>
          <a:p>
            <a:pPr marL="0" indent="0" algn="ctr">
              <a:buNone/>
            </a:pPr>
            <a:endParaRPr lang="en-US" sz="3200" dirty="0">
              <a:latin typeface="Aharoni" panose="02010803020104030203" pitchFamily="2" charset="-79"/>
              <a:cs typeface="Aharoni" panose="02010803020104030203" pitchFamily="2" charset="-79"/>
            </a:endParaRPr>
          </a:p>
          <a:p>
            <a:pPr marL="0" indent="0" algn="ctr">
              <a:buNone/>
            </a:pPr>
            <a:r>
              <a:rPr lang="en-US" sz="3200" dirty="0">
                <a:latin typeface="Aharoni" panose="02010803020104030203" pitchFamily="2" charset="-79"/>
                <a:cs typeface="Aharoni" panose="02010803020104030203" pitchFamily="2" charset="-79"/>
              </a:rPr>
              <a:t>We will trust Him and seek Him and want to please Him as much as we can.</a:t>
            </a:r>
          </a:p>
          <a:p>
            <a:pPr marL="0" indent="0" algn="ctr">
              <a:buNone/>
            </a:pPr>
            <a:endParaRPr lang="en-US" sz="3200" dirty="0">
              <a:latin typeface="Aharoni" panose="02010803020104030203" pitchFamily="2" charset="-79"/>
              <a:cs typeface="Aharoni" panose="02010803020104030203" pitchFamily="2" charset="-79"/>
            </a:endParaRPr>
          </a:p>
          <a:p>
            <a:pPr marL="0" indent="0" algn="ctr">
              <a:buNone/>
            </a:pPr>
            <a:r>
              <a:rPr lang="en-US" sz="3200" dirty="0">
                <a:latin typeface="Aharoni" panose="02010803020104030203" pitchFamily="2" charset="-79"/>
                <a:cs typeface="Aharoni" panose="02010803020104030203" pitchFamily="2" charset="-79"/>
              </a:rPr>
              <a:t>Worship should affect our behavior.</a:t>
            </a:r>
          </a:p>
        </p:txBody>
      </p:sp>
    </p:spTree>
    <p:extLst>
      <p:ext uri="{BB962C8B-B14F-4D97-AF65-F5344CB8AC3E}">
        <p14:creationId xmlns:p14="http://schemas.microsoft.com/office/powerpoint/2010/main" val="1448695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84832C-FDA5-84B7-5077-F590184CBE38}"/>
              </a:ext>
            </a:extLst>
          </p:cNvPr>
          <p:cNvSpPr>
            <a:spLocks noGrp="1"/>
          </p:cNvSpPr>
          <p:nvPr>
            <p:ph idx="1"/>
          </p:nvPr>
        </p:nvSpPr>
        <p:spPr/>
        <p:txBody>
          <a:bodyPr>
            <a:normAutofit/>
          </a:bodyPr>
          <a:lstStyle/>
          <a:p>
            <a:pPr marL="0" indent="0" algn="ctr">
              <a:buNone/>
            </a:pPr>
            <a:r>
              <a:rPr lang="en-US" sz="3600" dirty="0">
                <a:latin typeface="Aharoni" panose="02010803020104030203" pitchFamily="2" charset="-79"/>
                <a:cs typeface="Aharoni" panose="02010803020104030203" pitchFamily="2" charset="-79"/>
              </a:rPr>
              <a:t>Worship involves all the ways in which we can respond to God, all the ways we can praise Him by what we say and do, all the ways we can demonstrate that God is worthy of all praise and honor and allegiance.</a:t>
            </a:r>
          </a:p>
        </p:txBody>
      </p:sp>
    </p:spTree>
    <p:extLst>
      <p:ext uri="{BB962C8B-B14F-4D97-AF65-F5344CB8AC3E}">
        <p14:creationId xmlns:p14="http://schemas.microsoft.com/office/powerpoint/2010/main" val="35066813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E6A874-959E-6497-3380-7D216B9B7123}"/>
              </a:ext>
            </a:extLst>
          </p:cNvPr>
          <p:cNvSpPr>
            <a:spLocks noGrp="1"/>
          </p:cNvSpPr>
          <p:nvPr>
            <p:ph idx="1"/>
          </p:nvPr>
        </p:nvSpPr>
        <p:spPr/>
        <p:txBody>
          <a:bodyPr>
            <a:normAutofit/>
          </a:bodyPr>
          <a:lstStyle/>
          <a:p>
            <a:pPr marL="0" indent="0" algn="ctr">
              <a:buNone/>
            </a:pPr>
            <a:r>
              <a:rPr lang="en-US" sz="4000" dirty="0">
                <a:latin typeface="Aharoni" panose="02010803020104030203" pitchFamily="2" charset="-79"/>
                <a:cs typeface="Aharoni" panose="02010803020104030203" pitchFamily="2" charset="-79"/>
              </a:rPr>
              <a:t>Giving our tithes and offering</a:t>
            </a:r>
          </a:p>
          <a:p>
            <a:pPr marL="0" indent="0" algn="ctr">
              <a:buNone/>
            </a:pPr>
            <a:r>
              <a:rPr lang="en-US" sz="4000" dirty="0">
                <a:latin typeface="Aharoni" panose="02010803020104030203" pitchFamily="2" charset="-79"/>
                <a:cs typeface="Aharoni" panose="02010803020104030203" pitchFamily="2" charset="-79"/>
              </a:rPr>
              <a:t>Teaching Sunday School</a:t>
            </a:r>
          </a:p>
          <a:p>
            <a:pPr marL="0" indent="0" algn="ctr">
              <a:buNone/>
            </a:pPr>
            <a:r>
              <a:rPr lang="en-US" sz="4000" dirty="0">
                <a:latin typeface="Aharoni" panose="02010803020104030203" pitchFamily="2" charset="-79"/>
                <a:cs typeface="Aharoni" panose="02010803020104030203" pitchFamily="2" charset="-79"/>
              </a:rPr>
              <a:t>Telling others about God</a:t>
            </a:r>
          </a:p>
          <a:p>
            <a:pPr marL="0" indent="0" algn="ctr">
              <a:buNone/>
            </a:pPr>
            <a:r>
              <a:rPr lang="en-US" sz="4000" dirty="0">
                <a:latin typeface="Aharoni" panose="02010803020104030203" pitchFamily="2" charset="-79"/>
                <a:cs typeface="Aharoni" panose="02010803020104030203" pitchFamily="2" charset="-79"/>
              </a:rPr>
              <a:t>Caring for the widows and orphans</a:t>
            </a:r>
          </a:p>
        </p:txBody>
      </p:sp>
    </p:spTree>
    <p:extLst>
      <p:ext uri="{BB962C8B-B14F-4D97-AF65-F5344CB8AC3E}">
        <p14:creationId xmlns:p14="http://schemas.microsoft.com/office/powerpoint/2010/main" val="1363856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FEEAB9-6159-FA98-3389-74D45A87D866}"/>
              </a:ext>
            </a:extLst>
          </p:cNvPr>
          <p:cNvSpPr>
            <a:spLocks noGrp="1"/>
          </p:cNvSpPr>
          <p:nvPr>
            <p:ph idx="1"/>
          </p:nvPr>
        </p:nvSpPr>
        <p:spPr>
          <a:xfrm>
            <a:off x="344557" y="2052918"/>
            <a:ext cx="11145077" cy="4195481"/>
          </a:xfrm>
        </p:spPr>
        <p:txBody>
          <a:bodyPr>
            <a:normAutofit fontScale="92500" lnSpcReduction="10000"/>
          </a:bodyPr>
          <a:lstStyle/>
          <a:p>
            <a:pPr marL="0" indent="0" algn="ctr">
              <a:buNone/>
            </a:pPr>
            <a:r>
              <a:rPr lang="en-US" sz="4400" dirty="0">
                <a:latin typeface="Aharoni" panose="02010803020104030203" pitchFamily="2" charset="-79"/>
                <a:cs typeface="Aharoni" panose="02010803020104030203" pitchFamily="2" charset="-79"/>
              </a:rPr>
              <a:t>We can worship God all by ourselves</a:t>
            </a:r>
          </a:p>
          <a:p>
            <a:pPr marL="0" indent="0" algn="ctr">
              <a:buNone/>
            </a:pPr>
            <a:endParaRPr lang="en-US" sz="4400" dirty="0">
              <a:latin typeface="Aharoni" panose="02010803020104030203" pitchFamily="2" charset="-79"/>
              <a:cs typeface="Aharoni" panose="02010803020104030203" pitchFamily="2" charset="-79"/>
            </a:endParaRPr>
          </a:p>
          <a:p>
            <a:pPr marL="0" indent="0" algn="ctr">
              <a:buNone/>
            </a:pPr>
            <a:r>
              <a:rPr lang="en-US" sz="4400" dirty="0">
                <a:latin typeface="Aharoni" panose="02010803020104030203" pitchFamily="2" charset="-79"/>
                <a:cs typeface="Aharoni" panose="02010803020104030203" pitchFamily="2" charset="-79"/>
              </a:rPr>
              <a:t>OR</a:t>
            </a:r>
          </a:p>
          <a:p>
            <a:pPr marL="0" indent="0" algn="ctr">
              <a:buNone/>
            </a:pPr>
            <a:endParaRPr lang="en-US" sz="4400" dirty="0">
              <a:latin typeface="Aharoni" panose="02010803020104030203" pitchFamily="2" charset="-79"/>
              <a:cs typeface="Aharoni" panose="02010803020104030203" pitchFamily="2" charset="-79"/>
            </a:endParaRPr>
          </a:p>
          <a:p>
            <a:pPr marL="0" indent="0" algn="ctr">
              <a:buNone/>
            </a:pPr>
            <a:r>
              <a:rPr lang="en-US" sz="4400" dirty="0">
                <a:latin typeface="Aharoni" panose="02010803020104030203" pitchFamily="2" charset="-79"/>
                <a:cs typeface="Aharoni" panose="02010803020104030203" pitchFamily="2" charset="-79"/>
              </a:rPr>
              <a:t>We </a:t>
            </a:r>
            <a:r>
              <a:rPr lang="en-US" sz="4400">
                <a:latin typeface="Aharoni" panose="02010803020104030203" pitchFamily="2" charset="-79"/>
                <a:cs typeface="Aharoni" panose="02010803020104030203" pitchFamily="2" charset="-79"/>
              </a:rPr>
              <a:t>can worship together </a:t>
            </a:r>
            <a:r>
              <a:rPr lang="en-US" sz="4400" dirty="0">
                <a:latin typeface="Aharoni" panose="02010803020104030203" pitchFamily="2" charset="-79"/>
                <a:cs typeface="Aharoni" panose="02010803020104030203" pitchFamily="2" charset="-79"/>
              </a:rPr>
              <a:t>with other brothers and sisters</a:t>
            </a:r>
          </a:p>
        </p:txBody>
      </p:sp>
    </p:spTree>
    <p:extLst>
      <p:ext uri="{BB962C8B-B14F-4D97-AF65-F5344CB8AC3E}">
        <p14:creationId xmlns:p14="http://schemas.microsoft.com/office/powerpoint/2010/main" val="3397651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15ADDB-E569-6513-780B-AC0F657B6508}"/>
              </a:ext>
            </a:extLst>
          </p:cNvPr>
          <p:cNvSpPr>
            <a:spLocks noGrp="1"/>
          </p:cNvSpPr>
          <p:nvPr>
            <p:ph idx="1"/>
          </p:nvPr>
        </p:nvSpPr>
        <p:spPr>
          <a:xfrm>
            <a:off x="132522" y="2052918"/>
            <a:ext cx="11476382" cy="4195481"/>
          </a:xfrm>
        </p:spPr>
        <p:txBody>
          <a:bodyPr>
            <a:normAutofit/>
          </a:bodyPr>
          <a:lstStyle/>
          <a:p>
            <a:pPr marL="0" indent="0" algn="ctr">
              <a:buNone/>
            </a:pPr>
            <a:r>
              <a:rPr lang="en-US" sz="3600" b="0" i="0" dirty="0">
                <a:effectLst/>
                <a:latin typeface="Aharoni" panose="02010803020104030203" pitchFamily="2" charset="-79"/>
                <a:cs typeface="Aharoni" panose="02010803020104030203" pitchFamily="2" charset="-79"/>
              </a:rPr>
              <a:t>Christian life was never meant to be solitary</a:t>
            </a:r>
          </a:p>
          <a:p>
            <a:pPr marL="0" indent="0" algn="ctr">
              <a:buNone/>
            </a:pPr>
            <a:endParaRPr lang="en-US" sz="3600" b="0" i="0" dirty="0">
              <a:effectLst/>
              <a:latin typeface="Aharoni" panose="02010803020104030203" pitchFamily="2" charset="-79"/>
              <a:cs typeface="Aharoni" panose="02010803020104030203" pitchFamily="2" charset="-79"/>
            </a:endParaRPr>
          </a:p>
          <a:p>
            <a:pPr marL="0" indent="0" algn="ctr">
              <a:buNone/>
            </a:pPr>
            <a:r>
              <a:rPr lang="en-US" sz="3600" dirty="0">
                <a:latin typeface="Aharoni" panose="02010803020104030203" pitchFamily="2" charset="-79"/>
                <a:cs typeface="Aharoni" panose="02010803020104030203" pitchFamily="2" charset="-79"/>
              </a:rPr>
              <a:t>C</a:t>
            </a:r>
            <a:r>
              <a:rPr lang="en-US" sz="3600" b="0" i="0" dirty="0">
                <a:effectLst/>
                <a:latin typeface="Aharoni" panose="02010803020104030203" pitchFamily="2" charset="-79"/>
                <a:cs typeface="Aharoni" panose="02010803020104030203" pitchFamily="2" charset="-79"/>
              </a:rPr>
              <a:t>hurch attendance promotes fellowship </a:t>
            </a:r>
          </a:p>
          <a:p>
            <a:pPr marL="0" indent="0" algn="ctr">
              <a:buNone/>
            </a:pPr>
            <a:r>
              <a:rPr lang="en-US" sz="3600" b="0" i="0" dirty="0">
                <a:effectLst/>
                <a:latin typeface="Aharoni" panose="02010803020104030203" pitchFamily="2" charset="-79"/>
                <a:cs typeface="Aharoni" panose="02010803020104030203" pitchFamily="2" charset="-79"/>
              </a:rPr>
              <a:t>and encouragement</a:t>
            </a:r>
            <a:endParaRPr lang="en-US" sz="36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7049496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932115-9C42-259D-2353-DBAA271B79D4}"/>
              </a:ext>
            </a:extLst>
          </p:cNvPr>
          <p:cNvSpPr>
            <a:spLocks noGrp="1"/>
          </p:cNvSpPr>
          <p:nvPr>
            <p:ph idx="1"/>
          </p:nvPr>
        </p:nvSpPr>
        <p:spPr>
          <a:xfrm>
            <a:off x="1515109" y="1708362"/>
            <a:ext cx="8946541" cy="4195481"/>
          </a:xfrm>
        </p:spPr>
        <p:txBody>
          <a:bodyPr>
            <a:normAutofit/>
          </a:bodyPr>
          <a:lstStyle/>
          <a:p>
            <a:pPr marL="0" indent="0" algn="ctr">
              <a:buNone/>
            </a:pPr>
            <a:r>
              <a:rPr lang="en-US" sz="3600" b="0" i="0" dirty="0">
                <a:effectLst/>
                <a:latin typeface="Aharoni" panose="02010803020104030203" pitchFamily="2" charset="-79"/>
                <a:cs typeface="Aharoni" panose="02010803020104030203" pitchFamily="2" charset="-79"/>
              </a:rPr>
              <a:t>Acts </a:t>
            </a:r>
            <a:r>
              <a:rPr lang="zh-TW" altLang="en-US" sz="3600" b="1" i="0" dirty="0">
                <a:effectLst/>
                <a:latin typeface="Aharoni" panose="02010803020104030203" pitchFamily="2" charset="-79"/>
                <a:cs typeface="Aharoni" panose="02010803020104030203" pitchFamily="2" charset="-79"/>
              </a:rPr>
              <a:t>使 徒 行 傳 </a:t>
            </a:r>
            <a:r>
              <a:rPr lang="en-US" sz="3600" b="1" i="0" dirty="0">
                <a:effectLst/>
                <a:latin typeface="Aharoni" panose="02010803020104030203" pitchFamily="2" charset="-79"/>
                <a:cs typeface="Aharoni" panose="02010803020104030203" pitchFamily="2" charset="-79"/>
              </a:rPr>
              <a:t> </a:t>
            </a:r>
            <a:r>
              <a:rPr lang="en-US" sz="3600" b="0" i="0" dirty="0">
                <a:effectLst/>
                <a:latin typeface="Aharoni" panose="02010803020104030203" pitchFamily="2" charset="-79"/>
                <a:cs typeface="Aharoni" panose="02010803020104030203" pitchFamily="2" charset="-79"/>
              </a:rPr>
              <a:t>2:42</a:t>
            </a:r>
          </a:p>
          <a:p>
            <a:pPr marL="0" indent="0" algn="ctr">
              <a:buNone/>
            </a:pPr>
            <a:r>
              <a:rPr lang="en-US" sz="3600" b="1" i="0" baseline="30000" dirty="0">
                <a:effectLst/>
                <a:latin typeface="Aharoni" panose="02010803020104030203" pitchFamily="2" charset="-79"/>
                <a:cs typeface="Aharoni" panose="02010803020104030203" pitchFamily="2" charset="-79"/>
              </a:rPr>
              <a:t>42 </a:t>
            </a:r>
            <a:r>
              <a:rPr lang="en-US" sz="3600" b="0" i="0" dirty="0">
                <a:effectLst/>
                <a:latin typeface="Aharoni" panose="02010803020104030203" pitchFamily="2" charset="-79"/>
                <a:cs typeface="Aharoni" panose="02010803020104030203" pitchFamily="2" charset="-79"/>
              </a:rPr>
              <a:t>And they continued steadfastly in the apostles’ doctrine and fellowship, in the breaking of bread, and in prayers.</a:t>
            </a:r>
          </a:p>
          <a:p>
            <a:pPr marL="0" indent="0" algn="ctr">
              <a:buNone/>
            </a:pPr>
            <a:r>
              <a:rPr lang="zh-TW" altLang="en-US" sz="3600" b="1" dirty="0">
                <a:latin typeface="Aharoni" panose="02010803020104030203" pitchFamily="2" charset="-79"/>
                <a:cs typeface="Aharoni" panose="02010803020104030203" pitchFamily="2" charset="-79"/>
              </a:rPr>
              <a:t>都 恆 心 遵 守 使 徒 的 教 訓 、 彼 此 交 接 、 擘 餅 、 祈 禱 。</a:t>
            </a:r>
            <a:endParaRPr lang="en-US" sz="3600" b="1"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41262483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58355B-5925-122C-0E12-B37844BB3E95}"/>
              </a:ext>
            </a:extLst>
          </p:cNvPr>
          <p:cNvSpPr>
            <a:spLocks noGrp="1"/>
          </p:cNvSpPr>
          <p:nvPr>
            <p:ph idx="1"/>
          </p:nvPr>
        </p:nvSpPr>
        <p:spPr>
          <a:xfrm>
            <a:off x="212035" y="2052918"/>
            <a:ext cx="11873947" cy="4195481"/>
          </a:xfrm>
        </p:spPr>
        <p:txBody>
          <a:bodyPr/>
          <a:lstStyle/>
          <a:p>
            <a:pPr marL="0" indent="0" algn="ctr">
              <a:buNone/>
            </a:pPr>
            <a:endParaRPr lang="en-US" sz="4400" dirty="0">
              <a:effectLst/>
              <a:latin typeface="Aharoni" panose="02010803020104030203" pitchFamily="2" charset="-79"/>
              <a:ea typeface="DengXian" panose="02010600030101010101" pitchFamily="2" charset="-122"/>
              <a:cs typeface="Aharoni" panose="02010803020104030203" pitchFamily="2" charset="-79"/>
            </a:endParaRPr>
          </a:p>
          <a:p>
            <a:pPr marL="0" indent="0" algn="ctr">
              <a:buNone/>
            </a:pPr>
            <a:r>
              <a:rPr lang="en-US" sz="4400" dirty="0">
                <a:effectLst/>
                <a:latin typeface="Aharoni" panose="02010803020104030203" pitchFamily="2" charset="-79"/>
                <a:ea typeface="DengXian" panose="02010600030101010101" pitchFamily="2" charset="-122"/>
                <a:cs typeface="Aharoni" panose="02010803020104030203" pitchFamily="2" charset="-79"/>
              </a:rPr>
              <a:t>God inhabits the praises of His people</a:t>
            </a:r>
          </a:p>
          <a:p>
            <a:pPr marL="0" indent="0" algn="ctr">
              <a:buNone/>
            </a:pPr>
            <a:endParaRPr lang="en-US" sz="4400" dirty="0">
              <a:latin typeface="Aharoni" panose="02010803020104030203" pitchFamily="2" charset="-79"/>
              <a:ea typeface="DengXian" panose="02010600030101010101" pitchFamily="2" charset="-122"/>
              <a:cs typeface="Aharoni" panose="02010803020104030203" pitchFamily="2" charset="-79"/>
            </a:endParaRPr>
          </a:p>
          <a:p>
            <a:pPr marL="0" indent="0" algn="ctr">
              <a:buNone/>
            </a:pPr>
            <a:r>
              <a:rPr lang="en-US" sz="4400" dirty="0">
                <a:effectLst/>
                <a:latin typeface="Aharoni" panose="02010803020104030203" pitchFamily="2" charset="-79"/>
                <a:ea typeface="DengXian" panose="02010600030101010101" pitchFamily="2" charset="-122"/>
                <a:cs typeface="Aharoni" panose="02010803020104030203" pitchFamily="2" charset="-79"/>
              </a:rPr>
              <a:t>He is enthroned in the praises of His people</a:t>
            </a:r>
          </a:p>
          <a:p>
            <a:pPr marL="0" indent="0" algn="ctr">
              <a:buNone/>
            </a:pPr>
            <a:endParaRPr lang="en-US" sz="4400" dirty="0">
              <a:latin typeface="Aharoni" panose="02010803020104030203" pitchFamily="2" charset="-79"/>
              <a:ea typeface="DengXian" panose="02010600030101010101" pitchFamily="2" charset="-122"/>
              <a:cs typeface="Aharoni" panose="02010803020104030203" pitchFamily="2" charset="-79"/>
            </a:endParaRPr>
          </a:p>
          <a:p>
            <a:pPr marL="0" indent="0" algn="ctr">
              <a:buNone/>
            </a:pPr>
            <a:endParaRPr lang="en-US" sz="4400" dirty="0">
              <a:effectLst/>
              <a:latin typeface="Aharoni" panose="02010803020104030203" pitchFamily="2" charset="-79"/>
              <a:ea typeface="DengXian" panose="02010600030101010101" pitchFamily="2" charset="-122"/>
              <a:cs typeface="Aharoni" panose="02010803020104030203" pitchFamily="2" charset="-79"/>
            </a:endParaRPr>
          </a:p>
          <a:p>
            <a:pPr algn="ctr"/>
            <a:endParaRPr lang="en-US" dirty="0"/>
          </a:p>
        </p:txBody>
      </p:sp>
    </p:spTree>
    <p:extLst>
      <p:ext uri="{BB962C8B-B14F-4D97-AF65-F5344CB8AC3E}">
        <p14:creationId xmlns:p14="http://schemas.microsoft.com/office/powerpoint/2010/main" val="606293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176D56-0210-EC5F-7C05-8C35BA70E6B9}"/>
              </a:ext>
            </a:extLst>
          </p:cNvPr>
          <p:cNvSpPr>
            <a:spLocks noGrp="1"/>
          </p:cNvSpPr>
          <p:nvPr>
            <p:ph idx="1"/>
          </p:nvPr>
        </p:nvSpPr>
        <p:spPr>
          <a:xfrm>
            <a:off x="0" y="2052918"/>
            <a:ext cx="11410122" cy="4195481"/>
          </a:xfrm>
        </p:spPr>
        <p:txBody>
          <a:bodyPr>
            <a:normAutofit/>
          </a:bodyPr>
          <a:lstStyle/>
          <a:p>
            <a:pPr marL="0" indent="0" algn="ctr">
              <a:buNone/>
            </a:pPr>
            <a:r>
              <a:rPr lang="en-US" sz="3600" dirty="0">
                <a:latin typeface="Aharoni" panose="02010803020104030203" pitchFamily="2" charset="-79"/>
                <a:cs typeface="Aharoni" panose="02010803020104030203" pitchFamily="2" charset="-79"/>
              </a:rPr>
              <a:t>Psalm 22:3</a:t>
            </a:r>
          </a:p>
          <a:p>
            <a:pPr marL="0" indent="0" algn="ctr">
              <a:buNone/>
            </a:pPr>
            <a:r>
              <a:rPr lang="en-US" sz="3600" b="0" i="0" dirty="0">
                <a:effectLst/>
                <a:latin typeface="Aharoni" panose="02010803020104030203" pitchFamily="2" charset="-79"/>
                <a:cs typeface="Aharoni" panose="02010803020104030203" pitchFamily="2" charset="-79"/>
              </a:rPr>
              <a:t>But thou art holy, O thou that </a:t>
            </a:r>
            <a:r>
              <a:rPr lang="en-US" sz="3600" b="0" i="0" dirty="0" err="1">
                <a:effectLst/>
                <a:latin typeface="Aharoni" panose="02010803020104030203" pitchFamily="2" charset="-79"/>
                <a:cs typeface="Aharoni" panose="02010803020104030203" pitchFamily="2" charset="-79"/>
              </a:rPr>
              <a:t>inhabitest</a:t>
            </a:r>
            <a:r>
              <a:rPr lang="en-US" sz="3600" b="0" i="0" dirty="0">
                <a:effectLst/>
                <a:latin typeface="Aharoni" panose="02010803020104030203" pitchFamily="2" charset="-79"/>
                <a:cs typeface="Aharoni" panose="02010803020104030203" pitchFamily="2" charset="-79"/>
              </a:rPr>
              <a:t> the praises of Israel.</a:t>
            </a:r>
          </a:p>
          <a:p>
            <a:pPr marL="0" indent="0" algn="ctr">
              <a:buNone/>
            </a:pPr>
            <a:endParaRPr lang="en-US" dirty="0">
              <a:solidFill>
                <a:srgbClr val="000000"/>
              </a:solidFill>
              <a:latin typeface="system-ui"/>
            </a:endParaRPr>
          </a:p>
          <a:p>
            <a:pPr marL="0" indent="0" algn="ctr">
              <a:buNone/>
            </a:pPr>
            <a:r>
              <a:rPr lang="zh-TW" altLang="en-US" sz="4000" b="1" i="0" dirty="0">
                <a:effectLst/>
                <a:latin typeface="+mn-ea"/>
                <a:ea typeface="+mn-ea"/>
              </a:rPr>
              <a:t>詩 篇 </a:t>
            </a:r>
            <a:r>
              <a:rPr lang="en-US" altLang="zh-TW" sz="4000" b="1" i="0" dirty="0">
                <a:effectLst/>
                <a:latin typeface="+mn-ea"/>
                <a:ea typeface="+mn-ea"/>
              </a:rPr>
              <a:t>22:3</a:t>
            </a:r>
          </a:p>
          <a:p>
            <a:pPr marL="0" indent="0" algn="ctr">
              <a:buNone/>
            </a:pPr>
            <a:r>
              <a:rPr lang="zh-TW" altLang="en-US" sz="4000" b="1" i="0" dirty="0">
                <a:effectLst/>
                <a:latin typeface="+mn-ea"/>
                <a:ea typeface="+mn-ea"/>
              </a:rPr>
              <a:t>但 你 是 聖 潔 的 ， 是 用 以 色 列 的 讚 美 為 寶 座 （ 或 譯 ： 居 所 ） 的 。</a:t>
            </a:r>
            <a:endParaRPr lang="en-US" sz="4000" b="1" dirty="0">
              <a:latin typeface="+mn-ea"/>
              <a:ea typeface="+mn-ea"/>
            </a:endParaRPr>
          </a:p>
        </p:txBody>
      </p:sp>
    </p:spTree>
    <p:extLst>
      <p:ext uri="{BB962C8B-B14F-4D97-AF65-F5344CB8AC3E}">
        <p14:creationId xmlns:p14="http://schemas.microsoft.com/office/powerpoint/2010/main" val="12939990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A69364-837D-9033-1D55-AEDB4B31DC5B}"/>
              </a:ext>
            </a:extLst>
          </p:cNvPr>
          <p:cNvSpPr>
            <a:spLocks noGrp="1"/>
          </p:cNvSpPr>
          <p:nvPr>
            <p:ph idx="1"/>
          </p:nvPr>
        </p:nvSpPr>
        <p:spPr>
          <a:xfrm>
            <a:off x="1197058" y="2907012"/>
            <a:ext cx="8946541" cy="4195481"/>
          </a:xfrm>
        </p:spPr>
        <p:txBody>
          <a:bodyPr>
            <a:normAutofit/>
          </a:bodyPr>
          <a:lstStyle/>
          <a:p>
            <a:pPr marL="0" indent="0" algn="ctr">
              <a:buNone/>
            </a:pPr>
            <a:r>
              <a:rPr lang="en-US" sz="4400" dirty="0">
                <a:latin typeface="Aharoni" panose="02010803020104030203" pitchFamily="2" charset="-79"/>
                <a:cs typeface="Aharoni" panose="02010803020104030203" pitchFamily="2" charset="-79"/>
              </a:rPr>
              <a:t>Worship draws us closer to God</a:t>
            </a:r>
          </a:p>
        </p:txBody>
      </p:sp>
    </p:spTree>
    <p:extLst>
      <p:ext uri="{BB962C8B-B14F-4D97-AF65-F5344CB8AC3E}">
        <p14:creationId xmlns:p14="http://schemas.microsoft.com/office/powerpoint/2010/main" val="8183989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0B78F-CF5B-FCB5-BAAC-EFF34DB8F33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115A059-0CEB-4DD1-AF03-3DB808A12EC8}"/>
              </a:ext>
            </a:extLst>
          </p:cNvPr>
          <p:cNvSpPr>
            <a:spLocks noGrp="1"/>
          </p:cNvSpPr>
          <p:nvPr>
            <p:ph idx="1"/>
          </p:nvPr>
        </p:nvSpPr>
        <p:spPr>
          <a:xfrm>
            <a:off x="1104293" y="2052918"/>
            <a:ext cx="8946541" cy="4195481"/>
          </a:xfrm>
        </p:spPr>
        <p:txBody>
          <a:bodyPr>
            <a:normAutofit/>
          </a:bodyPr>
          <a:lstStyle/>
          <a:p>
            <a:pPr marL="0" indent="0" algn="ctr">
              <a:buNone/>
            </a:pPr>
            <a:r>
              <a:rPr lang="en-US" sz="4800" dirty="0">
                <a:latin typeface="Aharoni" panose="02010803020104030203" pitchFamily="2" charset="-79"/>
                <a:cs typeface="Aharoni" panose="02010803020104030203" pitchFamily="2" charset="-79"/>
              </a:rPr>
              <a:t>Worries (job, boss, bills)</a:t>
            </a:r>
          </a:p>
          <a:p>
            <a:pPr marL="0" indent="0" algn="ctr">
              <a:buNone/>
            </a:pPr>
            <a:r>
              <a:rPr lang="en-US" sz="4800" dirty="0">
                <a:latin typeface="Aharoni" panose="02010803020104030203" pitchFamily="2" charset="-79"/>
                <a:cs typeface="Aharoni" panose="02010803020104030203" pitchFamily="2" charset="-79"/>
              </a:rPr>
              <a:t>Problems (boss, wife, kids)</a:t>
            </a:r>
          </a:p>
          <a:p>
            <a:pPr marL="0" indent="0" algn="ctr">
              <a:buNone/>
            </a:pPr>
            <a:r>
              <a:rPr lang="en-US" sz="4800" dirty="0">
                <a:latin typeface="Aharoni" panose="02010803020104030203" pitchFamily="2" charset="-79"/>
                <a:cs typeface="Aharoni" panose="02010803020104030203" pitchFamily="2" charset="-79"/>
              </a:rPr>
              <a:t>Sickness (covid, cancer, etc.)</a:t>
            </a:r>
          </a:p>
          <a:p>
            <a:pPr marL="0" indent="0" algn="ctr">
              <a:buNone/>
            </a:pPr>
            <a:endParaRPr lang="en-US" sz="48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4494346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F2D92F-51ED-7A64-D3E9-9B8B489851EC}"/>
              </a:ext>
            </a:extLst>
          </p:cNvPr>
          <p:cNvSpPr>
            <a:spLocks noGrp="1"/>
          </p:cNvSpPr>
          <p:nvPr>
            <p:ph idx="1"/>
          </p:nvPr>
        </p:nvSpPr>
        <p:spPr>
          <a:xfrm>
            <a:off x="1104293" y="2052918"/>
            <a:ext cx="8946541" cy="4195481"/>
          </a:xfrm>
        </p:spPr>
        <p:txBody>
          <a:bodyPr>
            <a:normAutofit/>
          </a:bodyPr>
          <a:lstStyle/>
          <a:p>
            <a:pPr marL="0" indent="0" algn="ctr">
              <a:buNone/>
            </a:pPr>
            <a:r>
              <a:rPr lang="en-US" sz="4800" dirty="0">
                <a:latin typeface="Aharoni" panose="02010803020104030203" pitchFamily="2" charset="-79"/>
                <a:cs typeface="Aharoni" panose="02010803020104030203" pitchFamily="2" charset="-79"/>
              </a:rPr>
              <a:t>Other distractions</a:t>
            </a:r>
          </a:p>
          <a:p>
            <a:pPr marL="0" indent="0" algn="ctr">
              <a:buNone/>
            </a:pPr>
            <a:endParaRPr lang="en-US" sz="4800" dirty="0">
              <a:latin typeface="Aharoni" panose="02010803020104030203" pitchFamily="2" charset="-79"/>
              <a:cs typeface="Aharoni" panose="02010803020104030203" pitchFamily="2" charset="-79"/>
            </a:endParaRPr>
          </a:p>
          <a:p>
            <a:pPr marL="0" indent="0" algn="ctr">
              <a:buNone/>
            </a:pPr>
            <a:r>
              <a:rPr lang="en-US" sz="4800" dirty="0">
                <a:latin typeface="Aharoni" panose="02010803020104030203" pitchFamily="2" charset="-79"/>
                <a:cs typeface="Aharoni" panose="02010803020104030203" pitchFamily="2" charset="-79"/>
              </a:rPr>
              <a:t>TV (k dramas, news)</a:t>
            </a:r>
          </a:p>
          <a:p>
            <a:pPr marL="0" indent="0" algn="ctr">
              <a:buNone/>
            </a:pPr>
            <a:r>
              <a:rPr lang="en-US" sz="4800" dirty="0">
                <a:latin typeface="Aharoni" panose="02010803020104030203" pitchFamily="2" charset="-79"/>
                <a:cs typeface="Aharoni" panose="02010803020104030203" pitchFamily="2" charset="-79"/>
              </a:rPr>
              <a:t>Phone (social media, tik </a:t>
            </a:r>
            <a:r>
              <a:rPr lang="en-US" sz="4800" dirty="0" err="1">
                <a:latin typeface="Aharoni" panose="02010803020104030203" pitchFamily="2" charset="-79"/>
                <a:cs typeface="Aharoni" panose="02010803020104030203" pitchFamily="2" charset="-79"/>
              </a:rPr>
              <a:t>tok</a:t>
            </a:r>
            <a:r>
              <a:rPr lang="en-US" sz="4800" dirty="0">
                <a:latin typeface="Aharoni" panose="02010803020104030203" pitchFamily="2" charset="-79"/>
                <a:cs typeface="Aharoni" panose="02010803020104030203" pitchFamily="2" charset="-79"/>
              </a:rPr>
              <a:t>)</a:t>
            </a:r>
          </a:p>
          <a:p>
            <a:pPr marL="0" indent="0" algn="ctr">
              <a:buNone/>
            </a:pPr>
            <a:endParaRPr lang="en-US" sz="48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9047596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B888D8-B49E-FE40-111C-1C868F84A47F}"/>
              </a:ext>
            </a:extLst>
          </p:cNvPr>
          <p:cNvSpPr>
            <a:spLocks noGrp="1"/>
          </p:cNvSpPr>
          <p:nvPr>
            <p:ph idx="1"/>
          </p:nvPr>
        </p:nvSpPr>
        <p:spPr>
          <a:xfrm>
            <a:off x="0" y="2901057"/>
            <a:ext cx="11820939" cy="4195481"/>
          </a:xfrm>
        </p:spPr>
        <p:txBody>
          <a:bodyPr>
            <a:normAutofit/>
          </a:bodyPr>
          <a:lstStyle/>
          <a:p>
            <a:pPr marL="0" indent="0" algn="ctr">
              <a:buNone/>
            </a:pPr>
            <a:r>
              <a:rPr lang="en-US" sz="4000" dirty="0">
                <a:latin typeface="Aharoni" panose="02010803020104030203" pitchFamily="2" charset="-79"/>
                <a:cs typeface="Aharoni" panose="02010803020104030203" pitchFamily="2" charset="-79"/>
              </a:rPr>
              <a:t>Worship refocuses our attention back on God</a:t>
            </a:r>
          </a:p>
        </p:txBody>
      </p:sp>
    </p:spTree>
    <p:extLst>
      <p:ext uri="{BB962C8B-B14F-4D97-AF65-F5344CB8AC3E}">
        <p14:creationId xmlns:p14="http://schemas.microsoft.com/office/powerpoint/2010/main" val="22069540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DEF7F-7020-0A70-EE78-BAEAA5139644}"/>
              </a:ext>
            </a:extLst>
          </p:cNvPr>
          <p:cNvSpPr>
            <a:spLocks noGrp="1"/>
          </p:cNvSpPr>
          <p:nvPr>
            <p:ph type="title"/>
          </p:nvPr>
        </p:nvSpPr>
        <p:spPr/>
        <p:txBody>
          <a:bodyPr/>
          <a:lstStyle/>
          <a:p>
            <a:endParaRPr lang="en-US"/>
          </a:p>
        </p:txBody>
      </p:sp>
      <p:pic>
        <p:nvPicPr>
          <p:cNvPr id="17" name="Content Placeholder 16">
            <a:extLst>
              <a:ext uri="{FF2B5EF4-FFF2-40B4-BE49-F238E27FC236}">
                <a16:creationId xmlns:a16="http://schemas.microsoft.com/office/drawing/2014/main" id="{D80A3A3E-B658-D4E1-7E1D-F10940616F02}"/>
              </a:ext>
            </a:extLst>
          </p:cNvPr>
          <p:cNvPicPr>
            <a:picLocks noGrp="1" noChangeAspect="1"/>
          </p:cNvPicPr>
          <p:nvPr>
            <p:ph idx="1"/>
          </p:nvPr>
        </p:nvPicPr>
        <p:blipFill>
          <a:blip r:embed="rId2"/>
          <a:stretch>
            <a:fillRect/>
          </a:stretch>
        </p:blipFill>
        <p:spPr>
          <a:xfrm>
            <a:off x="0" y="0"/>
            <a:ext cx="12192000" cy="6855704"/>
          </a:xfrm>
        </p:spPr>
      </p:pic>
    </p:spTree>
    <p:extLst>
      <p:ext uri="{BB962C8B-B14F-4D97-AF65-F5344CB8AC3E}">
        <p14:creationId xmlns:p14="http://schemas.microsoft.com/office/powerpoint/2010/main" val="37959240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906CD-204E-E983-49D4-A49D6B905B5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DC8D040-C5C5-2F7C-2FD9-4F52C26A4507}"/>
              </a:ext>
            </a:extLst>
          </p:cNvPr>
          <p:cNvPicPr>
            <a:picLocks noGrp="1" noChangeAspect="1"/>
          </p:cNvPicPr>
          <p:nvPr>
            <p:ph idx="1"/>
          </p:nvPr>
        </p:nvPicPr>
        <p:blipFill>
          <a:blip r:embed="rId2"/>
          <a:stretch>
            <a:fillRect/>
          </a:stretch>
        </p:blipFill>
        <p:spPr>
          <a:xfrm>
            <a:off x="0" y="0"/>
            <a:ext cx="12208267" cy="6858000"/>
          </a:xfrm>
        </p:spPr>
      </p:pic>
    </p:spTree>
    <p:extLst>
      <p:ext uri="{BB962C8B-B14F-4D97-AF65-F5344CB8AC3E}">
        <p14:creationId xmlns:p14="http://schemas.microsoft.com/office/powerpoint/2010/main" val="20659272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1CC5A-D6AA-AB55-4BF6-DDC486D29FAF}"/>
              </a:ext>
            </a:extLst>
          </p:cNvPr>
          <p:cNvSpPr>
            <a:spLocks noGrp="1"/>
          </p:cNvSpPr>
          <p:nvPr>
            <p:ph idx="1"/>
          </p:nvPr>
        </p:nvSpPr>
        <p:spPr>
          <a:xfrm>
            <a:off x="1104293" y="2662519"/>
            <a:ext cx="8946541" cy="4195481"/>
          </a:xfrm>
        </p:spPr>
        <p:txBody>
          <a:bodyPr>
            <a:normAutofit/>
          </a:bodyPr>
          <a:lstStyle/>
          <a:p>
            <a:pPr marL="0" indent="0" algn="ctr">
              <a:buNone/>
            </a:pPr>
            <a:r>
              <a:rPr lang="en-US" sz="4800" dirty="0">
                <a:latin typeface="Aharoni" panose="02010803020104030203" pitchFamily="2" charset="-79"/>
                <a:cs typeface="Aharoni" panose="02010803020104030203" pitchFamily="2" charset="-79"/>
              </a:rPr>
              <a:t>Worship is a lifestyle</a:t>
            </a:r>
          </a:p>
        </p:txBody>
      </p:sp>
    </p:spTree>
    <p:extLst>
      <p:ext uri="{BB962C8B-B14F-4D97-AF65-F5344CB8AC3E}">
        <p14:creationId xmlns:p14="http://schemas.microsoft.com/office/powerpoint/2010/main" val="34939773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7C569C-50EA-86E8-FE78-88B7EE2602F0}"/>
              </a:ext>
            </a:extLst>
          </p:cNvPr>
          <p:cNvSpPr>
            <a:spLocks noGrp="1"/>
          </p:cNvSpPr>
          <p:nvPr>
            <p:ph idx="1"/>
          </p:nvPr>
        </p:nvSpPr>
        <p:spPr>
          <a:xfrm>
            <a:off x="397565" y="1510748"/>
            <a:ext cx="10667999" cy="4737652"/>
          </a:xfrm>
        </p:spPr>
        <p:txBody>
          <a:bodyPr>
            <a:normAutofit fontScale="85000" lnSpcReduction="20000"/>
          </a:bodyPr>
          <a:lstStyle/>
          <a:p>
            <a:pPr marL="0" indent="0" algn="ctr">
              <a:lnSpc>
                <a:spcPct val="120000"/>
              </a:lnSpc>
              <a:buNone/>
            </a:pPr>
            <a:r>
              <a:rPr lang="en-US" sz="3600" dirty="0">
                <a:effectLst/>
                <a:latin typeface="Aharoni" panose="02010803020104030203" pitchFamily="2" charset="-79"/>
                <a:ea typeface="DengXian" panose="02010600030101010101" pitchFamily="2" charset="-122"/>
                <a:cs typeface="Aharoni" panose="02010803020104030203" pitchFamily="2" charset="-79"/>
              </a:rPr>
              <a:t>When you wake up in the morning, give God praise.</a:t>
            </a:r>
          </a:p>
          <a:p>
            <a:pPr marL="0" indent="0" algn="ctr">
              <a:lnSpc>
                <a:spcPct val="120000"/>
              </a:lnSpc>
              <a:buNone/>
            </a:pPr>
            <a:r>
              <a:rPr lang="en-US" sz="3600" dirty="0">
                <a:effectLst/>
                <a:latin typeface="Aharoni" panose="02010803020104030203" pitchFamily="2" charset="-79"/>
                <a:ea typeface="DengXian" panose="02010600030101010101" pitchFamily="2" charset="-122"/>
                <a:cs typeface="Aharoni" panose="02010803020104030203" pitchFamily="2" charset="-79"/>
              </a:rPr>
              <a:t> </a:t>
            </a:r>
          </a:p>
          <a:p>
            <a:pPr marL="0" indent="0" algn="ctr">
              <a:lnSpc>
                <a:spcPct val="120000"/>
              </a:lnSpc>
              <a:buNone/>
            </a:pPr>
            <a:r>
              <a:rPr lang="en-US" sz="3600" dirty="0">
                <a:effectLst/>
                <a:latin typeface="Aharoni" panose="02010803020104030203" pitchFamily="2" charset="-79"/>
                <a:ea typeface="DengXian" panose="02010600030101010101" pitchFamily="2" charset="-122"/>
                <a:cs typeface="Aharoni" panose="02010803020104030203" pitchFamily="2" charset="-79"/>
              </a:rPr>
              <a:t>When you are driving to work, give God praise. </a:t>
            </a:r>
          </a:p>
          <a:p>
            <a:pPr marL="0" indent="0" algn="ctr">
              <a:lnSpc>
                <a:spcPct val="120000"/>
              </a:lnSpc>
              <a:buNone/>
            </a:pPr>
            <a:endParaRPr lang="en-US" sz="3600" dirty="0">
              <a:effectLst/>
              <a:latin typeface="Aharoni" panose="02010803020104030203" pitchFamily="2" charset="-79"/>
              <a:ea typeface="DengXian" panose="02010600030101010101" pitchFamily="2" charset="-122"/>
              <a:cs typeface="Aharoni" panose="02010803020104030203" pitchFamily="2" charset="-79"/>
            </a:endParaRPr>
          </a:p>
          <a:p>
            <a:pPr marL="0" indent="0" algn="ctr">
              <a:lnSpc>
                <a:spcPct val="120000"/>
              </a:lnSpc>
              <a:buNone/>
            </a:pPr>
            <a:r>
              <a:rPr lang="en-US" sz="3600" dirty="0">
                <a:effectLst/>
                <a:latin typeface="Aharoni" panose="02010803020104030203" pitchFamily="2" charset="-79"/>
                <a:ea typeface="DengXian" panose="02010600030101010101" pitchFamily="2" charset="-122"/>
                <a:cs typeface="Aharoni" panose="02010803020104030203" pitchFamily="2" charset="-79"/>
              </a:rPr>
              <a:t>When your boss is giving you a piece of their mind, just go ahead and give God praise and worship,</a:t>
            </a:r>
          </a:p>
          <a:p>
            <a:pPr marL="0" indent="0" algn="ctr">
              <a:lnSpc>
                <a:spcPct val="120000"/>
              </a:lnSpc>
              <a:buNone/>
            </a:pPr>
            <a:r>
              <a:rPr lang="en-US" sz="3600" dirty="0">
                <a:effectLst/>
                <a:latin typeface="Aharoni" panose="02010803020104030203" pitchFamily="2" charset="-79"/>
                <a:ea typeface="DengXian" panose="02010600030101010101" pitchFamily="2" charset="-122"/>
                <a:cs typeface="Aharoni" panose="02010803020104030203" pitchFamily="2" charset="-79"/>
              </a:rPr>
              <a:t> </a:t>
            </a:r>
          </a:p>
          <a:p>
            <a:pPr marL="0" indent="0" algn="ctr">
              <a:lnSpc>
                <a:spcPct val="120000"/>
              </a:lnSpc>
              <a:buNone/>
            </a:pPr>
            <a:r>
              <a:rPr lang="en-US" sz="3600" dirty="0">
                <a:effectLst/>
                <a:latin typeface="Aharoni" panose="02010803020104030203" pitchFamily="2" charset="-79"/>
                <a:ea typeface="DengXian" panose="02010600030101010101" pitchFamily="2" charset="-122"/>
                <a:cs typeface="Aharoni" panose="02010803020104030203" pitchFamily="2" charset="-79"/>
              </a:rPr>
              <a:t>AND watch God do the supernatural on your behalf.</a:t>
            </a:r>
            <a:endParaRPr lang="en-US" sz="36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925527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A6B8D6-E151-8E91-057C-5FD7B4D5659C}"/>
              </a:ext>
            </a:extLst>
          </p:cNvPr>
          <p:cNvSpPr>
            <a:spLocks noGrp="1"/>
          </p:cNvSpPr>
          <p:nvPr>
            <p:ph idx="1"/>
          </p:nvPr>
        </p:nvSpPr>
        <p:spPr/>
        <p:txBody>
          <a:bodyPr>
            <a:normAutofit/>
          </a:bodyPr>
          <a:lstStyle/>
          <a:p>
            <a:pPr marL="0" indent="0" algn="ctr">
              <a:buNone/>
            </a:pPr>
            <a:r>
              <a:rPr lang="en-US" sz="6000" dirty="0">
                <a:latin typeface="Aharoni" panose="02010803020104030203" pitchFamily="2" charset="-79"/>
                <a:cs typeface="Aharoni" panose="02010803020104030203" pitchFamily="2" charset="-79"/>
              </a:rPr>
              <a:t>Let go</a:t>
            </a:r>
          </a:p>
          <a:p>
            <a:pPr marL="0" indent="0" algn="ctr">
              <a:buNone/>
            </a:pPr>
            <a:r>
              <a:rPr lang="en-US" sz="6000" dirty="0">
                <a:latin typeface="Aharoni" panose="02010803020104030203" pitchFamily="2" charset="-79"/>
                <a:cs typeface="Aharoni" panose="02010803020104030203" pitchFamily="2" charset="-79"/>
              </a:rPr>
              <a:t>and</a:t>
            </a:r>
          </a:p>
          <a:p>
            <a:pPr marL="0" indent="0" algn="ctr">
              <a:buNone/>
            </a:pPr>
            <a:r>
              <a:rPr lang="en-US" sz="6000" dirty="0">
                <a:latin typeface="Aharoni" panose="02010803020104030203" pitchFamily="2" charset="-79"/>
                <a:cs typeface="Aharoni" panose="02010803020104030203" pitchFamily="2" charset="-79"/>
              </a:rPr>
              <a:t>Let God</a:t>
            </a:r>
          </a:p>
        </p:txBody>
      </p:sp>
    </p:spTree>
    <p:extLst>
      <p:ext uri="{BB962C8B-B14F-4D97-AF65-F5344CB8AC3E}">
        <p14:creationId xmlns:p14="http://schemas.microsoft.com/office/powerpoint/2010/main" val="42414959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18ED55-3D68-CF33-C482-66B8E154D29D}"/>
              </a:ext>
            </a:extLst>
          </p:cNvPr>
          <p:cNvSpPr>
            <a:spLocks noGrp="1"/>
          </p:cNvSpPr>
          <p:nvPr>
            <p:ph idx="1"/>
          </p:nvPr>
        </p:nvSpPr>
        <p:spPr>
          <a:xfrm>
            <a:off x="0" y="861392"/>
            <a:ext cx="11476383" cy="5387008"/>
          </a:xfrm>
        </p:spPr>
        <p:txBody>
          <a:bodyPr>
            <a:noAutofit/>
          </a:bodyPr>
          <a:lstStyle/>
          <a:p>
            <a:pPr marL="0" indent="0" algn="ctr">
              <a:buNone/>
            </a:pPr>
            <a:r>
              <a:rPr lang="en-US" sz="2400" dirty="0">
                <a:effectLst/>
                <a:latin typeface="Aharoni" panose="02010803020104030203" pitchFamily="2" charset="-79"/>
                <a:ea typeface="DengXian" panose="02010600030101010101" pitchFamily="2" charset="-122"/>
                <a:cs typeface="Aharoni" panose="02010803020104030203" pitchFamily="2" charset="-79"/>
              </a:rPr>
              <a:t>2 Chronicles 20</a:t>
            </a:r>
          </a:p>
          <a:p>
            <a:pPr marL="114300" marR="0" indent="0" algn="ctr">
              <a:lnSpc>
                <a:spcPct val="107000"/>
              </a:lnSpc>
              <a:spcBef>
                <a:spcPts val="0"/>
              </a:spcBef>
              <a:spcAft>
                <a:spcPts val="0"/>
              </a:spcAft>
              <a:buNone/>
            </a:pPr>
            <a:r>
              <a:rPr lang="en-US" sz="2400" b="1" baseline="30000" dirty="0">
                <a:effectLst/>
                <a:latin typeface="Aharoni" panose="02010803020104030203" pitchFamily="2" charset="-79"/>
                <a:ea typeface="DengXian" panose="02010600030101010101" pitchFamily="2" charset="-122"/>
                <a:cs typeface="Aharoni" panose="02010803020104030203" pitchFamily="2" charset="-79"/>
              </a:rPr>
              <a:t>15 </a:t>
            </a:r>
            <a:r>
              <a:rPr lang="en-US" sz="2400" dirty="0" err="1">
                <a:effectLst/>
                <a:latin typeface="Aharoni" panose="02010803020104030203" pitchFamily="2" charset="-79"/>
                <a:ea typeface="DengXian" panose="02010600030101010101" pitchFamily="2" charset="-122"/>
                <a:cs typeface="Aharoni" panose="02010803020104030203" pitchFamily="2" charset="-79"/>
              </a:rPr>
              <a:t>Jahaziel</a:t>
            </a:r>
            <a:r>
              <a:rPr lang="en-US" sz="2400" dirty="0">
                <a:effectLst/>
                <a:latin typeface="Aharoni" panose="02010803020104030203" pitchFamily="2" charset="-79"/>
                <a:ea typeface="DengXian" panose="02010600030101010101" pitchFamily="2" charset="-122"/>
                <a:cs typeface="Aharoni" panose="02010803020104030203" pitchFamily="2" charset="-79"/>
              </a:rPr>
              <a:t> said, “King Jehoshaphat, listen! All you who live in Judah and Jerusalem, listen! The Lord says to you, ‘Do not be afraid. Do not lose hope because of this huge army. The battle is not yours. It is God’s. </a:t>
            </a:r>
            <a:r>
              <a:rPr lang="en-US" sz="2400" b="1" baseline="30000" dirty="0">
                <a:effectLst/>
                <a:latin typeface="Aharoni" panose="02010803020104030203" pitchFamily="2" charset="-79"/>
                <a:ea typeface="DengXian" panose="02010600030101010101" pitchFamily="2" charset="-122"/>
                <a:cs typeface="Aharoni" panose="02010803020104030203" pitchFamily="2" charset="-79"/>
              </a:rPr>
              <a:t>16 </a:t>
            </a:r>
            <a:r>
              <a:rPr lang="en-US" sz="2400" dirty="0">
                <a:effectLst/>
                <a:latin typeface="Aharoni" panose="02010803020104030203" pitchFamily="2" charset="-79"/>
                <a:ea typeface="DengXian" panose="02010600030101010101" pitchFamily="2" charset="-122"/>
                <a:cs typeface="Aharoni" panose="02010803020104030203" pitchFamily="2" charset="-79"/>
              </a:rPr>
              <a:t>Tomorrow march down against them. They will be climbing up by the Pass of </a:t>
            </a:r>
            <a:r>
              <a:rPr lang="en-US" sz="2400" dirty="0" err="1">
                <a:effectLst/>
                <a:latin typeface="Aharoni" panose="02010803020104030203" pitchFamily="2" charset="-79"/>
                <a:ea typeface="DengXian" panose="02010600030101010101" pitchFamily="2" charset="-122"/>
                <a:cs typeface="Aharoni" panose="02010803020104030203" pitchFamily="2" charset="-79"/>
              </a:rPr>
              <a:t>Ziz</a:t>
            </a:r>
            <a:r>
              <a:rPr lang="en-US" sz="2400" dirty="0">
                <a:effectLst/>
                <a:latin typeface="Aharoni" panose="02010803020104030203" pitchFamily="2" charset="-79"/>
                <a:ea typeface="DengXian" panose="02010600030101010101" pitchFamily="2" charset="-122"/>
                <a:cs typeface="Aharoni" panose="02010803020104030203" pitchFamily="2" charset="-79"/>
              </a:rPr>
              <a:t>. You will find them at the end of the valley in the Desert of </a:t>
            </a:r>
            <a:r>
              <a:rPr lang="en-US" sz="2400" dirty="0" err="1">
                <a:effectLst/>
                <a:latin typeface="Aharoni" panose="02010803020104030203" pitchFamily="2" charset="-79"/>
                <a:ea typeface="DengXian" panose="02010600030101010101" pitchFamily="2" charset="-122"/>
                <a:cs typeface="Aharoni" panose="02010803020104030203" pitchFamily="2" charset="-79"/>
              </a:rPr>
              <a:t>Jeruel</a:t>
            </a:r>
            <a:r>
              <a:rPr lang="en-US" sz="2400" dirty="0">
                <a:effectLst/>
                <a:latin typeface="Aharoni" panose="02010803020104030203" pitchFamily="2" charset="-79"/>
                <a:ea typeface="DengXian" panose="02010600030101010101" pitchFamily="2" charset="-122"/>
                <a:cs typeface="Aharoni" panose="02010803020104030203" pitchFamily="2" charset="-79"/>
              </a:rPr>
              <a:t>. </a:t>
            </a:r>
            <a:r>
              <a:rPr lang="en-US" sz="2400" b="1" baseline="30000" dirty="0">
                <a:effectLst/>
                <a:latin typeface="Aharoni" panose="02010803020104030203" pitchFamily="2" charset="-79"/>
                <a:ea typeface="DengXian" panose="02010600030101010101" pitchFamily="2" charset="-122"/>
                <a:cs typeface="Aharoni" panose="02010803020104030203" pitchFamily="2" charset="-79"/>
              </a:rPr>
              <a:t>17 </a:t>
            </a:r>
            <a:r>
              <a:rPr lang="en-US" sz="2400" dirty="0">
                <a:effectLst/>
                <a:latin typeface="Aharoni" panose="02010803020104030203" pitchFamily="2" charset="-79"/>
                <a:ea typeface="DengXian" panose="02010600030101010101" pitchFamily="2" charset="-122"/>
                <a:cs typeface="Aharoni" panose="02010803020104030203" pitchFamily="2" charset="-79"/>
              </a:rPr>
              <a:t>You will not have to fight this battle. Take your positions. Stand firm. You will see how the Lord will save you. Judah and Jerusalem, do not be afraid. Do not lose hope. Go out and face them tomorrow. The Lord will be with you.’ ”</a:t>
            </a:r>
          </a:p>
          <a:p>
            <a:pPr marL="114300" marR="0" indent="0" algn="ctr">
              <a:lnSpc>
                <a:spcPct val="107000"/>
              </a:lnSpc>
              <a:spcBef>
                <a:spcPts val="0"/>
              </a:spcBef>
              <a:spcAft>
                <a:spcPts val="800"/>
              </a:spcAft>
              <a:buNone/>
            </a:pPr>
            <a:r>
              <a:rPr lang="en-US" sz="2400" b="1" baseline="30000" dirty="0">
                <a:effectLst/>
                <a:latin typeface="Aharoni" panose="02010803020104030203" pitchFamily="2" charset="-79"/>
                <a:ea typeface="DengXian" panose="02010600030101010101" pitchFamily="2" charset="-122"/>
                <a:cs typeface="Aharoni" panose="02010803020104030203" pitchFamily="2" charset="-79"/>
              </a:rPr>
              <a:t>18 </a:t>
            </a:r>
            <a:r>
              <a:rPr lang="en-US" sz="2400" dirty="0">
                <a:effectLst/>
                <a:latin typeface="Aharoni" panose="02010803020104030203" pitchFamily="2" charset="-79"/>
                <a:ea typeface="DengXian" panose="02010600030101010101" pitchFamily="2" charset="-122"/>
                <a:cs typeface="Aharoni" panose="02010803020104030203" pitchFamily="2" charset="-79"/>
              </a:rPr>
              <a:t>Jehoshaphat bowed down with his face toward the ground. All the people of Judah and Jerusalem also bowed down. They worshiped the Lord. </a:t>
            </a:r>
            <a:r>
              <a:rPr lang="en-US" sz="2400" b="1" baseline="30000" dirty="0">
                <a:effectLst/>
                <a:latin typeface="Aharoni" panose="02010803020104030203" pitchFamily="2" charset="-79"/>
                <a:ea typeface="DengXian" panose="02010600030101010101" pitchFamily="2" charset="-122"/>
                <a:cs typeface="Aharoni" panose="02010803020104030203" pitchFamily="2" charset="-79"/>
              </a:rPr>
              <a:t>19 </a:t>
            </a:r>
            <a:r>
              <a:rPr lang="en-US" sz="2400" dirty="0">
                <a:effectLst/>
                <a:latin typeface="Aharoni" panose="02010803020104030203" pitchFamily="2" charset="-79"/>
                <a:ea typeface="DengXian" panose="02010600030101010101" pitchFamily="2" charset="-122"/>
                <a:cs typeface="Aharoni" panose="02010803020104030203" pitchFamily="2" charset="-79"/>
              </a:rPr>
              <a:t>Then some Levites from the families of Kohath and Korah stood up. They praised the Lord, the God of Israel. They praised him with very loud voices.</a:t>
            </a:r>
          </a:p>
          <a:p>
            <a:pPr marL="0" indent="0" algn="ctr">
              <a:buNone/>
            </a:pPr>
            <a:endParaRPr lang="en-US" sz="24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5046471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1EA0A7-591D-6E15-FD12-01887394FF52}"/>
              </a:ext>
            </a:extLst>
          </p:cNvPr>
          <p:cNvSpPr>
            <a:spLocks noGrp="1"/>
          </p:cNvSpPr>
          <p:nvPr>
            <p:ph idx="1"/>
          </p:nvPr>
        </p:nvSpPr>
        <p:spPr>
          <a:xfrm>
            <a:off x="437322" y="1443318"/>
            <a:ext cx="10455965" cy="4195481"/>
          </a:xfrm>
        </p:spPr>
        <p:txBody>
          <a:bodyPr>
            <a:noAutofit/>
          </a:bodyPr>
          <a:lstStyle/>
          <a:p>
            <a:pPr marL="114300" marR="0" indent="0" algn="ctr">
              <a:lnSpc>
                <a:spcPct val="107000"/>
              </a:lnSpc>
              <a:spcBef>
                <a:spcPts val="0"/>
              </a:spcBef>
              <a:spcAft>
                <a:spcPts val="0"/>
              </a:spcAft>
              <a:buNone/>
            </a:pPr>
            <a:r>
              <a:rPr lang="en-US" sz="2400" b="1" baseline="30000" dirty="0">
                <a:effectLst/>
                <a:latin typeface="Aharoni" panose="02010803020104030203" pitchFamily="2" charset="-79"/>
                <a:ea typeface="DengXian" panose="02010600030101010101" pitchFamily="2" charset="-122"/>
                <a:cs typeface="Aharoni" panose="02010803020104030203" pitchFamily="2" charset="-79"/>
              </a:rPr>
              <a:t>20 </a:t>
            </a:r>
            <a:r>
              <a:rPr lang="en-US" sz="2400" dirty="0">
                <a:effectLst/>
                <a:latin typeface="Aharoni" panose="02010803020104030203" pitchFamily="2" charset="-79"/>
                <a:ea typeface="DengXian" panose="02010600030101010101" pitchFamily="2" charset="-122"/>
                <a:cs typeface="Aharoni" panose="02010803020104030203" pitchFamily="2" charset="-79"/>
              </a:rPr>
              <a:t>Early in the morning all the people left for the Desert of Tekoa. As they started out, Jehoshaphat stood up. He said, “Judah, listen to me! People of Jerusalem, listen to me! Have faith in the Lord your God. He’ll take good care of you. Have faith in his prophets. Then you will have success.” </a:t>
            </a:r>
            <a:r>
              <a:rPr lang="en-US" sz="2400" b="1" baseline="30000" dirty="0">
                <a:effectLst/>
                <a:latin typeface="Aharoni" panose="02010803020104030203" pitchFamily="2" charset="-79"/>
                <a:ea typeface="DengXian" panose="02010600030101010101" pitchFamily="2" charset="-122"/>
                <a:cs typeface="Aharoni" panose="02010803020104030203" pitchFamily="2" charset="-79"/>
              </a:rPr>
              <a:t>21 </a:t>
            </a:r>
            <a:r>
              <a:rPr lang="en-US" sz="2400" dirty="0">
                <a:effectLst/>
                <a:latin typeface="Aharoni" panose="02010803020104030203" pitchFamily="2" charset="-79"/>
                <a:ea typeface="DengXian" panose="02010600030101010101" pitchFamily="2" charset="-122"/>
                <a:cs typeface="Aharoni" panose="02010803020104030203" pitchFamily="2" charset="-79"/>
              </a:rPr>
              <a:t>Jehoshaphat asked the people for advice. Then he appointed men to sing to the Lord. He wanted them to praise the Lord because of his glory and holiness. They marched out in front of the army. They said,</a:t>
            </a:r>
          </a:p>
          <a:p>
            <a:pPr marL="114300" marR="0" indent="0" algn="ctr">
              <a:lnSpc>
                <a:spcPct val="107000"/>
              </a:lnSpc>
              <a:spcBef>
                <a:spcPts val="0"/>
              </a:spcBef>
              <a:spcAft>
                <a:spcPts val="800"/>
              </a:spcAft>
              <a:buNone/>
            </a:pPr>
            <a:r>
              <a:rPr lang="en-US" sz="2400" dirty="0">
                <a:effectLst/>
                <a:latin typeface="Aharoni" panose="02010803020104030203" pitchFamily="2" charset="-79"/>
                <a:ea typeface="DengXian" panose="02010600030101010101" pitchFamily="2" charset="-122"/>
                <a:cs typeface="Aharoni" panose="02010803020104030203" pitchFamily="2" charset="-79"/>
              </a:rPr>
              <a:t>“Give thanks to the Lord.</a:t>
            </a:r>
            <a:br>
              <a:rPr lang="en-US" sz="2400" dirty="0">
                <a:effectLst/>
                <a:latin typeface="Aharoni" panose="02010803020104030203" pitchFamily="2" charset="-79"/>
                <a:ea typeface="DengXian" panose="02010600030101010101" pitchFamily="2" charset="-122"/>
                <a:cs typeface="Aharoni" panose="02010803020104030203" pitchFamily="2" charset="-79"/>
              </a:rPr>
            </a:br>
            <a:r>
              <a:rPr lang="en-US" sz="2400" dirty="0">
                <a:effectLst/>
                <a:latin typeface="Aharoni" panose="02010803020104030203" pitchFamily="2" charset="-79"/>
                <a:ea typeface="DengXian" panose="02010600030101010101" pitchFamily="2" charset="-122"/>
                <a:cs typeface="Aharoni" panose="02010803020104030203" pitchFamily="2" charset="-79"/>
              </a:rPr>
              <a:t>    His faithful love continues forever.”</a:t>
            </a:r>
          </a:p>
        </p:txBody>
      </p:sp>
    </p:spTree>
    <p:extLst>
      <p:ext uri="{BB962C8B-B14F-4D97-AF65-F5344CB8AC3E}">
        <p14:creationId xmlns:p14="http://schemas.microsoft.com/office/powerpoint/2010/main" val="11704377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1EC2AC-25F6-F478-92F5-E5FD12C34A27}"/>
              </a:ext>
            </a:extLst>
          </p:cNvPr>
          <p:cNvSpPr>
            <a:spLocks noGrp="1"/>
          </p:cNvSpPr>
          <p:nvPr>
            <p:ph idx="1"/>
          </p:nvPr>
        </p:nvSpPr>
        <p:spPr>
          <a:xfrm>
            <a:off x="477078" y="1642101"/>
            <a:ext cx="10336695" cy="4195481"/>
          </a:xfrm>
        </p:spPr>
        <p:txBody>
          <a:bodyPr>
            <a:noAutofit/>
          </a:bodyPr>
          <a:lstStyle/>
          <a:p>
            <a:pPr marL="114300" marR="0" indent="0" algn="ctr">
              <a:lnSpc>
                <a:spcPct val="107000"/>
              </a:lnSpc>
              <a:spcBef>
                <a:spcPts val="0"/>
              </a:spcBef>
              <a:spcAft>
                <a:spcPts val="0"/>
              </a:spcAft>
              <a:buNone/>
            </a:pPr>
            <a:r>
              <a:rPr lang="en-US" sz="2400" b="1" baseline="30000" dirty="0">
                <a:effectLst/>
                <a:latin typeface="Aharoni" panose="02010803020104030203" pitchFamily="2" charset="-79"/>
                <a:ea typeface="DengXian" panose="02010600030101010101" pitchFamily="2" charset="-122"/>
                <a:cs typeface="Aharoni" panose="02010803020104030203" pitchFamily="2" charset="-79"/>
              </a:rPr>
              <a:t>22 </a:t>
            </a:r>
            <a:r>
              <a:rPr lang="en-US" sz="2400" dirty="0">
                <a:effectLst/>
                <a:latin typeface="Aharoni" panose="02010803020104030203" pitchFamily="2" charset="-79"/>
                <a:ea typeface="DengXian" panose="02010600030101010101" pitchFamily="2" charset="-122"/>
                <a:cs typeface="Aharoni" panose="02010803020104030203" pitchFamily="2" charset="-79"/>
              </a:rPr>
              <a:t>They began to sing and praise him. </a:t>
            </a:r>
          </a:p>
          <a:p>
            <a:pPr marL="114300" marR="0" indent="0" algn="ctr">
              <a:lnSpc>
                <a:spcPct val="107000"/>
              </a:lnSpc>
              <a:spcBef>
                <a:spcPts val="0"/>
              </a:spcBef>
              <a:spcAft>
                <a:spcPts val="0"/>
              </a:spcAft>
              <a:buNone/>
            </a:pPr>
            <a:r>
              <a:rPr lang="en-US" sz="2400" dirty="0">
                <a:effectLst/>
                <a:latin typeface="Aharoni" panose="02010803020104030203" pitchFamily="2" charset="-79"/>
                <a:ea typeface="DengXian" panose="02010600030101010101" pitchFamily="2" charset="-122"/>
                <a:cs typeface="Aharoni" panose="02010803020104030203" pitchFamily="2" charset="-79"/>
              </a:rPr>
              <a:t>Then the Lord hid some men and told them to wait. He wanted them to attack the people of Ammon, Moab and Mount Seir. They had gone into Judah and attacked it. But they lost the battle. </a:t>
            </a:r>
            <a:r>
              <a:rPr lang="en-US" sz="2400" b="1" baseline="30000" dirty="0">
                <a:effectLst/>
                <a:latin typeface="Aharoni" panose="02010803020104030203" pitchFamily="2" charset="-79"/>
                <a:ea typeface="DengXian" panose="02010600030101010101" pitchFamily="2" charset="-122"/>
                <a:cs typeface="Aharoni" panose="02010803020104030203" pitchFamily="2" charset="-79"/>
              </a:rPr>
              <a:t>23 </a:t>
            </a:r>
            <a:r>
              <a:rPr lang="en-US" sz="2400" dirty="0">
                <a:effectLst/>
                <a:latin typeface="Aharoni" panose="02010803020104030203" pitchFamily="2" charset="-79"/>
                <a:ea typeface="DengXian" panose="02010600030101010101" pitchFamily="2" charset="-122"/>
                <a:cs typeface="Aharoni" panose="02010803020104030203" pitchFamily="2" charset="-79"/>
              </a:rPr>
              <a:t>The Ammonites and Moabites rose up against the men from Mount Seir. They destroyed them. They put an end to them. When they finished killing the men from Seir, they destroyed one another.</a:t>
            </a:r>
          </a:p>
          <a:p>
            <a:pPr marL="114300" marR="0" indent="0" algn="ctr">
              <a:lnSpc>
                <a:spcPct val="107000"/>
              </a:lnSpc>
              <a:spcBef>
                <a:spcPts val="0"/>
              </a:spcBef>
              <a:spcAft>
                <a:spcPts val="800"/>
              </a:spcAft>
              <a:buNone/>
            </a:pPr>
            <a:r>
              <a:rPr lang="en-US" sz="2400" b="1" baseline="30000" dirty="0">
                <a:effectLst/>
                <a:latin typeface="Aharoni" panose="02010803020104030203" pitchFamily="2" charset="-79"/>
                <a:ea typeface="DengXian" panose="02010600030101010101" pitchFamily="2" charset="-122"/>
                <a:cs typeface="Aharoni" panose="02010803020104030203" pitchFamily="2" charset="-79"/>
              </a:rPr>
              <a:t>24 </a:t>
            </a:r>
            <a:r>
              <a:rPr lang="en-US" sz="2400" dirty="0">
                <a:effectLst/>
                <a:latin typeface="Aharoni" panose="02010803020104030203" pitchFamily="2" charset="-79"/>
                <a:ea typeface="DengXian" panose="02010600030101010101" pitchFamily="2" charset="-122"/>
                <a:cs typeface="Aharoni" panose="02010803020104030203" pitchFamily="2" charset="-79"/>
              </a:rPr>
              <a:t>The men of Judah came to the place that looks out over the desert. They turned to look down at the huge army. But all they saw was dead bodies lying there on the ground. No one had escaped.</a:t>
            </a:r>
          </a:p>
        </p:txBody>
      </p:sp>
    </p:spTree>
    <p:extLst>
      <p:ext uri="{BB962C8B-B14F-4D97-AF65-F5344CB8AC3E}">
        <p14:creationId xmlns:p14="http://schemas.microsoft.com/office/powerpoint/2010/main" val="30069971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39080-048D-B50F-A14F-8411124C3EA6}"/>
              </a:ext>
            </a:extLst>
          </p:cNvPr>
          <p:cNvSpPr>
            <a:spLocks noGrp="1"/>
          </p:cNvSpPr>
          <p:nvPr>
            <p:ph idx="1"/>
          </p:nvPr>
        </p:nvSpPr>
        <p:spPr>
          <a:xfrm>
            <a:off x="278296" y="2014330"/>
            <a:ext cx="11330608" cy="3829879"/>
          </a:xfrm>
        </p:spPr>
        <p:txBody>
          <a:bodyPr>
            <a:noAutofit/>
          </a:bodyPr>
          <a:lstStyle/>
          <a:p>
            <a:pPr marL="0" indent="0" algn="ctr">
              <a:buNone/>
            </a:pPr>
            <a:r>
              <a:rPr lang="en-US" sz="3600" b="1" i="0" baseline="30000" dirty="0">
                <a:effectLst/>
                <a:latin typeface="Aharoni" panose="02010803020104030203" pitchFamily="2" charset="-79"/>
                <a:cs typeface="Aharoni" panose="02010803020104030203" pitchFamily="2" charset="-79"/>
              </a:rPr>
              <a:t>25 </a:t>
            </a:r>
            <a:r>
              <a:rPr lang="en-US" sz="3600" b="0" i="0" dirty="0">
                <a:effectLst/>
                <a:latin typeface="Aharoni" panose="02010803020104030203" pitchFamily="2" charset="-79"/>
                <a:cs typeface="Aharoni" panose="02010803020104030203" pitchFamily="2" charset="-79"/>
              </a:rPr>
              <a:t>So Jehoshaphat and his men went to carry off their plunder, and they found among them a great amount of equipment and clothing and also articles of value—more than they could take away. There was so much plunder that it took three days to collect it. </a:t>
            </a:r>
            <a:r>
              <a:rPr lang="en-US" sz="3600" b="1" i="0" baseline="30000" dirty="0">
                <a:effectLst/>
                <a:latin typeface="Aharoni" panose="02010803020104030203" pitchFamily="2" charset="-79"/>
                <a:cs typeface="Aharoni" panose="02010803020104030203" pitchFamily="2" charset="-79"/>
              </a:rPr>
              <a:t>26 </a:t>
            </a:r>
            <a:r>
              <a:rPr lang="en-US" sz="3600" b="0" i="0" dirty="0">
                <a:effectLst/>
                <a:latin typeface="Aharoni" panose="02010803020104030203" pitchFamily="2" charset="-79"/>
                <a:cs typeface="Aharoni" panose="02010803020104030203" pitchFamily="2" charset="-79"/>
              </a:rPr>
              <a:t>On the fourth day they assembled in the Valley of Berakah, where they praised the </a:t>
            </a:r>
            <a:r>
              <a:rPr lang="en-US" sz="3600" b="0" i="0" cap="small" dirty="0">
                <a:effectLst/>
                <a:latin typeface="Aharoni" panose="02010803020104030203" pitchFamily="2" charset="-79"/>
                <a:cs typeface="Aharoni" panose="02010803020104030203" pitchFamily="2" charset="-79"/>
              </a:rPr>
              <a:t>Lord</a:t>
            </a:r>
            <a:r>
              <a:rPr lang="en-US" sz="3600" b="0" i="0" dirty="0">
                <a:effectLst/>
                <a:latin typeface="Aharoni" panose="02010803020104030203" pitchFamily="2" charset="-79"/>
                <a:cs typeface="Aharoni" panose="02010803020104030203" pitchFamily="2" charset="-79"/>
              </a:rPr>
              <a:t>.</a:t>
            </a:r>
            <a:endParaRPr lang="en-US" sz="36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0436737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70CA5B-BA71-6889-278F-32F29A58DE24}"/>
              </a:ext>
            </a:extLst>
          </p:cNvPr>
          <p:cNvSpPr>
            <a:spLocks noGrp="1"/>
          </p:cNvSpPr>
          <p:nvPr>
            <p:ph idx="1"/>
          </p:nvPr>
        </p:nvSpPr>
        <p:spPr>
          <a:xfrm>
            <a:off x="1104293" y="2662519"/>
            <a:ext cx="8946541" cy="4195481"/>
          </a:xfrm>
        </p:spPr>
        <p:txBody>
          <a:bodyPr>
            <a:normAutofit/>
          </a:bodyPr>
          <a:lstStyle/>
          <a:p>
            <a:pPr marL="0" indent="0" algn="ctr">
              <a:buNone/>
            </a:pPr>
            <a:r>
              <a:rPr lang="en-US" sz="5400" dirty="0">
                <a:latin typeface="Aharoni" panose="02010803020104030203" pitchFamily="2" charset="-79"/>
                <a:cs typeface="Aharoni" panose="02010803020104030203" pitchFamily="2" charset="-79"/>
              </a:rPr>
              <a:t>Worship Him in ALL circumstances</a:t>
            </a:r>
          </a:p>
        </p:txBody>
      </p:sp>
    </p:spTree>
    <p:extLst>
      <p:ext uri="{BB962C8B-B14F-4D97-AF65-F5344CB8AC3E}">
        <p14:creationId xmlns:p14="http://schemas.microsoft.com/office/powerpoint/2010/main" val="25590540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AEB42B-29E6-622D-1507-8691E43B472B}"/>
              </a:ext>
            </a:extLst>
          </p:cNvPr>
          <p:cNvSpPr>
            <a:spLocks noGrp="1"/>
          </p:cNvSpPr>
          <p:nvPr>
            <p:ph idx="1"/>
          </p:nvPr>
        </p:nvSpPr>
        <p:spPr>
          <a:xfrm>
            <a:off x="1104293" y="2909741"/>
            <a:ext cx="8946541" cy="2095012"/>
          </a:xfrm>
        </p:spPr>
        <p:txBody>
          <a:bodyPr>
            <a:normAutofit/>
          </a:bodyPr>
          <a:lstStyle/>
          <a:p>
            <a:pPr marL="0" indent="0" algn="ctr">
              <a:buNone/>
            </a:pPr>
            <a:r>
              <a:rPr lang="en-US" sz="4400" dirty="0">
                <a:latin typeface="Aharoni" panose="02010803020104030203" pitchFamily="2" charset="-79"/>
                <a:cs typeface="Aharoni" panose="02010803020104030203" pitchFamily="2" charset="-79"/>
              </a:rPr>
              <a:t>Paul and Silas</a:t>
            </a:r>
          </a:p>
        </p:txBody>
      </p:sp>
    </p:spTree>
    <p:extLst>
      <p:ext uri="{BB962C8B-B14F-4D97-AF65-F5344CB8AC3E}">
        <p14:creationId xmlns:p14="http://schemas.microsoft.com/office/powerpoint/2010/main" val="9745312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A917-555C-688B-536E-039300227990}"/>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E3023BB-5CDE-6CDB-EAB2-A8287B3846AE}"/>
              </a:ext>
            </a:extLst>
          </p:cNvPr>
          <p:cNvPicPr>
            <a:picLocks noGrp="1" noChangeAspect="1"/>
          </p:cNvPicPr>
          <p:nvPr>
            <p:ph idx="1"/>
          </p:nvPr>
        </p:nvPicPr>
        <p:blipFill>
          <a:blip r:embed="rId2"/>
          <a:stretch>
            <a:fillRect/>
          </a:stretch>
        </p:blipFill>
        <p:spPr>
          <a:xfrm>
            <a:off x="5798" y="0"/>
            <a:ext cx="12186202" cy="6858000"/>
          </a:xfrm>
        </p:spPr>
      </p:pic>
    </p:spTree>
    <p:extLst>
      <p:ext uri="{BB962C8B-B14F-4D97-AF65-F5344CB8AC3E}">
        <p14:creationId xmlns:p14="http://schemas.microsoft.com/office/powerpoint/2010/main" val="23003877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6558-CE5C-26BA-2F3B-7DC200385F1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0D30F96-22DF-AAD0-C1A7-4EBB9D5FB437}"/>
              </a:ext>
            </a:extLst>
          </p:cNvPr>
          <p:cNvSpPr>
            <a:spLocks noGrp="1"/>
          </p:cNvSpPr>
          <p:nvPr>
            <p:ph idx="1"/>
          </p:nvPr>
        </p:nvSpPr>
        <p:spPr>
          <a:xfrm>
            <a:off x="1104293" y="2052918"/>
            <a:ext cx="8946541" cy="4195481"/>
          </a:xfrm>
        </p:spPr>
        <p:txBody>
          <a:bodyPr>
            <a:normAutofit/>
          </a:bodyPr>
          <a:lstStyle/>
          <a:p>
            <a:pPr marL="0" indent="0" algn="ctr">
              <a:buNone/>
            </a:pPr>
            <a:r>
              <a:rPr lang="en-US" sz="3200" dirty="0">
                <a:effectLst/>
                <a:latin typeface="Aharoni" panose="02010803020104030203" pitchFamily="2" charset="-79"/>
                <a:ea typeface="Arial" panose="020B0604020202020204" pitchFamily="34" charset="0"/>
                <a:cs typeface="Aharoni" panose="02010803020104030203" pitchFamily="2" charset="-79"/>
              </a:rPr>
              <a:t>When peace like a river </a:t>
            </a:r>
            <a:r>
              <a:rPr lang="en-US" sz="3200" dirty="0" err="1">
                <a:effectLst/>
                <a:latin typeface="Aharoni" panose="02010803020104030203" pitchFamily="2" charset="-79"/>
                <a:ea typeface="Arial" panose="020B0604020202020204" pitchFamily="34" charset="0"/>
                <a:cs typeface="Aharoni" panose="02010803020104030203" pitchFamily="2" charset="-79"/>
              </a:rPr>
              <a:t>attendeth</a:t>
            </a:r>
            <a:r>
              <a:rPr lang="en-US" sz="3200" dirty="0">
                <a:effectLst/>
                <a:latin typeface="Aharoni" panose="02010803020104030203" pitchFamily="2" charset="-79"/>
                <a:ea typeface="Arial" panose="020B0604020202020204" pitchFamily="34" charset="0"/>
                <a:cs typeface="Aharoni" panose="02010803020104030203" pitchFamily="2" charset="-79"/>
              </a:rPr>
              <a:t> my way</a:t>
            </a:r>
          </a:p>
          <a:p>
            <a:pPr marL="0" indent="0" algn="ctr">
              <a:buNone/>
            </a:pPr>
            <a:r>
              <a:rPr lang="en-US" sz="3200" dirty="0">
                <a:effectLst/>
                <a:latin typeface="Aharoni" panose="02010803020104030203" pitchFamily="2" charset="-79"/>
                <a:ea typeface="Arial" panose="020B0604020202020204" pitchFamily="34" charset="0"/>
                <a:cs typeface="Aharoni" panose="02010803020104030203" pitchFamily="2" charset="-79"/>
              </a:rPr>
              <a:t/>
            </a:r>
            <a:br>
              <a:rPr lang="en-US" sz="3200" dirty="0">
                <a:effectLst/>
                <a:latin typeface="Aharoni" panose="02010803020104030203" pitchFamily="2" charset="-79"/>
                <a:ea typeface="Arial" panose="020B0604020202020204" pitchFamily="34" charset="0"/>
                <a:cs typeface="Aharoni" panose="02010803020104030203" pitchFamily="2" charset="-79"/>
              </a:rPr>
            </a:br>
            <a:r>
              <a:rPr lang="en-US" sz="3200" dirty="0">
                <a:effectLst/>
                <a:latin typeface="Aharoni" panose="02010803020104030203" pitchFamily="2" charset="-79"/>
                <a:ea typeface="Arial" panose="020B0604020202020204" pitchFamily="34" charset="0"/>
                <a:cs typeface="Aharoni" panose="02010803020104030203" pitchFamily="2" charset="-79"/>
              </a:rPr>
              <a:t>When sorrows like sea billows roll</a:t>
            </a:r>
          </a:p>
          <a:p>
            <a:pPr marL="0" indent="0" algn="ctr">
              <a:buNone/>
            </a:pPr>
            <a:r>
              <a:rPr lang="en-US" sz="3200" dirty="0">
                <a:effectLst/>
                <a:latin typeface="Aharoni" panose="02010803020104030203" pitchFamily="2" charset="-79"/>
                <a:ea typeface="Arial" panose="020B0604020202020204" pitchFamily="34" charset="0"/>
                <a:cs typeface="Aharoni" panose="02010803020104030203" pitchFamily="2" charset="-79"/>
              </a:rPr>
              <a:t/>
            </a:r>
            <a:br>
              <a:rPr lang="en-US" sz="3200" dirty="0">
                <a:effectLst/>
                <a:latin typeface="Aharoni" panose="02010803020104030203" pitchFamily="2" charset="-79"/>
                <a:ea typeface="Arial" panose="020B0604020202020204" pitchFamily="34" charset="0"/>
                <a:cs typeface="Aharoni" panose="02010803020104030203" pitchFamily="2" charset="-79"/>
              </a:rPr>
            </a:br>
            <a:r>
              <a:rPr lang="en-US" sz="3200" dirty="0">
                <a:effectLst/>
                <a:latin typeface="Aharoni" panose="02010803020104030203" pitchFamily="2" charset="-79"/>
                <a:ea typeface="Arial" panose="020B0604020202020204" pitchFamily="34" charset="0"/>
                <a:cs typeface="Aharoni" panose="02010803020104030203" pitchFamily="2" charset="-79"/>
              </a:rPr>
              <a:t>Whatever my lot, Thou hast taught me to say</a:t>
            </a:r>
          </a:p>
          <a:p>
            <a:pPr marL="0" indent="0" algn="ctr">
              <a:buNone/>
            </a:pPr>
            <a:r>
              <a:rPr lang="en-US" sz="3200" dirty="0">
                <a:effectLst/>
                <a:latin typeface="Aharoni" panose="02010803020104030203" pitchFamily="2" charset="-79"/>
                <a:ea typeface="Arial" panose="020B0604020202020204" pitchFamily="34" charset="0"/>
                <a:cs typeface="Aharoni" panose="02010803020104030203" pitchFamily="2" charset="-79"/>
              </a:rPr>
              <a:t/>
            </a:r>
            <a:br>
              <a:rPr lang="en-US" sz="3200" dirty="0">
                <a:effectLst/>
                <a:latin typeface="Aharoni" panose="02010803020104030203" pitchFamily="2" charset="-79"/>
                <a:ea typeface="Arial" panose="020B0604020202020204" pitchFamily="34" charset="0"/>
                <a:cs typeface="Aharoni" panose="02010803020104030203" pitchFamily="2" charset="-79"/>
              </a:rPr>
            </a:br>
            <a:r>
              <a:rPr lang="en-US" sz="3200" dirty="0">
                <a:effectLst/>
                <a:latin typeface="Aharoni" panose="02010803020104030203" pitchFamily="2" charset="-79"/>
                <a:ea typeface="Arial" panose="020B0604020202020204" pitchFamily="34" charset="0"/>
                <a:cs typeface="Aharoni" panose="02010803020104030203" pitchFamily="2" charset="-79"/>
              </a:rPr>
              <a:t>It is well, it is well with my soul</a:t>
            </a:r>
            <a:endParaRPr lang="en-US" sz="3200" dirty="0">
              <a:effectLst/>
              <a:latin typeface="Aharoni" panose="02010803020104030203" pitchFamily="2" charset="-79"/>
              <a:ea typeface="DengXian" panose="02010600030101010101" pitchFamily="2" charset="-122"/>
              <a:cs typeface="Aharoni" panose="02010803020104030203" pitchFamily="2" charset="-79"/>
            </a:endParaRPr>
          </a:p>
          <a:p>
            <a:pPr algn="ctr"/>
            <a:endParaRPr lang="en-US" sz="32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40804061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FACBD6-87B5-101D-3BA3-3D446BBC4273}"/>
              </a:ext>
            </a:extLst>
          </p:cNvPr>
          <p:cNvSpPr>
            <a:spLocks noGrp="1"/>
          </p:cNvSpPr>
          <p:nvPr>
            <p:ph idx="1"/>
          </p:nvPr>
        </p:nvSpPr>
        <p:spPr>
          <a:xfrm>
            <a:off x="1104293" y="2052918"/>
            <a:ext cx="8946541" cy="4195481"/>
          </a:xfrm>
        </p:spPr>
        <p:txBody>
          <a:bodyPr>
            <a:normAutofit/>
          </a:bodyPr>
          <a:lstStyle/>
          <a:p>
            <a:pPr marL="0" indent="0" algn="ctr">
              <a:buNone/>
            </a:pPr>
            <a:r>
              <a:rPr lang="en-US" sz="3600" b="0" i="0" dirty="0">
                <a:effectLst/>
                <a:latin typeface="Aharoni" panose="02010803020104030203" pitchFamily="2" charset="-79"/>
                <a:cs typeface="Aharoni" panose="02010803020104030203" pitchFamily="2" charset="-79"/>
              </a:rPr>
              <a:t>It is well (it is well)</a:t>
            </a:r>
          </a:p>
          <a:p>
            <a:pPr marL="0" indent="0" algn="ctr">
              <a:buNone/>
            </a:pPr>
            <a:r>
              <a:rPr lang="en-US" sz="3600" dirty="0">
                <a:latin typeface="Aharoni" panose="02010803020104030203" pitchFamily="2" charset="-79"/>
                <a:cs typeface="Aharoni" panose="02010803020104030203" pitchFamily="2" charset="-79"/>
              </a:rPr>
              <a:t/>
            </a:r>
            <a:br>
              <a:rPr lang="en-US" sz="3600" dirty="0">
                <a:latin typeface="Aharoni" panose="02010803020104030203" pitchFamily="2" charset="-79"/>
                <a:cs typeface="Aharoni" panose="02010803020104030203" pitchFamily="2" charset="-79"/>
              </a:rPr>
            </a:br>
            <a:r>
              <a:rPr lang="en-US" sz="3600" b="0" i="0" dirty="0">
                <a:effectLst/>
                <a:latin typeface="Aharoni" panose="02010803020104030203" pitchFamily="2" charset="-79"/>
                <a:cs typeface="Aharoni" panose="02010803020104030203" pitchFamily="2" charset="-79"/>
              </a:rPr>
              <a:t>With my soul (with my soul)</a:t>
            </a:r>
          </a:p>
          <a:p>
            <a:pPr marL="0" indent="0" algn="ctr">
              <a:buNone/>
            </a:pPr>
            <a:r>
              <a:rPr lang="en-US" sz="3600" dirty="0">
                <a:latin typeface="Aharoni" panose="02010803020104030203" pitchFamily="2" charset="-79"/>
                <a:cs typeface="Aharoni" panose="02010803020104030203" pitchFamily="2" charset="-79"/>
              </a:rPr>
              <a:t/>
            </a:r>
            <a:br>
              <a:rPr lang="en-US" sz="3600" dirty="0">
                <a:latin typeface="Aharoni" panose="02010803020104030203" pitchFamily="2" charset="-79"/>
                <a:cs typeface="Aharoni" panose="02010803020104030203" pitchFamily="2" charset="-79"/>
              </a:rPr>
            </a:br>
            <a:r>
              <a:rPr lang="en-US" sz="3600" b="0" i="0" dirty="0">
                <a:effectLst/>
                <a:latin typeface="Aharoni" panose="02010803020104030203" pitchFamily="2" charset="-79"/>
                <a:cs typeface="Aharoni" panose="02010803020104030203" pitchFamily="2" charset="-79"/>
              </a:rPr>
              <a:t>It is well, it is well with my soul</a:t>
            </a:r>
            <a:endParaRPr lang="en-US" sz="36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1802151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3106E-3AE2-71C7-40C4-F4A3AF06A4C4}"/>
              </a:ext>
            </a:extLst>
          </p:cNvPr>
          <p:cNvSpPr>
            <a:spLocks noGrp="1"/>
          </p:cNvSpPr>
          <p:nvPr>
            <p:ph type="title"/>
          </p:nvPr>
        </p:nvSpPr>
        <p:spPr>
          <a:xfrm>
            <a:off x="645130" y="452718"/>
            <a:ext cx="9404723" cy="1400530"/>
          </a:xfrm>
        </p:spPr>
        <p:txBody>
          <a:bodyPr/>
          <a:lstStyle/>
          <a:p>
            <a:pPr algn="ctr"/>
            <a:r>
              <a:rPr lang="en-US" dirty="0">
                <a:latin typeface="Aharoni" panose="02010803020104030203" pitchFamily="2" charset="-79"/>
                <a:cs typeface="Aharoni" panose="02010803020104030203" pitchFamily="2" charset="-79"/>
              </a:rPr>
              <a:t>Postures of Worship</a:t>
            </a:r>
          </a:p>
        </p:txBody>
      </p:sp>
      <p:sp>
        <p:nvSpPr>
          <p:cNvPr id="3" name="Content Placeholder 2">
            <a:extLst>
              <a:ext uri="{FF2B5EF4-FFF2-40B4-BE49-F238E27FC236}">
                <a16:creationId xmlns:a16="http://schemas.microsoft.com/office/drawing/2014/main" id="{30A89FEE-3D71-D35F-C375-8921EE230912}"/>
              </a:ext>
            </a:extLst>
          </p:cNvPr>
          <p:cNvSpPr>
            <a:spLocks noGrp="1"/>
          </p:cNvSpPr>
          <p:nvPr>
            <p:ph idx="1"/>
          </p:nvPr>
        </p:nvSpPr>
        <p:spPr/>
        <p:txBody>
          <a:bodyPr>
            <a:normAutofit/>
          </a:bodyPr>
          <a:lstStyle/>
          <a:p>
            <a:pPr marL="0" indent="0" algn="ctr">
              <a:buNone/>
            </a:pPr>
            <a:r>
              <a:rPr lang="en-US" sz="4000" dirty="0">
                <a:latin typeface="Aharoni" panose="02010803020104030203" pitchFamily="2" charset="-79"/>
                <a:cs typeface="Aharoni" panose="02010803020104030203" pitchFamily="2" charset="-79"/>
              </a:rPr>
              <a:t>Standing up (respect)</a:t>
            </a:r>
          </a:p>
          <a:p>
            <a:pPr marL="0" indent="0" algn="ctr">
              <a:buNone/>
            </a:pPr>
            <a:r>
              <a:rPr lang="en-US" sz="4000" dirty="0">
                <a:latin typeface="Aharoni" panose="02010803020104030203" pitchFamily="2" charset="-79"/>
                <a:cs typeface="Aharoni" panose="02010803020104030203" pitchFamily="2" charset="-79"/>
              </a:rPr>
              <a:t>Bowing down (humility)</a:t>
            </a:r>
          </a:p>
          <a:p>
            <a:pPr marL="0" indent="0" algn="ctr">
              <a:buNone/>
            </a:pPr>
            <a:r>
              <a:rPr lang="en-US" sz="4000" dirty="0">
                <a:latin typeface="Aharoni" panose="02010803020104030203" pitchFamily="2" charset="-79"/>
                <a:cs typeface="Aharoni" panose="02010803020104030203" pitchFamily="2" charset="-79"/>
              </a:rPr>
              <a:t>Raising hands (victory, surrender, blessing, covering)</a:t>
            </a:r>
          </a:p>
          <a:p>
            <a:pPr marL="0" indent="0" algn="ctr">
              <a:buNone/>
            </a:pPr>
            <a:r>
              <a:rPr lang="en-US" sz="4000" dirty="0">
                <a:latin typeface="Aharoni" panose="02010803020104030203" pitchFamily="2" charset="-79"/>
                <a:cs typeface="Aharoni" panose="02010803020104030203" pitchFamily="2" charset="-79"/>
              </a:rPr>
              <a:t>Clapping (appreciation, victory, sealing of a contract)</a:t>
            </a:r>
          </a:p>
        </p:txBody>
      </p:sp>
    </p:spTree>
    <p:extLst>
      <p:ext uri="{BB962C8B-B14F-4D97-AF65-F5344CB8AC3E}">
        <p14:creationId xmlns:p14="http://schemas.microsoft.com/office/powerpoint/2010/main" val="150121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417B03-2861-9B58-0E76-BCDBB5C16C5B}"/>
              </a:ext>
            </a:extLst>
          </p:cNvPr>
          <p:cNvSpPr>
            <a:spLocks noGrp="1"/>
          </p:cNvSpPr>
          <p:nvPr>
            <p:ph idx="1"/>
          </p:nvPr>
        </p:nvSpPr>
        <p:spPr>
          <a:xfrm>
            <a:off x="291548" y="1166192"/>
            <a:ext cx="10800521" cy="5082208"/>
          </a:xfrm>
        </p:spPr>
        <p:txBody>
          <a:bodyPr>
            <a:noAutofit/>
          </a:bodyPr>
          <a:lstStyle/>
          <a:p>
            <a:pPr marL="0" marR="0" indent="0" algn="ctr">
              <a:lnSpc>
                <a:spcPct val="107000"/>
              </a:lnSpc>
              <a:spcBef>
                <a:spcPts val="0"/>
              </a:spcBef>
              <a:spcAft>
                <a:spcPts val="0"/>
              </a:spcAft>
              <a:buNone/>
            </a:pPr>
            <a:r>
              <a:rPr lang="en-US" sz="2800" dirty="0">
                <a:effectLst/>
                <a:latin typeface="Aharoni" panose="02010803020104030203" pitchFamily="2" charset="-79"/>
                <a:ea typeface="Times New Roman" panose="02020603050405020304" pitchFamily="18" charset="0"/>
                <a:cs typeface="Aharoni" panose="02010803020104030203" pitchFamily="2" charset="-79"/>
              </a:rPr>
              <a:t>Psalm 100</a:t>
            </a:r>
            <a:endParaRPr lang="en-US" sz="2800" dirty="0">
              <a:effectLst/>
              <a:latin typeface="Aharoni" panose="02010803020104030203" pitchFamily="2" charset="-79"/>
              <a:ea typeface="DengXian" panose="02010600030101010101" pitchFamily="2" charset="-122"/>
              <a:cs typeface="Aharoni" panose="02010803020104030203" pitchFamily="2" charset="-79"/>
            </a:endParaRPr>
          </a:p>
          <a:p>
            <a:pPr marL="0" marR="0" indent="0" algn="ctr">
              <a:lnSpc>
                <a:spcPct val="107000"/>
              </a:lnSpc>
              <a:spcBef>
                <a:spcPts val="0"/>
              </a:spcBef>
              <a:spcAft>
                <a:spcPts val="0"/>
              </a:spcAft>
              <a:buNone/>
            </a:pPr>
            <a:r>
              <a:rPr lang="en-US" sz="2800" dirty="0">
                <a:effectLst/>
                <a:latin typeface="Aharoni" panose="02010803020104030203" pitchFamily="2" charset="-79"/>
                <a:ea typeface="Times New Roman" panose="02020603050405020304" pitchFamily="18" charset="0"/>
                <a:cs typeface="Aharoni" panose="02010803020104030203" pitchFamily="2" charset="-79"/>
              </a:rPr>
              <a:t>1 Shout for joy to the LORD, all the earth.</a:t>
            </a:r>
            <a:endParaRPr lang="en-US" sz="2800" dirty="0">
              <a:effectLst/>
              <a:latin typeface="Aharoni" panose="02010803020104030203" pitchFamily="2" charset="-79"/>
              <a:ea typeface="DengXian" panose="02010600030101010101" pitchFamily="2" charset="-122"/>
              <a:cs typeface="Aharoni" panose="02010803020104030203" pitchFamily="2" charset="-79"/>
            </a:endParaRPr>
          </a:p>
          <a:p>
            <a:pPr marL="0" marR="0" indent="0" algn="ctr">
              <a:lnSpc>
                <a:spcPct val="107000"/>
              </a:lnSpc>
              <a:spcBef>
                <a:spcPts val="0"/>
              </a:spcBef>
              <a:spcAft>
                <a:spcPts val="0"/>
              </a:spcAft>
              <a:buNone/>
            </a:pPr>
            <a:r>
              <a:rPr lang="en-US" sz="2800" dirty="0">
                <a:effectLst/>
                <a:latin typeface="Aharoni" panose="02010803020104030203" pitchFamily="2" charset="-79"/>
                <a:ea typeface="Times New Roman" panose="02020603050405020304" pitchFamily="18" charset="0"/>
                <a:cs typeface="Aharoni" panose="02010803020104030203" pitchFamily="2" charset="-79"/>
              </a:rPr>
              <a:t>2 Worship the LORD with gladness; come before Him with joyful songs.</a:t>
            </a:r>
            <a:endParaRPr lang="en-US" sz="2800" dirty="0">
              <a:effectLst/>
              <a:latin typeface="Aharoni" panose="02010803020104030203" pitchFamily="2" charset="-79"/>
              <a:ea typeface="DengXian" panose="02010600030101010101" pitchFamily="2" charset="-122"/>
              <a:cs typeface="Aharoni" panose="02010803020104030203" pitchFamily="2" charset="-79"/>
            </a:endParaRPr>
          </a:p>
          <a:p>
            <a:pPr marL="0" marR="0" indent="0" algn="ctr">
              <a:lnSpc>
                <a:spcPct val="107000"/>
              </a:lnSpc>
              <a:spcBef>
                <a:spcPts val="0"/>
              </a:spcBef>
              <a:spcAft>
                <a:spcPts val="0"/>
              </a:spcAft>
              <a:buNone/>
            </a:pPr>
            <a:r>
              <a:rPr lang="en-US" sz="2800" dirty="0">
                <a:effectLst/>
                <a:latin typeface="Aharoni" panose="02010803020104030203" pitchFamily="2" charset="-79"/>
                <a:ea typeface="Times New Roman" panose="02020603050405020304" pitchFamily="18" charset="0"/>
                <a:cs typeface="Aharoni" panose="02010803020104030203" pitchFamily="2" charset="-79"/>
              </a:rPr>
              <a:t>3 Know that the LORD is God. It is He who made us, and we are His ; we are His people, the sheep of His pasture.</a:t>
            </a:r>
            <a:endParaRPr lang="en-US" sz="2800" dirty="0">
              <a:effectLst/>
              <a:latin typeface="Aharoni" panose="02010803020104030203" pitchFamily="2" charset="-79"/>
              <a:ea typeface="DengXian" panose="02010600030101010101" pitchFamily="2" charset="-122"/>
              <a:cs typeface="Aharoni" panose="02010803020104030203" pitchFamily="2" charset="-79"/>
            </a:endParaRPr>
          </a:p>
          <a:p>
            <a:pPr marL="0" marR="0" indent="0" algn="ctr">
              <a:lnSpc>
                <a:spcPct val="107000"/>
              </a:lnSpc>
              <a:spcBef>
                <a:spcPts val="0"/>
              </a:spcBef>
              <a:spcAft>
                <a:spcPts val="0"/>
              </a:spcAft>
              <a:buNone/>
            </a:pPr>
            <a:r>
              <a:rPr lang="en-US" sz="2800" dirty="0">
                <a:effectLst/>
                <a:latin typeface="Aharoni" panose="02010803020104030203" pitchFamily="2" charset="-79"/>
                <a:ea typeface="Times New Roman" panose="02020603050405020304" pitchFamily="18" charset="0"/>
                <a:cs typeface="Aharoni" panose="02010803020104030203" pitchFamily="2" charset="-79"/>
              </a:rPr>
              <a:t>4 Enter His gates with thanksgiving and His courts with praise; give thanks to Him and praise His name.</a:t>
            </a:r>
            <a:endParaRPr lang="en-US" sz="2800" dirty="0">
              <a:effectLst/>
              <a:latin typeface="Aharoni" panose="02010803020104030203" pitchFamily="2" charset="-79"/>
              <a:ea typeface="DengXian" panose="02010600030101010101" pitchFamily="2" charset="-122"/>
              <a:cs typeface="Aharoni" panose="02010803020104030203" pitchFamily="2" charset="-79"/>
            </a:endParaRPr>
          </a:p>
          <a:p>
            <a:pPr marL="0" marR="0" indent="0" algn="ctr">
              <a:lnSpc>
                <a:spcPct val="107000"/>
              </a:lnSpc>
              <a:spcBef>
                <a:spcPts val="0"/>
              </a:spcBef>
              <a:spcAft>
                <a:spcPts val="0"/>
              </a:spcAft>
              <a:buNone/>
            </a:pPr>
            <a:r>
              <a:rPr lang="en-US" sz="2800" dirty="0">
                <a:effectLst/>
                <a:latin typeface="Aharoni" panose="02010803020104030203" pitchFamily="2" charset="-79"/>
                <a:ea typeface="Times New Roman" panose="02020603050405020304" pitchFamily="18" charset="0"/>
                <a:cs typeface="Aharoni" panose="02010803020104030203" pitchFamily="2" charset="-79"/>
              </a:rPr>
              <a:t>5 For the LORD is good and His love endures forever; His faithfulness continues through all generations.</a:t>
            </a:r>
            <a:endParaRPr lang="en-US" sz="2800" dirty="0">
              <a:effectLst/>
              <a:latin typeface="Aharoni" panose="02010803020104030203" pitchFamily="2" charset="-79"/>
              <a:ea typeface="DengXian" panose="02010600030101010101" pitchFamily="2" charset="-122"/>
              <a:cs typeface="Aharoni" panose="02010803020104030203" pitchFamily="2" charset="-79"/>
            </a:endParaRPr>
          </a:p>
        </p:txBody>
      </p:sp>
    </p:spTree>
    <p:extLst>
      <p:ext uri="{BB962C8B-B14F-4D97-AF65-F5344CB8AC3E}">
        <p14:creationId xmlns:p14="http://schemas.microsoft.com/office/powerpoint/2010/main" val="11454822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EC2FF8-E552-8A18-FFE2-6A688406DF75}"/>
              </a:ext>
            </a:extLst>
          </p:cNvPr>
          <p:cNvSpPr>
            <a:spLocks noGrp="1"/>
          </p:cNvSpPr>
          <p:nvPr>
            <p:ph idx="1"/>
          </p:nvPr>
        </p:nvSpPr>
        <p:spPr>
          <a:xfrm>
            <a:off x="371061" y="674692"/>
            <a:ext cx="11542644" cy="6183308"/>
          </a:xfrm>
        </p:spPr>
        <p:txBody>
          <a:bodyPr>
            <a:normAutofit fontScale="92500" lnSpcReduction="20000"/>
          </a:bodyPr>
          <a:lstStyle/>
          <a:p>
            <a:pPr marL="0" indent="0" algn="ctr">
              <a:buNone/>
            </a:pPr>
            <a:r>
              <a:rPr lang="zh-TW" altLang="en-US" sz="4000" b="1" i="0" dirty="0">
                <a:effectLst/>
                <a:latin typeface="+mn-ea"/>
                <a:ea typeface="+mn-ea"/>
              </a:rPr>
              <a:t>詩 篇 </a:t>
            </a:r>
            <a:r>
              <a:rPr lang="en-US" altLang="zh-TW" sz="4000" b="1" i="0" dirty="0">
                <a:effectLst/>
                <a:latin typeface="+mn-ea"/>
                <a:ea typeface="+mn-ea"/>
              </a:rPr>
              <a:t>100</a:t>
            </a:r>
          </a:p>
          <a:p>
            <a:pPr marL="0" indent="0" algn="ctr">
              <a:buNone/>
            </a:pPr>
            <a:endParaRPr lang="en-US" b="1" dirty="0">
              <a:latin typeface="+mn-ea"/>
              <a:ea typeface="+mn-ea"/>
            </a:endParaRPr>
          </a:p>
          <a:p>
            <a:pPr marL="0" indent="0" algn="ctr">
              <a:buNone/>
            </a:pPr>
            <a:r>
              <a:rPr lang="zh-TW" altLang="en-US" sz="3900" b="1" i="0" dirty="0">
                <a:effectLst/>
                <a:latin typeface="+mn-ea"/>
                <a:ea typeface="+mn-ea"/>
              </a:rPr>
              <a:t>（ 稱 謝 詩 。 ） 普 天 下 當 向 耶 和 華 歡 呼 ！</a:t>
            </a:r>
          </a:p>
          <a:p>
            <a:pPr marL="0" indent="0" algn="ctr">
              <a:buNone/>
            </a:pPr>
            <a:r>
              <a:rPr lang="en-US" altLang="zh-TW" sz="3900" b="1" i="0" baseline="30000" dirty="0">
                <a:effectLst/>
                <a:latin typeface="+mn-ea"/>
                <a:ea typeface="+mn-ea"/>
              </a:rPr>
              <a:t>2 </a:t>
            </a:r>
            <a:r>
              <a:rPr lang="zh-TW" altLang="en-US" sz="3900" b="1" i="0" dirty="0">
                <a:effectLst/>
                <a:latin typeface="+mn-ea"/>
                <a:ea typeface="+mn-ea"/>
              </a:rPr>
              <a:t>你 們 當 樂 意 事 奉 耶 和 華 ， 當 來 向 他 歌 唱 ！</a:t>
            </a:r>
          </a:p>
          <a:p>
            <a:pPr marL="0" indent="0" algn="ctr">
              <a:buNone/>
            </a:pPr>
            <a:r>
              <a:rPr lang="en-US" altLang="zh-TW" sz="3900" b="1" i="0" baseline="30000" dirty="0">
                <a:effectLst/>
                <a:latin typeface="+mn-ea"/>
                <a:ea typeface="+mn-ea"/>
              </a:rPr>
              <a:t>3 </a:t>
            </a:r>
            <a:r>
              <a:rPr lang="zh-TW" altLang="en-US" sz="3900" b="1" i="0" dirty="0">
                <a:effectLst/>
                <a:latin typeface="+mn-ea"/>
                <a:ea typeface="+mn-ea"/>
              </a:rPr>
              <a:t>你 們 當 曉 得 耶 和 華 是 神 ！ 我 們 是 他 造 的 ， </a:t>
            </a:r>
            <a:endParaRPr lang="en-US" altLang="zh-TW" sz="3900" b="1" i="0" dirty="0">
              <a:effectLst/>
              <a:latin typeface="+mn-ea"/>
              <a:ea typeface="+mn-ea"/>
            </a:endParaRPr>
          </a:p>
          <a:p>
            <a:pPr marL="0" indent="0" algn="ctr">
              <a:buNone/>
            </a:pPr>
            <a:r>
              <a:rPr lang="zh-TW" altLang="en-US" sz="3900" b="1" i="0" dirty="0">
                <a:effectLst/>
                <a:latin typeface="+mn-ea"/>
                <a:ea typeface="+mn-ea"/>
              </a:rPr>
              <a:t>也 是 屬 他 的 ； 我 們 是 他 的 民 ， </a:t>
            </a:r>
            <a:endParaRPr lang="en-US" altLang="zh-TW" sz="3900" b="1" i="0" dirty="0">
              <a:effectLst/>
              <a:latin typeface="+mn-ea"/>
              <a:ea typeface="+mn-ea"/>
            </a:endParaRPr>
          </a:p>
          <a:p>
            <a:pPr marL="0" indent="0" algn="ctr">
              <a:buNone/>
            </a:pPr>
            <a:r>
              <a:rPr lang="zh-TW" altLang="en-US" sz="3900" b="1" i="0" dirty="0">
                <a:effectLst/>
                <a:latin typeface="+mn-ea"/>
                <a:ea typeface="+mn-ea"/>
              </a:rPr>
              <a:t>也 是 他 草 場 的 羊 。</a:t>
            </a:r>
          </a:p>
          <a:p>
            <a:pPr marL="0" indent="0" algn="ctr">
              <a:buNone/>
            </a:pPr>
            <a:r>
              <a:rPr lang="en-US" altLang="zh-TW" sz="3900" b="1" i="0" baseline="30000" dirty="0">
                <a:effectLst/>
                <a:latin typeface="+mn-ea"/>
                <a:ea typeface="+mn-ea"/>
              </a:rPr>
              <a:t>4 </a:t>
            </a:r>
            <a:r>
              <a:rPr lang="zh-TW" altLang="en-US" sz="3900" b="1" i="0" dirty="0">
                <a:effectLst/>
                <a:latin typeface="+mn-ea"/>
                <a:ea typeface="+mn-ea"/>
              </a:rPr>
              <a:t>當 稱 謝 進 入 他 的 門 ； 當 讚 美 進 入 他 的 院 。 </a:t>
            </a:r>
            <a:endParaRPr lang="en-US" altLang="zh-TW" sz="3900" b="1" i="0" dirty="0">
              <a:effectLst/>
              <a:latin typeface="+mn-ea"/>
              <a:ea typeface="+mn-ea"/>
            </a:endParaRPr>
          </a:p>
          <a:p>
            <a:pPr marL="0" indent="0" algn="ctr">
              <a:buNone/>
            </a:pPr>
            <a:r>
              <a:rPr lang="zh-TW" altLang="en-US" sz="3900" b="1" i="0" dirty="0">
                <a:effectLst/>
                <a:latin typeface="+mn-ea"/>
                <a:ea typeface="+mn-ea"/>
              </a:rPr>
              <a:t>當 感 謝 他 ， 稱 頌 他 的 名 ！</a:t>
            </a:r>
          </a:p>
          <a:p>
            <a:pPr marL="0" indent="0" algn="ctr">
              <a:buNone/>
            </a:pPr>
            <a:r>
              <a:rPr lang="en-US" altLang="zh-TW" sz="3900" b="1" i="0" baseline="30000" dirty="0">
                <a:effectLst/>
                <a:latin typeface="+mn-ea"/>
                <a:ea typeface="+mn-ea"/>
              </a:rPr>
              <a:t>5 </a:t>
            </a:r>
            <a:r>
              <a:rPr lang="zh-TW" altLang="en-US" sz="3900" b="1" i="0" dirty="0">
                <a:effectLst/>
                <a:latin typeface="+mn-ea"/>
                <a:ea typeface="+mn-ea"/>
              </a:rPr>
              <a:t>因 為 耶 和 華 本 為 善 。 他 的 慈 愛 存 到 永 遠 ； </a:t>
            </a:r>
            <a:endParaRPr lang="en-US" altLang="zh-TW" sz="3900" b="1" i="0" dirty="0">
              <a:effectLst/>
              <a:latin typeface="+mn-ea"/>
              <a:ea typeface="+mn-ea"/>
            </a:endParaRPr>
          </a:p>
          <a:p>
            <a:pPr marL="0" indent="0" algn="ctr">
              <a:buNone/>
            </a:pPr>
            <a:r>
              <a:rPr lang="zh-TW" altLang="en-US" sz="3900" b="1" i="0" dirty="0">
                <a:effectLst/>
                <a:latin typeface="+mn-ea"/>
                <a:ea typeface="+mn-ea"/>
              </a:rPr>
              <a:t>他 的 信 實 直 到 萬 代 。</a:t>
            </a:r>
          </a:p>
          <a:p>
            <a:pPr marL="0" indent="0" algn="ctr">
              <a:buNone/>
            </a:pPr>
            <a:endParaRPr lang="en-US" b="1" dirty="0">
              <a:latin typeface="+mn-ea"/>
              <a:ea typeface="+mn-ea"/>
            </a:endParaRPr>
          </a:p>
        </p:txBody>
      </p:sp>
    </p:spTree>
    <p:extLst>
      <p:ext uri="{BB962C8B-B14F-4D97-AF65-F5344CB8AC3E}">
        <p14:creationId xmlns:p14="http://schemas.microsoft.com/office/powerpoint/2010/main" val="4422393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F5A2A21-DD85-548E-64A9-306AADF84F7C}"/>
              </a:ext>
            </a:extLst>
          </p:cNvPr>
          <p:cNvPicPr>
            <a:picLocks noGrp="1" noChangeAspect="1"/>
          </p:cNvPicPr>
          <p:nvPr>
            <p:ph idx="1"/>
          </p:nvPr>
        </p:nvPicPr>
        <p:blipFill>
          <a:blip r:embed="rId2"/>
          <a:stretch>
            <a:fillRect/>
          </a:stretch>
        </p:blipFill>
        <p:spPr>
          <a:xfrm>
            <a:off x="305006" y="210865"/>
            <a:ext cx="5850635" cy="3334862"/>
          </a:xfrm>
        </p:spPr>
      </p:pic>
      <p:pic>
        <p:nvPicPr>
          <p:cNvPr id="9" name="Picture 8">
            <a:extLst>
              <a:ext uri="{FF2B5EF4-FFF2-40B4-BE49-F238E27FC236}">
                <a16:creationId xmlns:a16="http://schemas.microsoft.com/office/drawing/2014/main" id="{97203334-E7C1-1E13-0643-C757C77309F1}"/>
              </a:ext>
            </a:extLst>
          </p:cNvPr>
          <p:cNvPicPr>
            <a:picLocks noChangeAspect="1"/>
          </p:cNvPicPr>
          <p:nvPr/>
        </p:nvPicPr>
        <p:blipFill>
          <a:blip r:embed="rId3"/>
          <a:stretch>
            <a:fillRect/>
          </a:stretch>
        </p:blipFill>
        <p:spPr>
          <a:xfrm>
            <a:off x="6155641" y="210865"/>
            <a:ext cx="5928641" cy="3334861"/>
          </a:xfrm>
          <a:prstGeom prst="rect">
            <a:avLst/>
          </a:prstGeom>
        </p:spPr>
      </p:pic>
      <p:pic>
        <p:nvPicPr>
          <p:cNvPr id="6" name="Picture 5">
            <a:extLst>
              <a:ext uri="{FF2B5EF4-FFF2-40B4-BE49-F238E27FC236}">
                <a16:creationId xmlns:a16="http://schemas.microsoft.com/office/drawing/2014/main" id="{F942CFBA-2D22-73C1-302E-E5F7736560CC}"/>
              </a:ext>
            </a:extLst>
          </p:cNvPr>
          <p:cNvPicPr>
            <a:picLocks noChangeAspect="1"/>
          </p:cNvPicPr>
          <p:nvPr/>
        </p:nvPicPr>
        <p:blipFill>
          <a:blip r:embed="rId4"/>
          <a:stretch>
            <a:fillRect/>
          </a:stretch>
        </p:blipFill>
        <p:spPr>
          <a:xfrm>
            <a:off x="3392556" y="3545726"/>
            <a:ext cx="5928641" cy="3334861"/>
          </a:xfrm>
          <a:prstGeom prst="rect">
            <a:avLst/>
          </a:prstGeom>
        </p:spPr>
      </p:pic>
    </p:spTree>
    <p:extLst>
      <p:ext uri="{BB962C8B-B14F-4D97-AF65-F5344CB8AC3E}">
        <p14:creationId xmlns:p14="http://schemas.microsoft.com/office/powerpoint/2010/main" val="39768423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07A8B-0BCC-A378-B075-AAEE385CEEDA}"/>
              </a:ext>
            </a:extLst>
          </p:cNvPr>
          <p:cNvSpPr>
            <a:spLocks noGrp="1"/>
          </p:cNvSpPr>
          <p:nvPr>
            <p:ph type="title"/>
          </p:nvPr>
        </p:nvSpPr>
        <p:spPr/>
        <p:txBody>
          <a:bodyPr/>
          <a:lstStyle/>
          <a:p>
            <a:endParaRPr lang="en-US"/>
          </a:p>
        </p:txBody>
      </p:sp>
      <p:pic>
        <p:nvPicPr>
          <p:cNvPr id="9" name="Content Placeholder 8">
            <a:extLst>
              <a:ext uri="{FF2B5EF4-FFF2-40B4-BE49-F238E27FC236}">
                <a16:creationId xmlns:a16="http://schemas.microsoft.com/office/drawing/2014/main" id="{22E83B35-1EB9-AA44-7102-8B0C6D5B2A9B}"/>
              </a:ext>
            </a:extLst>
          </p:cNvPr>
          <p:cNvPicPr>
            <a:picLocks noGrp="1" noChangeAspect="1"/>
          </p:cNvPicPr>
          <p:nvPr>
            <p:ph idx="1"/>
          </p:nvPr>
        </p:nvPicPr>
        <p:blipFill>
          <a:blip r:embed="rId2"/>
          <a:stretch>
            <a:fillRect/>
          </a:stretch>
        </p:blipFill>
        <p:spPr>
          <a:xfrm>
            <a:off x="1027630" y="927696"/>
            <a:ext cx="10136740" cy="5705017"/>
          </a:xfrm>
        </p:spPr>
      </p:pic>
    </p:spTree>
    <p:extLst>
      <p:ext uri="{BB962C8B-B14F-4D97-AF65-F5344CB8AC3E}">
        <p14:creationId xmlns:p14="http://schemas.microsoft.com/office/powerpoint/2010/main" val="9298348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B0AD6-395B-12E3-61DE-61304E1731C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8D62117-A4D8-D442-DDE0-44CDD3576A99}"/>
              </a:ext>
            </a:extLst>
          </p:cNvPr>
          <p:cNvPicPr>
            <a:picLocks noGrp="1" noChangeAspect="1"/>
          </p:cNvPicPr>
          <p:nvPr>
            <p:ph idx="1"/>
          </p:nvPr>
        </p:nvPicPr>
        <p:blipFill>
          <a:blip r:embed="rId2"/>
          <a:stretch>
            <a:fillRect/>
          </a:stretch>
        </p:blipFill>
        <p:spPr>
          <a:xfrm>
            <a:off x="848140" y="993956"/>
            <a:ext cx="10133456" cy="5705017"/>
          </a:xfrm>
        </p:spPr>
      </p:pic>
    </p:spTree>
    <p:extLst>
      <p:ext uri="{BB962C8B-B14F-4D97-AF65-F5344CB8AC3E}">
        <p14:creationId xmlns:p14="http://schemas.microsoft.com/office/powerpoint/2010/main" val="4459345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7B21C-3A80-C745-38DB-B00947E61B80}"/>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DBCA710-3643-945C-65BC-C59E40083150}"/>
              </a:ext>
            </a:extLst>
          </p:cNvPr>
          <p:cNvPicPr>
            <a:picLocks noGrp="1" noChangeAspect="1"/>
          </p:cNvPicPr>
          <p:nvPr>
            <p:ph idx="1"/>
          </p:nvPr>
        </p:nvPicPr>
        <p:blipFill>
          <a:blip r:embed="rId2"/>
          <a:stretch>
            <a:fillRect/>
          </a:stretch>
        </p:blipFill>
        <p:spPr>
          <a:xfrm>
            <a:off x="1603513" y="452718"/>
            <a:ext cx="9284128" cy="6192441"/>
          </a:xfrm>
        </p:spPr>
      </p:pic>
    </p:spTree>
    <p:extLst>
      <p:ext uri="{BB962C8B-B14F-4D97-AF65-F5344CB8AC3E}">
        <p14:creationId xmlns:p14="http://schemas.microsoft.com/office/powerpoint/2010/main" val="27035575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5F718-A619-104C-89A4-D022DFB70A3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548F186-5A18-2E86-A2BF-266CC760C1D3}"/>
              </a:ext>
            </a:extLst>
          </p:cNvPr>
          <p:cNvPicPr>
            <a:picLocks noGrp="1" noChangeAspect="1"/>
          </p:cNvPicPr>
          <p:nvPr>
            <p:ph idx="1"/>
          </p:nvPr>
        </p:nvPicPr>
        <p:blipFill>
          <a:blip r:embed="rId2"/>
          <a:stretch>
            <a:fillRect/>
          </a:stretch>
        </p:blipFill>
        <p:spPr>
          <a:xfrm>
            <a:off x="-1" y="-32147"/>
            <a:ext cx="12192001" cy="6890147"/>
          </a:xfrm>
        </p:spPr>
      </p:pic>
    </p:spTree>
    <p:extLst>
      <p:ext uri="{BB962C8B-B14F-4D97-AF65-F5344CB8AC3E}">
        <p14:creationId xmlns:p14="http://schemas.microsoft.com/office/powerpoint/2010/main" val="26482858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FE7FF-E104-CACC-1312-F7E9A869629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6169233-6320-6D7F-9F5F-2C0D7E52F57F}"/>
              </a:ext>
            </a:extLst>
          </p:cNvPr>
          <p:cNvPicPr>
            <a:picLocks noGrp="1" noChangeAspect="1"/>
          </p:cNvPicPr>
          <p:nvPr>
            <p:ph idx="1"/>
          </p:nvPr>
        </p:nvPicPr>
        <p:blipFill>
          <a:blip r:embed="rId2"/>
          <a:stretch>
            <a:fillRect/>
          </a:stretch>
        </p:blipFill>
        <p:spPr>
          <a:xfrm>
            <a:off x="0" y="0"/>
            <a:ext cx="12191999" cy="6858000"/>
          </a:xfrm>
        </p:spPr>
      </p:pic>
    </p:spTree>
    <p:extLst>
      <p:ext uri="{BB962C8B-B14F-4D97-AF65-F5344CB8AC3E}">
        <p14:creationId xmlns:p14="http://schemas.microsoft.com/office/powerpoint/2010/main" val="9339284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6B82F9-C492-D65D-286E-0D9D8297452D}"/>
              </a:ext>
            </a:extLst>
          </p:cNvPr>
          <p:cNvSpPr>
            <a:spLocks noGrp="1"/>
          </p:cNvSpPr>
          <p:nvPr>
            <p:ph idx="1"/>
          </p:nvPr>
        </p:nvSpPr>
        <p:spPr>
          <a:xfrm>
            <a:off x="0" y="0"/>
            <a:ext cx="11943470" cy="5751186"/>
          </a:xfrm>
        </p:spPr>
        <p:txBody>
          <a:bodyPr>
            <a:noAutofit/>
          </a:bodyPr>
          <a:lstStyle/>
          <a:p>
            <a:pPr marL="0" indent="0" algn="ctr">
              <a:buNone/>
            </a:pPr>
            <a:endParaRPr lang="en-US" altLang="zh-TW" sz="4000" dirty="0"/>
          </a:p>
          <a:p>
            <a:pPr marL="0" indent="0" algn="ctr">
              <a:buNone/>
            </a:pPr>
            <a:r>
              <a:rPr lang="en-US" altLang="zh-TW" sz="4000" dirty="0"/>
              <a:t>Hallelujah, Hallelujah (4x)</a:t>
            </a:r>
          </a:p>
          <a:p>
            <a:pPr marL="0" indent="0" algn="ctr">
              <a:buNone/>
            </a:pPr>
            <a:r>
              <a:rPr lang="zh-TW" altLang="en-US" sz="4000" dirty="0"/>
              <a:t>哈利路亞</a:t>
            </a:r>
            <a:r>
              <a:rPr lang="en-US" altLang="zh-TW" sz="4000" dirty="0"/>
              <a:t>, </a:t>
            </a:r>
            <a:r>
              <a:rPr lang="zh-TW" altLang="en-US" sz="4000" dirty="0"/>
              <a:t>哈利路亞</a:t>
            </a:r>
            <a:r>
              <a:rPr lang="en-US" altLang="zh-TW" sz="4000" dirty="0"/>
              <a:t> (4x)</a:t>
            </a:r>
          </a:p>
          <a:p>
            <a:pPr marL="0" indent="0" algn="ctr">
              <a:buNone/>
            </a:pPr>
            <a:endParaRPr lang="en-US" altLang="zh-TW" sz="4000" dirty="0"/>
          </a:p>
          <a:p>
            <a:pPr marL="0" indent="0" algn="ctr">
              <a:buNone/>
            </a:pPr>
            <a:r>
              <a:rPr lang="en-US" altLang="zh-TW" sz="4000" dirty="0"/>
              <a:t>Thank you Jesus, Thank you Jesus (4x)</a:t>
            </a:r>
          </a:p>
          <a:p>
            <a:pPr marL="0" indent="0" algn="ctr">
              <a:buNone/>
            </a:pPr>
            <a:r>
              <a:rPr lang="zh-TW" altLang="en-US" sz="4000" dirty="0"/>
              <a:t>感谢耶稣</a:t>
            </a:r>
            <a:r>
              <a:rPr lang="en-US" altLang="zh-TW" sz="4000" dirty="0"/>
              <a:t>, </a:t>
            </a:r>
            <a:r>
              <a:rPr lang="zh-TW" altLang="en-US" sz="4000" dirty="0"/>
              <a:t>感谢耶稣 </a:t>
            </a:r>
            <a:r>
              <a:rPr lang="en-US" altLang="zh-TW" sz="4000" dirty="0"/>
              <a:t>(4x)</a:t>
            </a:r>
          </a:p>
          <a:p>
            <a:pPr marL="0" indent="0" algn="ctr">
              <a:buNone/>
            </a:pPr>
            <a:endParaRPr lang="en-US" altLang="zh-TW" sz="4000" dirty="0"/>
          </a:p>
          <a:p>
            <a:pPr marL="0" indent="0" algn="ctr">
              <a:buNone/>
            </a:pPr>
            <a:r>
              <a:rPr lang="en-US" altLang="zh-TW" sz="4000" dirty="0"/>
              <a:t>You are Worthy, You are Worthy (4x)</a:t>
            </a:r>
          </a:p>
          <a:p>
            <a:pPr marL="0" indent="0" algn="ctr">
              <a:buNone/>
            </a:pPr>
            <a:r>
              <a:rPr lang="zh-TW" altLang="en-US" sz="4000" dirty="0"/>
              <a:t>袮是配得</a:t>
            </a:r>
            <a:r>
              <a:rPr lang="en-US" altLang="zh-TW" sz="4000" dirty="0"/>
              <a:t>, </a:t>
            </a:r>
            <a:r>
              <a:rPr lang="zh-TW" altLang="en-US" sz="4000" dirty="0"/>
              <a:t>袮是配得 </a:t>
            </a:r>
            <a:r>
              <a:rPr lang="en-US" altLang="zh-TW" sz="4000" dirty="0"/>
              <a:t>(4x)</a:t>
            </a:r>
          </a:p>
          <a:p>
            <a:pPr marL="0" indent="0" algn="ctr">
              <a:buNone/>
            </a:pPr>
            <a:endParaRPr lang="en-US" altLang="zh-TW" sz="4000" dirty="0"/>
          </a:p>
          <a:p>
            <a:pPr marL="0" indent="0" algn="ctr">
              <a:buNone/>
            </a:pPr>
            <a:endParaRPr lang="en-US" altLang="zh-TW" sz="4000" dirty="0"/>
          </a:p>
          <a:p>
            <a:pPr marL="0" indent="0" algn="ctr">
              <a:buNone/>
            </a:pPr>
            <a:endParaRPr lang="en-US" altLang="zh-TW" sz="4000" dirty="0"/>
          </a:p>
        </p:txBody>
      </p:sp>
    </p:spTree>
    <p:extLst>
      <p:ext uri="{BB962C8B-B14F-4D97-AF65-F5344CB8AC3E}">
        <p14:creationId xmlns:p14="http://schemas.microsoft.com/office/powerpoint/2010/main" val="26840674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a:extLst>
              <a:ext uri="{FF2B5EF4-FFF2-40B4-BE49-F238E27FC236}">
                <a16:creationId xmlns:a16="http://schemas.microsoft.com/office/drawing/2014/main" id="{A81FA6EB-A73E-DBFD-EFCC-4F1AA9126DAC}"/>
              </a:ext>
            </a:extLst>
          </p:cNvPr>
          <p:cNvSpPr txBox="1">
            <a:spLocks noChangeArrowheads="1"/>
          </p:cNvSpPr>
          <p:nvPr/>
        </p:nvSpPr>
        <p:spPr bwMode="auto">
          <a:xfrm>
            <a:off x="2209800" y="1752601"/>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5pPr>
            <a:lvl6pPr marL="2514600" indent="-228600" algn="ctr"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6pPr>
            <a:lvl7pPr marL="2971800" indent="-228600" algn="ctr"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7pPr>
            <a:lvl8pPr marL="3429000" indent="-228600" algn="ctr"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8pPr>
            <a:lvl9pPr marL="3886200" indent="-228600" algn="ctr"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9pPr>
          </a:lstStyle>
          <a:p>
            <a:pPr marL="0" marR="0" lvl="0" indent="0" algn="ctr" defTabSz="4572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6000" b="1" i="0" u="none" strike="noStrike" kern="1200" cap="none" spc="0" normalizeH="0" baseline="0" noProof="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Is Our God</a:t>
            </a:r>
          </a:p>
        </p:txBody>
      </p:sp>
    </p:spTree>
    <p:extLst>
      <p:ext uri="{BB962C8B-B14F-4D97-AF65-F5344CB8AC3E}">
        <p14:creationId xmlns:p14="http://schemas.microsoft.com/office/powerpoint/2010/main" val="391043836"/>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a:extLst>
              <a:ext uri="{FF2B5EF4-FFF2-40B4-BE49-F238E27FC236}">
                <a16:creationId xmlns:a16="http://schemas.microsoft.com/office/drawing/2014/main" id="{CEC371BE-633C-A0B4-A0EF-B6CE9CBD2DD3}"/>
              </a:ext>
            </a:extLst>
          </p:cNvPr>
          <p:cNvSpPr txBox="1">
            <a:spLocks noChangeArrowheads="1"/>
          </p:cNvSpPr>
          <p:nvPr/>
        </p:nvSpPr>
        <p:spPr bwMode="auto">
          <a:xfrm>
            <a:off x="1676400" y="457200"/>
            <a:ext cx="8763000" cy="624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8138">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1pPr>
            <a:lvl2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2pPr>
            <a:lvl3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3pPr>
            <a:lvl4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4pPr>
            <a:lvl5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5pPr>
            <a:lvl6pPr marL="25146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6pPr>
            <a:lvl7pPr marL="29718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7pPr>
            <a:lvl8pPr marL="34290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8pPr>
            <a:lvl9pPr marL="38862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9pPr>
          </a:lstStyle>
          <a:p>
            <a:pPr marL="342900" marR="0" lvl="0" indent="-338138" algn="ctr" defTabSz="457200" rtl="0" eaLnBrk="1" fontAlgn="auto" latinLnBrk="0" hangingPunct="1">
              <a:lnSpc>
                <a:spcPct val="100000"/>
              </a:lnSpc>
              <a:spcBef>
                <a:spcPts val="0"/>
              </a:spcBef>
              <a:spcAft>
                <a:spcPts val="0"/>
              </a:spcAft>
              <a:buClrTx/>
              <a:buSzPct val="100000"/>
              <a:buFontTx/>
              <a:buNone/>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The splendor of the King</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尊貴榮耀君王</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Clothed in majesty</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在全地之上</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Let all the earth rejoice</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願萬民都喜樂</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All the earth rejoice</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全地都喜樂</a:t>
            </a:r>
            <a:endPar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2278677471"/>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a:extLst>
              <a:ext uri="{FF2B5EF4-FFF2-40B4-BE49-F238E27FC236}">
                <a16:creationId xmlns:a16="http://schemas.microsoft.com/office/drawing/2014/main" id="{37657F74-5DF0-371A-FC38-0BBBEA63CA3F}"/>
              </a:ext>
            </a:extLst>
          </p:cNvPr>
          <p:cNvSpPr txBox="1">
            <a:spLocks noChangeArrowheads="1"/>
          </p:cNvSpPr>
          <p:nvPr/>
        </p:nvSpPr>
        <p:spPr bwMode="auto">
          <a:xfrm>
            <a:off x="1828800" y="609601"/>
            <a:ext cx="8382000" cy="5745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8138">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1pPr>
            <a:lvl2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2pPr>
            <a:lvl3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3pPr>
            <a:lvl4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4pPr>
            <a:lvl5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5pPr>
            <a:lvl6pPr marL="25146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6pPr>
            <a:lvl7pPr marL="29718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7pPr>
            <a:lvl8pPr marL="34290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8pPr>
            <a:lvl9pPr marL="38862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9pPr>
          </a:lstStyle>
          <a:p>
            <a:pPr marL="342900" marR="0" lvl="0" indent="-338138" algn="ctr" defTabSz="457200" rtl="0" eaLnBrk="1" fontAlgn="auto" latinLnBrk="0" hangingPunct="1">
              <a:lnSpc>
                <a:spcPct val="100000"/>
              </a:lnSpc>
              <a:spcBef>
                <a:spcPts val="0"/>
              </a:spcBef>
              <a:spcAft>
                <a:spcPts val="0"/>
              </a:spcAft>
              <a:buClrTx/>
              <a:buSzPct val="100000"/>
              <a:buFontTx/>
              <a:buNone/>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He wraps Himself in light</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主</a:t>
            </a:r>
            <a:r>
              <a:rPr kumimoji="0" lang="ja-JP"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祢</a:t>
            </a: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滿有榮光</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And darkness tries to hide</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黑暗都躲藏</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And trembles at His voice</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萬民高聲唱</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And trembles at His voice</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齊來高聲唱</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endPar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2547630614"/>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a:extLst>
              <a:ext uri="{FF2B5EF4-FFF2-40B4-BE49-F238E27FC236}">
                <a16:creationId xmlns:a16="http://schemas.microsoft.com/office/drawing/2014/main" id="{90957BF1-B964-B0DB-D285-0265D6206AA0}"/>
              </a:ext>
            </a:extLst>
          </p:cNvPr>
          <p:cNvSpPr txBox="1">
            <a:spLocks noChangeArrowheads="1"/>
          </p:cNvSpPr>
          <p:nvPr/>
        </p:nvSpPr>
        <p:spPr bwMode="auto">
          <a:xfrm>
            <a:off x="1828800" y="1"/>
            <a:ext cx="8382000" cy="5973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8138">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1pPr>
            <a:lvl2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2pPr>
            <a:lvl3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3pPr>
            <a:lvl4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4pPr>
            <a:lvl5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5pPr>
            <a:lvl6pPr marL="25146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6pPr>
            <a:lvl7pPr marL="29718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7pPr>
            <a:lvl8pPr marL="34290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8pPr>
            <a:lvl9pPr marL="38862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9pPr>
          </a:lstStyle>
          <a:p>
            <a:pPr marL="342900" marR="0" lvl="0" indent="-338138" algn="ctr" defTabSz="457200" rtl="0" eaLnBrk="1" fontAlgn="auto" latinLnBrk="0" hangingPunct="1">
              <a:lnSpc>
                <a:spcPct val="100000"/>
              </a:lnSpc>
              <a:spcBef>
                <a:spcPts val="0"/>
              </a:spcBef>
              <a:spcAft>
                <a:spcPts val="0"/>
              </a:spcAft>
              <a:buClrTx/>
              <a:buSzPct val="100000"/>
              <a:buFontTx/>
              <a:buNone/>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is our God</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我神真偉大</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Sing with me</a:t>
            </a:r>
            <a:b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歌頌</a:t>
            </a:r>
            <a:r>
              <a:rPr kumimoji="0" lang="ja-JP"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祢</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is our God</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聖名真偉大</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And all will see how great</a:t>
            </a:r>
            <a:b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is our God</a:t>
            </a:r>
            <a:b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全地都看見</a:t>
            </a:r>
            <a:r>
              <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　</a:t>
            </a: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我神</a:t>
            </a:r>
            <a:r>
              <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　</a:t>
            </a: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真偉大</a:t>
            </a:r>
            <a:endPar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1896917918"/>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a:extLst>
              <a:ext uri="{FF2B5EF4-FFF2-40B4-BE49-F238E27FC236}">
                <a16:creationId xmlns:a16="http://schemas.microsoft.com/office/drawing/2014/main" id="{3D3B21C1-BC9F-E795-7533-68CA24087105}"/>
              </a:ext>
            </a:extLst>
          </p:cNvPr>
          <p:cNvSpPr txBox="1">
            <a:spLocks noChangeArrowheads="1"/>
          </p:cNvSpPr>
          <p:nvPr/>
        </p:nvSpPr>
        <p:spPr bwMode="auto">
          <a:xfrm>
            <a:off x="1828800" y="228601"/>
            <a:ext cx="8382000" cy="5745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8138">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1pPr>
            <a:lvl2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2pPr>
            <a:lvl3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3pPr>
            <a:lvl4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4pPr>
            <a:lvl5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5pPr>
            <a:lvl6pPr marL="25146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6pPr>
            <a:lvl7pPr marL="29718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7pPr>
            <a:lvl8pPr marL="34290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8pPr>
            <a:lvl9pPr marL="38862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9pPr>
          </a:lstStyle>
          <a:p>
            <a:pPr marL="342900" marR="0" lvl="0" indent="-338138" algn="ctr" defTabSz="457200" rtl="0" eaLnBrk="1" fontAlgn="auto" latinLnBrk="0" hangingPunct="1">
              <a:lnSpc>
                <a:spcPct val="100000"/>
              </a:lnSpc>
              <a:spcBef>
                <a:spcPts val="0"/>
              </a:spcBef>
              <a:spcAft>
                <a:spcPts val="0"/>
              </a:spcAft>
              <a:buClrTx/>
              <a:buSzPct val="100000"/>
              <a:buFontTx/>
              <a:buNone/>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And age to age He stands</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昔在永在君王</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And time is in His hands</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從今直到永遠</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Beginning and the End</a:t>
            </a:r>
            <a:b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ja-JP"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祢</a:t>
            </a: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從不曾改變</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Beginning and the End</a:t>
            </a:r>
            <a:b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永存在天地間</a:t>
            </a:r>
            <a:endPar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244381722"/>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a:extLst>
              <a:ext uri="{FF2B5EF4-FFF2-40B4-BE49-F238E27FC236}">
                <a16:creationId xmlns:a16="http://schemas.microsoft.com/office/drawing/2014/main" id="{56C45075-CBA1-5679-98AE-B4A308342D99}"/>
              </a:ext>
            </a:extLst>
          </p:cNvPr>
          <p:cNvSpPr txBox="1">
            <a:spLocks noChangeArrowheads="1"/>
          </p:cNvSpPr>
          <p:nvPr/>
        </p:nvSpPr>
        <p:spPr bwMode="auto">
          <a:xfrm>
            <a:off x="1828800" y="533401"/>
            <a:ext cx="8382000" cy="5592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8138">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1pPr>
            <a:lvl2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2pPr>
            <a:lvl3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3pPr>
            <a:lvl4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4pPr>
            <a:lvl5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5pPr>
            <a:lvl6pPr marL="25146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6pPr>
            <a:lvl7pPr marL="29718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7pPr>
            <a:lvl8pPr marL="34290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8pPr>
            <a:lvl9pPr marL="38862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9pPr>
          </a:lstStyle>
          <a:p>
            <a:pPr marL="342900" marR="0" lvl="0" indent="-338138" algn="ctr" defTabSz="457200" rtl="0" eaLnBrk="1" fontAlgn="auto" latinLnBrk="0" hangingPunct="1">
              <a:lnSpc>
                <a:spcPct val="100000"/>
              </a:lnSpc>
              <a:spcBef>
                <a:spcPts val="0"/>
              </a:spcBef>
              <a:spcAft>
                <a:spcPts val="0"/>
              </a:spcAft>
              <a:buClrTx/>
              <a:buSzPct val="100000"/>
              <a:buFontTx/>
              <a:buNone/>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The Godhead three in one</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ja-JP"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祢</a:t>
            </a: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是三一真神</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Father Spirit Son</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父子與聖靈</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The Lion and the Lamb</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真神的羔羊</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The Lion and the Lamb</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全能神羔羊</a:t>
            </a:r>
            <a:endPar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41919904"/>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a:extLst>
              <a:ext uri="{FF2B5EF4-FFF2-40B4-BE49-F238E27FC236}">
                <a16:creationId xmlns:a16="http://schemas.microsoft.com/office/drawing/2014/main" id="{5654BF70-62CC-16BF-D230-5A06FCAF064A}"/>
              </a:ext>
            </a:extLst>
          </p:cNvPr>
          <p:cNvSpPr txBox="1">
            <a:spLocks noChangeArrowheads="1"/>
          </p:cNvSpPr>
          <p:nvPr/>
        </p:nvSpPr>
        <p:spPr bwMode="auto">
          <a:xfrm>
            <a:off x="1828800" y="1"/>
            <a:ext cx="8382000" cy="5973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8138">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1pPr>
            <a:lvl2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2pPr>
            <a:lvl3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3pPr>
            <a:lvl4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4pPr>
            <a:lvl5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5pPr>
            <a:lvl6pPr marL="25146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6pPr>
            <a:lvl7pPr marL="29718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7pPr>
            <a:lvl8pPr marL="34290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8pPr>
            <a:lvl9pPr marL="38862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9pPr>
          </a:lstStyle>
          <a:p>
            <a:pPr marL="342900" marR="0" lvl="0" indent="-338138" algn="ctr" defTabSz="457200" rtl="0" eaLnBrk="1" fontAlgn="auto" latinLnBrk="0" hangingPunct="1">
              <a:lnSpc>
                <a:spcPct val="100000"/>
              </a:lnSpc>
              <a:spcBef>
                <a:spcPts val="0"/>
              </a:spcBef>
              <a:spcAft>
                <a:spcPts val="0"/>
              </a:spcAft>
              <a:buClrTx/>
              <a:buSzPct val="100000"/>
              <a:buFontTx/>
              <a:buNone/>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is our God</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我神真偉大</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Sing with me</a:t>
            </a:r>
            <a:b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歌頌</a:t>
            </a:r>
            <a:r>
              <a:rPr kumimoji="0" lang="ja-JP"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祢</a:t>
            </a: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聖名</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is our God</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聖名真偉大</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And all will see how great</a:t>
            </a:r>
            <a:b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is our God</a:t>
            </a:r>
            <a:b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全地都看見</a:t>
            </a:r>
            <a:r>
              <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　</a:t>
            </a: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我神真偉大</a:t>
            </a:r>
            <a:endPar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97402324"/>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97B6BEF0-97ED-BEAD-19DF-352C1DBBE83D}"/>
              </a:ext>
            </a:extLst>
          </p:cNvPr>
          <p:cNvSpPr txBox="1">
            <a:spLocks noChangeArrowheads="1"/>
          </p:cNvSpPr>
          <p:nvPr/>
        </p:nvSpPr>
        <p:spPr bwMode="auto">
          <a:xfrm>
            <a:off x="1828800" y="533401"/>
            <a:ext cx="8382000" cy="5745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8138">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1pPr>
            <a:lvl2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2pPr>
            <a:lvl3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3pPr>
            <a:lvl4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4pPr>
            <a:lvl5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5pPr>
            <a:lvl6pPr marL="25146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6pPr>
            <a:lvl7pPr marL="29718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7pPr>
            <a:lvl8pPr marL="34290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8pPr>
            <a:lvl9pPr marL="38862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9pPr>
          </a:lstStyle>
          <a:p>
            <a:pPr marL="342900" marR="0" lvl="0" indent="-338138" algn="ctr" defTabSz="457200" rtl="0" eaLnBrk="1" fontAlgn="auto" latinLnBrk="0" hangingPunct="1">
              <a:lnSpc>
                <a:spcPct val="100000"/>
              </a:lnSpc>
              <a:spcBef>
                <a:spcPts val="0"/>
              </a:spcBef>
              <a:spcAft>
                <a:spcPts val="0"/>
              </a:spcAft>
              <a:buClrTx/>
              <a:buSzPct val="100000"/>
              <a:buFontTx/>
              <a:buNone/>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Name above all names</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ja-JP"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祢</a:t>
            </a: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至聖尊名</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Worthy of all praise</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配受大讚美</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My heart will sing</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全心歌頌</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is our God</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我神真偉大</a:t>
            </a:r>
            <a:endPar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2333456252"/>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a:extLst>
              <a:ext uri="{FF2B5EF4-FFF2-40B4-BE49-F238E27FC236}">
                <a16:creationId xmlns:a16="http://schemas.microsoft.com/office/drawing/2014/main" id="{CF029FFA-38F2-E532-D9A3-B776001272FA}"/>
              </a:ext>
            </a:extLst>
          </p:cNvPr>
          <p:cNvSpPr txBox="1">
            <a:spLocks noChangeArrowheads="1"/>
          </p:cNvSpPr>
          <p:nvPr/>
        </p:nvSpPr>
        <p:spPr bwMode="auto">
          <a:xfrm>
            <a:off x="1828800" y="1"/>
            <a:ext cx="8382000" cy="5973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8138">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1pPr>
            <a:lvl2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2pPr>
            <a:lvl3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3pPr>
            <a:lvl4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4pPr>
            <a:lvl5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5pPr>
            <a:lvl6pPr marL="25146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6pPr>
            <a:lvl7pPr marL="29718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7pPr>
            <a:lvl8pPr marL="34290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8pPr>
            <a:lvl9pPr marL="38862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9pPr>
          </a:lstStyle>
          <a:p>
            <a:pPr marL="342900" marR="0" lvl="0" indent="-338138" algn="ctr" defTabSz="457200" rtl="0" eaLnBrk="1" fontAlgn="auto" latinLnBrk="0" hangingPunct="1">
              <a:lnSpc>
                <a:spcPct val="100000"/>
              </a:lnSpc>
              <a:spcBef>
                <a:spcPts val="0"/>
              </a:spcBef>
              <a:spcAft>
                <a:spcPts val="0"/>
              </a:spcAft>
              <a:buClrTx/>
              <a:buSzPct val="100000"/>
              <a:buFontTx/>
              <a:buNone/>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is our God</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我神真偉大</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Sing with me</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歌頌</a:t>
            </a:r>
            <a:r>
              <a:rPr kumimoji="0" lang="ja-JP"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祢</a:t>
            </a: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聖名</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is our God</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聖名真偉大</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And all will see how great</a:t>
            </a:r>
            <a:b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is our God</a:t>
            </a:r>
            <a:b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全地都看見</a:t>
            </a:r>
            <a:r>
              <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　</a:t>
            </a: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我神</a:t>
            </a:r>
            <a:r>
              <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　</a:t>
            </a: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真偉大</a:t>
            </a:r>
            <a:endPar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1507169611"/>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a:extLst>
              <a:ext uri="{FF2B5EF4-FFF2-40B4-BE49-F238E27FC236}">
                <a16:creationId xmlns:a16="http://schemas.microsoft.com/office/drawing/2014/main" id="{B5533214-042E-FF3A-0D2F-8E32C91881AF}"/>
              </a:ext>
            </a:extLst>
          </p:cNvPr>
          <p:cNvSpPr txBox="1">
            <a:spLocks noChangeArrowheads="1"/>
          </p:cNvSpPr>
          <p:nvPr/>
        </p:nvSpPr>
        <p:spPr bwMode="auto">
          <a:xfrm>
            <a:off x="2209800" y="2209801"/>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5pPr>
            <a:lvl6pPr marL="2514600" indent="-228600" algn="ctr"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6pPr>
            <a:lvl7pPr marL="2971800" indent="-228600" algn="ctr"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7pPr>
            <a:lvl8pPr marL="3429000" indent="-228600" algn="ctr"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8pPr>
            <a:lvl9pPr marL="3886200" indent="-228600" algn="ctr"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9pPr>
          </a:lstStyle>
          <a:p>
            <a:pPr marL="0" marR="0" lvl="0" indent="0" algn="ctr" defTabSz="4572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Then sings my soul,</a:t>
            </a:r>
          </a:p>
          <a:p>
            <a:pPr marL="0" marR="0" lvl="0" indent="0" algn="ctr" defTabSz="457200"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4400" b="1"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我靈歌唱</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t>
            </a:r>
          </a:p>
          <a:p>
            <a:pPr marL="0" marR="0" lvl="0" indent="0" algn="ctr" defTabSz="4572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My Savior God to Thee</a:t>
            </a:r>
          </a:p>
          <a:p>
            <a:pPr marL="0" marR="0" lvl="0" indent="0" algn="ctr" defTabSz="457200"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4400" b="1"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讚美救主我神</a:t>
            </a:r>
            <a:endPar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Thou art, </a:t>
            </a:r>
          </a:p>
          <a:p>
            <a:pPr marL="0" marR="0" lvl="0" indent="0" algn="ctr" defTabSz="457200"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ja-JP"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祢</a:t>
            </a:r>
            <a:r>
              <a:rPr kumimoji="0" lang="en-US" altLang="en-US" sz="4400" b="1"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真偉大</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t>
            </a:r>
          </a:p>
          <a:p>
            <a:pPr marL="0" marR="0" lvl="0" indent="0" algn="ctr" defTabSz="4572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Thou art!</a:t>
            </a:r>
          </a:p>
          <a:p>
            <a:pPr marL="0" marR="0" lvl="0" indent="0" algn="ctr" defTabSz="457200"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4400" b="1"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何等偉大</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t>
            </a:r>
          </a:p>
        </p:txBody>
      </p:sp>
    </p:spTree>
    <p:extLst>
      <p:ext uri="{BB962C8B-B14F-4D97-AF65-F5344CB8AC3E}">
        <p14:creationId xmlns:p14="http://schemas.microsoft.com/office/powerpoint/2010/main" val="2868097705"/>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975727-5E9F-C911-BE7A-1A183E639E36}"/>
              </a:ext>
            </a:extLst>
          </p:cNvPr>
          <p:cNvSpPr/>
          <p:nvPr/>
        </p:nvSpPr>
        <p:spPr>
          <a:xfrm>
            <a:off x="1524000" y="914400"/>
            <a:ext cx="9144000" cy="5016500"/>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標楷體" panose="03000509000000000000" pitchFamily="65" charset="-120"/>
                <a:cs typeface="Times New Roman" panose="02020603050405020304" pitchFamily="18" charset="0"/>
              </a:rPr>
              <a:t>O Lord my God! When I in awesome wonder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標楷體" panose="03000509000000000000" pitchFamily="65" charset="-120"/>
                <a:cs typeface="Times New Roman" panose="02020603050405020304" pitchFamily="18" charset="0"/>
              </a:rPr>
              <a:t>主啊我神！我每逢舉目觀看，</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標楷體" panose="03000509000000000000" pitchFamily="65" charset="-120"/>
                <a:cs typeface="Times New Roman" panose="02020603050405020304" pitchFamily="18" charset="0"/>
              </a:rPr>
              <a:t>Consider all the worlds Thy Hands have made,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標楷體" panose="03000509000000000000" pitchFamily="65" charset="-120"/>
                <a:cs typeface="Times New Roman" panose="02020603050405020304" pitchFamily="18" charset="0"/>
              </a:rPr>
              <a:t>祢手所造   一切奇妙大工；</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標楷體" panose="03000509000000000000" pitchFamily="65" charset="-120"/>
                <a:cs typeface="Times New Roman" panose="02020603050405020304" pitchFamily="18" charset="0"/>
              </a:rPr>
              <a:t>I see the stars, I hear the rolling thunder,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標楷體" panose="03000509000000000000" pitchFamily="65" charset="-120"/>
                <a:cs typeface="Times New Roman" panose="02020603050405020304" pitchFamily="18" charset="0"/>
              </a:rPr>
              <a:t>看見星宿，又聽到隆隆雷聲，</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標楷體" panose="03000509000000000000" pitchFamily="65" charset="-120"/>
                <a:cs typeface="Times New Roman" panose="02020603050405020304" pitchFamily="18" charset="0"/>
              </a:rPr>
              <a:t>Thy power throughout the universe displayed;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標楷體" panose="03000509000000000000" pitchFamily="65" charset="-120"/>
                <a:cs typeface="Times New Roman" panose="02020603050405020304" pitchFamily="18" charset="0"/>
              </a:rPr>
              <a:t>祢的大能   遍滿了宇宙中。</a:t>
            </a:r>
          </a:p>
        </p:txBody>
      </p:sp>
    </p:spTree>
    <p:extLst>
      <p:ext uri="{BB962C8B-B14F-4D97-AF65-F5344CB8AC3E}">
        <p14:creationId xmlns:p14="http://schemas.microsoft.com/office/powerpoint/2010/main" val="1139562584"/>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a:extLst>
              <a:ext uri="{FF2B5EF4-FFF2-40B4-BE49-F238E27FC236}">
                <a16:creationId xmlns:a16="http://schemas.microsoft.com/office/drawing/2014/main" id="{B5533214-042E-FF3A-0D2F-8E32C91881AF}"/>
              </a:ext>
            </a:extLst>
          </p:cNvPr>
          <p:cNvSpPr txBox="1">
            <a:spLocks noChangeArrowheads="1"/>
          </p:cNvSpPr>
          <p:nvPr/>
        </p:nvSpPr>
        <p:spPr bwMode="auto">
          <a:xfrm>
            <a:off x="2209800" y="2209801"/>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5pPr>
            <a:lvl6pPr marL="2514600" indent="-228600" algn="ctr"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6pPr>
            <a:lvl7pPr marL="2971800" indent="-228600" algn="ctr"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7pPr>
            <a:lvl8pPr marL="3429000" indent="-228600" algn="ctr"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8pPr>
            <a:lvl9pPr marL="3886200" indent="-228600" algn="ctr"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SimSun" panose="02010600030101010101" pitchFamily="2" charset="-122"/>
              </a:defRPr>
            </a:lvl9pPr>
          </a:lstStyle>
          <a:p>
            <a:pPr marL="0" marR="0" lvl="0" indent="0" algn="ctr" defTabSz="4572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Then sings my soul,</a:t>
            </a:r>
          </a:p>
          <a:p>
            <a:pPr marL="0" marR="0" lvl="0" indent="0" algn="ctr" defTabSz="457200"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4400" b="1"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我靈歌唱</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t>
            </a:r>
          </a:p>
          <a:p>
            <a:pPr marL="0" marR="0" lvl="0" indent="0" algn="ctr" defTabSz="4572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My Savior God to Thee</a:t>
            </a:r>
          </a:p>
          <a:p>
            <a:pPr marL="0" marR="0" lvl="0" indent="0" algn="ctr" defTabSz="457200"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4400" b="1"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讚美救主我神</a:t>
            </a:r>
            <a:endPar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Thou art, </a:t>
            </a:r>
          </a:p>
          <a:p>
            <a:pPr marL="0" marR="0" lvl="0" indent="0" algn="ctr" defTabSz="457200"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ja-JP"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祢</a:t>
            </a:r>
            <a:r>
              <a:rPr kumimoji="0" lang="en-US" altLang="en-US" sz="4400" b="1"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真偉大</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t>
            </a:r>
          </a:p>
          <a:p>
            <a:pPr marL="0" marR="0" lvl="0" indent="0" algn="ctr" defTabSz="4572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Thou art!</a:t>
            </a:r>
          </a:p>
          <a:p>
            <a:pPr marL="0" marR="0" lvl="0" indent="0" algn="ctr" defTabSz="457200"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4400" b="1"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何等偉大</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t>
            </a:r>
          </a:p>
        </p:txBody>
      </p:sp>
    </p:spTree>
    <p:extLst>
      <p:ext uri="{BB962C8B-B14F-4D97-AF65-F5344CB8AC3E}">
        <p14:creationId xmlns:p14="http://schemas.microsoft.com/office/powerpoint/2010/main" val="2402959157"/>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a:extLst>
              <a:ext uri="{FF2B5EF4-FFF2-40B4-BE49-F238E27FC236}">
                <a16:creationId xmlns:a16="http://schemas.microsoft.com/office/drawing/2014/main" id="{CF029FFA-38F2-E532-D9A3-B776001272FA}"/>
              </a:ext>
            </a:extLst>
          </p:cNvPr>
          <p:cNvSpPr txBox="1">
            <a:spLocks noChangeArrowheads="1"/>
          </p:cNvSpPr>
          <p:nvPr/>
        </p:nvSpPr>
        <p:spPr bwMode="auto">
          <a:xfrm>
            <a:off x="1828800" y="1"/>
            <a:ext cx="8382000" cy="5973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8138">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1pPr>
            <a:lvl2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2pPr>
            <a:lvl3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3pPr>
            <a:lvl4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4pPr>
            <a:lvl5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5pPr>
            <a:lvl6pPr marL="25146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6pPr>
            <a:lvl7pPr marL="29718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7pPr>
            <a:lvl8pPr marL="34290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8pPr>
            <a:lvl9pPr marL="3886200" indent="-228600" algn="ctr"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panose="020B0604020202020204" pitchFamily="34" charset="0"/>
                <a:ea typeface="SimSun" panose="02010600030101010101" pitchFamily="2" charset="-122"/>
              </a:defRPr>
            </a:lvl9pPr>
          </a:lstStyle>
          <a:p>
            <a:pPr marL="342900" marR="0" lvl="0" indent="-338138" algn="ctr" defTabSz="457200" rtl="0" eaLnBrk="1" fontAlgn="auto" latinLnBrk="0" hangingPunct="1">
              <a:lnSpc>
                <a:spcPct val="100000"/>
              </a:lnSpc>
              <a:spcBef>
                <a:spcPts val="0"/>
              </a:spcBef>
              <a:spcAft>
                <a:spcPts val="0"/>
              </a:spcAft>
              <a:buClrTx/>
              <a:buSzPct val="100000"/>
              <a:buFontTx/>
              <a:buNone/>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is our God</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我神真偉大</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Sing with me</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歌頌</a:t>
            </a:r>
            <a:r>
              <a:rPr kumimoji="0" lang="ja-JP"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祢</a:t>
            </a: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聖名</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is our God</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聖名真偉大</a:t>
            </a:r>
            <a: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
            </a:r>
            <a:br>
              <a:rPr kumimoji="0" lang="en-US" altLang="en-US" sz="4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And all will see how great</a:t>
            </a:r>
            <a:b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t>How great is our God</a:t>
            </a:r>
            <a:br>
              <a:rPr kumimoji="0" lang="en-US" altLang="en-US" sz="5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SimSun" panose="02010600030101010101" pitchFamily="2" charset="-122"/>
                <a:cs typeface="Arial" panose="020B0604020202020204" pitchFamily="34" charset="0"/>
              </a:rPr>
            </a:b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全地都看見</a:t>
            </a:r>
            <a:r>
              <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　</a:t>
            </a: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我神</a:t>
            </a:r>
            <a:r>
              <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　</a:t>
            </a:r>
            <a:r>
              <a:rPr kumimoji="0" lang="en-US" altLang="en-US" sz="44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rPr>
              <a:t>真偉大</a:t>
            </a:r>
            <a:endParaRPr kumimoji="0" lang="en-US" alt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949171959"/>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06825" y="2394105"/>
            <a:ext cx="9144000" cy="144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a:t>
            </a:r>
            <a:r>
              <a:rPr kumimoji="0" lang="zh-TW" altLang="en-US" sz="88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禱告</a:t>
            </a:r>
            <a:endParaRPr kumimoji="0" lang="en-US" altLang="zh-TW" sz="24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734589910"/>
      </p:ext>
    </p:extLst>
  </p:cSld>
  <p:clrMapOvr>
    <a:masterClrMapping/>
  </p:clrMapOvr>
  <p:timing>
    <p:tnLst>
      <p:par>
        <p:cTn id="1" dur="indefinite" restart="never" nodeType="tmRoot"/>
      </p:par>
    </p:tnLst>
  </p:timing>
</p:sld>
</file>

<file path=ppt/theme/_rels/theme10.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68924</TotalTime>
  <Words>1149</Words>
  <Application>Microsoft Office PowerPoint</Application>
  <PresentationFormat>Widescreen</PresentationFormat>
  <Paragraphs>243</Paragraphs>
  <Slides>80</Slides>
  <Notes>14</Notes>
  <HiddenSlides>0</HiddenSlides>
  <MMClips>0</MMClips>
  <ScaleCrop>false</ScaleCrop>
  <HeadingPairs>
    <vt:vector size="6" baseType="variant">
      <vt:variant>
        <vt:lpstr>Fonts Used</vt:lpstr>
      </vt:variant>
      <vt:variant>
        <vt:i4>18</vt:i4>
      </vt:variant>
      <vt:variant>
        <vt:lpstr>Theme</vt:lpstr>
      </vt:variant>
      <vt:variant>
        <vt:i4>10</vt:i4>
      </vt:variant>
      <vt:variant>
        <vt:lpstr>Slide Titles</vt:lpstr>
      </vt:variant>
      <vt:variant>
        <vt:i4>80</vt:i4>
      </vt:variant>
    </vt:vector>
  </HeadingPairs>
  <TitlesOfParts>
    <vt:vector size="108" baseType="lpstr">
      <vt:lpstr>Aharoni</vt:lpstr>
      <vt:lpstr>DengXian</vt:lpstr>
      <vt:lpstr>DFKai-SB</vt:lpstr>
      <vt:lpstr>DFKai-SB</vt:lpstr>
      <vt:lpstr>Microsoft YaHei</vt:lpstr>
      <vt:lpstr>新細明體</vt:lpstr>
      <vt:lpstr>宋体</vt:lpstr>
      <vt:lpstr>宋体</vt:lpstr>
      <vt:lpstr>system-ui</vt:lpstr>
      <vt:lpstr>Arial</vt:lpstr>
      <vt:lpstr>Arial Narrow</vt:lpstr>
      <vt:lpstr>Calibri</vt:lpstr>
      <vt:lpstr>Cambria</vt:lpstr>
      <vt:lpstr>Century Gothic</vt:lpstr>
      <vt:lpstr>Franklin Gothic Medium</vt:lpstr>
      <vt:lpstr>Times New Roman</vt:lpstr>
      <vt:lpstr>Wingdings</vt:lpstr>
      <vt:lpstr>Wingdings 3</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Worship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god of money?</vt:lpstr>
      <vt:lpstr>Famous celebrities?</vt:lpstr>
      <vt:lpstr>Worship Band?</vt:lpstr>
      <vt:lpstr>Me?</vt:lpstr>
      <vt:lpstr>PowerPoint Presentation</vt:lpstr>
      <vt:lpstr>PowerPoint Presentation</vt:lpstr>
      <vt:lpstr>PowerPoint Presentation</vt:lpstr>
      <vt:lpstr>PowerPoint Presentation</vt:lpstr>
      <vt:lpstr>Worship that expresses the heart and soul</vt:lpstr>
      <vt:lpstr>Worship that involves the mind -with all your mind-</vt:lpstr>
      <vt:lpstr>Worship that involves the body -with all our strength-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Postures of Worship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5733</cp:revision>
  <dcterms:created xsi:type="dcterms:W3CDTF">2014-11-02T05:55:36Z</dcterms:created>
  <dcterms:modified xsi:type="dcterms:W3CDTF">2022-09-04T03:51:58Z</dcterms:modified>
</cp:coreProperties>
</file>