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61" r:id="rId11"/>
  </p:sldMasterIdLst>
  <p:notesMasterIdLst>
    <p:notesMasterId r:id="rId43"/>
  </p:notesMasterIdLst>
  <p:sldIdLst>
    <p:sldId id="11465" r:id="rId12"/>
    <p:sldId id="11701" r:id="rId13"/>
    <p:sldId id="11778" r:id="rId14"/>
    <p:sldId id="11733" r:id="rId15"/>
    <p:sldId id="11771" r:id="rId16"/>
    <p:sldId id="11748" r:id="rId17"/>
    <p:sldId id="11772" r:id="rId18"/>
    <p:sldId id="11753" r:id="rId19"/>
    <p:sldId id="11780" r:id="rId20"/>
    <p:sldId id="11747" r:id="rId21"/>
    <p:sldId id="11775" r:id="rId22"/>
    <p:sldId id="11762" r:id="rId23"/>
    <p:sldId id="11703" r:id="rId24"/>
    <p:sldId id="11757" r:id="rId25"/>
    <p:sldId id="11763" r:id="rId26"/>
    <p:sldId id="11758" r:id="rId27"/>
    <p:sldId id="11764" r:id="rId28"/>
    <p:sldId id="11765" r:id="rId29"/>
    <p:sldId id="11766" r:id="rId30"/>
    <p:sldId id="11767" r:id="rId31"/>
    <p:sldId id="11768" r:id="rId32"/>
    <p:sldId id="11779" r:id="rId33"/>
    <p:sldId id="11736" r:id="rId34"/>
    <p:sldId id="11776" r:id="rId35"/>
    <p:sldId id="11777" r:id="rId36"/>
    <p:sldId id="11781" r:id="rId37"/>
    <p:sldId id="11756" r:id="rId38"/>
    <p:sldId id="11729" r:id="rId39"/>
    <p:sldId id="11732" r:id="rId40"/>
    <p:sldId id="11761" r:id="rId41"/>
    <p:sldId id="11451" r:id="rId42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CCFFCC"/>
    <a:srgbClr val="FFFF99"/>
    <a:srgbClr val="FF99CC"/>
    <a:srgbClr val="FFCCFF"/>
    <a:srgbClr val="FF66CC"/>
    <a:srgbClr val="FFCC99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9/11/2022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1548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9/11/2022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9/11/2022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375CC-A2BA-470E-85D6-63D90E772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742C05-0437-4DB0-9093-1FD17B41B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423AD-671D-44DE-8E5F-D81516FC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E7FC0-5110-4339-983E-343BEF8F0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CF410-A6B9-4EFC-8256-E698F12A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572005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8543-2AC2-4EED-AC96-85C11E699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C7D19-3BE1-457B-B4CE-DDE1AA636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E0073-FB4F-4574-BFAC-0E5D92BB5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A55F5-D74B-4F23-87FB-83F06CC3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6ED94-F986-4B9B-A1BF-B31FE9752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9885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2438D-0601-47AF-A6EC-1852444D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D06E4-6515-4418-A43E-A7D55AB86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D92C5-06A1-4235-9483-AFDA6080B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0284-0C52-4D7D-8B79-A8606FA22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74448-B8EC-4244-A6F4-96CD6E1B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07281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8EE83-8F61-4E16-8312-60A78F48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856F5-95A3-4063-BEF4-61C7AE987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F6D55-90DB-468E-82F4-88CCA31EE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E1579-C0F4-48AA-B95B-51367C70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F03B5-3A0E-4574-B0CC-E06B96ECB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E8389-86A2-463B-BC58-9F38EB6B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65083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E29F-9586-4E80-AE96-7D1908C0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9F2E05-C6BF-4ED0-842C-00CCBA5F4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19463-2B30-4E5D-BE1D-16A1C76DB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A86885-A4C0-4863-9D11-A489391753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DFC7C-4467-441B-A355-99A6C224C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15EA1D-A6EC-4D1F-81BD-100A8F8CE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B199A0-041F-41B3-B718-A1A2BC895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054ACC-9EED-4FE1-A57E-FC7447C3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778607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8A92A-6DED-400A-96BF-65231D820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E2AF1-5F1B-4935-98F2-727EE2AE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26876-92CA-4184-AC30-C8FAAA78F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6C745E-FC1B-48A2-A704-B0F2E951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082739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947372-BE3D-4783-83B5-910702AFA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05C5D-455D-443A-B806-2659F135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364C1-816A-40D4-91F1-4E8FBC3BD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03044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20B7-B61D-4CE8-BA48-C70B0551D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5D804-E712-42C7-9F9E-F4C6F1113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AEE02-55DF-4C3B-A9A2-FAF8DE76D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63FAF-100C-4B7D-ADBE-9FB7821B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354A2-D475-416A-BE3B-8C3F9DB26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24CAC-0C52-4BEA-984A-DE8C9F962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39079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D0DD-53FB-48F6-986C-3B09A25FB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C66A62-631B-4AC8-8416-C10D015470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DBA59-1F87-4D82-84AA-19EF9042E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C9E5-9049-4789-A30C-9F074FC6C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3239E-063F-4D0F-ABE6-330C5742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74670-035A-4FFB-B319-008F2124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26951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F9ADE-0192-41E7-BD17-DB9F11D9B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D3BAFA-B213-4237-A924-8839C4381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7CAE5-DFD4-4A08-ACCD-E9CA2F54F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08D63-1371-41FF-9143-851C98710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36C6F-B2C4-4A1C-908F-3FD212EF0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01821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8CDBB-78B9-4932-B3BA-6D0877ACA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89FE9-C9AD-479A-84A5-F518A6F4D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15C5-8D77-4AFE-8A0A-757C3284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8E599-D3ED-4BA6-8CF0-BCB5AE82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887DD-42B4-42E4-932F-3A2AD01C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88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339FA-15F8-46BD-A021-AAA440CD0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15FCA-ED14-4571-B7DD-206FFD9C3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F7A0C-2B01-4B3C-A4EE-D8E9F23AE4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B6B19-A91D-4A3C-B4CB-474A60810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40D31-A867-458D-87EE-6E662962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375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62" r:id="rId1"/>
    <p:sldLayoutId id="2147501263" r:id="rId2"/>
    <p:sldLayoutId id="2147501264" r:id="rId3"/>
    <p:sldLayoutId id="2147501265" r:id="rId4"/>
    <p:sldLayoutId id="2147501266" r:id="rId5"/>
    <p:sldLayoutId id="2147501267" r:id="rId6"/>
    <p:sldLayoutId id="2147501268" r:id="rId7"/>
    <p:sldLayoutId id="2147501269" r:id="rId8"/>
    <p:sldLayoutId id="2147501270" r:id="rId9"/>
    <p:sldLayoutId id="2147501271" r:id="rId10"/>
    <p:sldLayoutId id="21475012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對話帶來啟</a:t>
            </a: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示</a:t>
            </a:r>
            <a:endParaRPr lang="en-US" altLang="zh-TW" sz="6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28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Dialogue Brings Forth Revelation</a:t>
            </a: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September 11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2022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51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185" y="428487"/>
            <a:ext cx="5734962" cy="40595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50504" y="4996070"/>
            <a:ext cx="9607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有</a:t>
            </a:r>
            <a:r>
              <a:rPr lang="zh-TW" altLang="en-US" sz="36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個</a:t>
            </a:r>
            <a:r>
              <a:rPr lang="zh-TW" altLang="en-US" sz="36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威權管教</a:t>
            </a:r>
            <a:r>
              <a:rPr lang="zh-TW" altLang="en-US" sz="36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讓</a:t>
            </a:r>
            <a:r>
              <a:rPr lang="zh-TW" altLang="en-US" sz="36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人害怕的父親，孩子長大</a:t>
            </a:r>
            <a:r>
              <a:rPr lang="zh-TW" altLang="en-US" sz="36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後</a:t>
            </a:r>
            <a:r>
              <a:rPr lang="en-US" altLang="zh-TW" sz="36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…</a:t>
            </a:r>
            <a:endParaRPr lang="zh-TW" altLang="en-US" sz="3600" b="1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2913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21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40905" y="2421859"/>
            <a:ext cx="104206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相連</a:t>
            </a:r>
            <a:r>
              <a:rPr lang="en-US" altLang="zh-TW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(Bonding)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是在情緒上對人產生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依附感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(Attachment)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097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765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4191" y="1339598"/>
            <a:ext cx="94134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《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人生一定要沾鍋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》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John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C. Maxwell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有生命中成功的大小事，都起因於跟對的人開啟良好的關係；良好的人際關係才是成功的基礎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000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" y="53009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09148" y="2421859"/>
            <a:ext cx="9952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關係和相連</a:t>
            </a:r>
            <a:r>
              <a:rPr lang="en-US" altLang="zh-TW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(Bonding)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是三位一體真神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性格的基礎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965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8957" y="798493"/>
            <a:ext cx="939137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沮喪</a:t>
            </a: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覺得沒有意義</a:t>
            </a: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罪惡感與壞的感覺</a:t>
            </a: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耽溺、上癮</a:t>
            </a: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扭曲的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思想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悲傷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害怕親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密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			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不真實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感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驚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恐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	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憤怒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	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8957" y="0"/>
            <a:ext cx="10105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不能與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人相連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(Bonding)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的症狀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76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7548" y="1209311"/>
            <a:ext cx="93913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祂並不真愛我</a:t>
            </a:r>
            <a:endParaRPr lang="en-US" altLang="zh-TW" sz="3600" b="1" noProof="0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神並不關心我的感覺，祂只要我做個好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人</a:t>
            </a:r>
            <a:endParaRPr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祂只要好基督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徒</a:t>
            </a:r>
            <a:endParaRPr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神會以怒氣待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我</a:t>
            </a:r>
            <a:endParaRPr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神聽不見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我</a:t>
            </a:r>
            <a:endParaRPr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神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不會回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應我的禱告</a:t>
            </a:r>
            <a:endParaRPr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神會控制我，讓我失去自由</a:t>
            </a:r>
            <a:endParaRPr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神不會原諒我，因為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‧‧‧‧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4783" y="198782"/>
            <a:ext cx="10105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神的扭曲的思想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54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7897" y="163443"/>
            <a:ext cx="5163930" cy="660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1148" y="2675884"/>
            <a:ext cx="117361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800" b="1" dirty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 </a:t>
            </a:r>
            <a:r>
              <a:rPr lang="en-US" altLang="zh-TW" sz="4800" b="1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 </a:t>
            </a:r>
            <a:r>
              <a:rPr lang="zh-TW" altLang="en-US" sz="5400" b="1" dirty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哈巴谷</a:t>
            </a:r>
            <a:r>
              <a:rPr lang="en-US" altLang="zh-TW" sz="4800" b="1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  </a:t>
            </a:r>
            <a:r>
              <a:rPr lang="he-IL" altLang="zh-TW" sz="4800" b="1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ח</a:t>
            </a:r>
            <a:r>
              <a:rPr lang="he-IL" altLang="zh-TW" sz="4800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ֲבַקּוּק</a:t>
            </a:r>
            <a:r>
              <a:rPr lang="en-US" altLang="zh-TW" sz="4800" b="1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  </a:t>
            </a:r>
            <a:r>
              <a:rPr lang="en-US" altLang="zh-TW" sz="5400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embrace</a:t>
            </a:r>
            <a:r>
              <a:rPr lang="en-US" altLang="zh-TW" sz="6000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 </a:t>
            </a:r>
            <a:r>
              <a:rPr lang="zh-TW" altLang="en-US" sz="6000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擁抱</a:t>
            </a:r>
            <a:endParaRPr lang="en-US" altLang="zh-TW" sz="5400" dirty="0">
              <a:solidFill>
                <a:srgbClr val="FFFFFF"/>
              </a:solidFill>
              <a:latin typeface="Ezra SIL" panose="02000400000000000000" pitchFamily="2" charset="-79"/>
              <a:ea typeface="DFKai-SB" pitchFamily="65" charset="-120"/>
              <a:cs typeface="Ezra SIL" panose="02000400000000000000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0561" y="521252"/>
            <a:ext cx="10694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哈巴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谷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─ 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「擁抱」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神和百姓的先知</a:t>
            </a:r>
            <a:endParaRPr kumimoji="0" lang="en-US" sz="4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596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4592" y="2212058"/>
            <a:ext cx="100363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800" b="1" dirty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 </a:t>
            </a:r>
            <a:r>
              <a:rPr lang="en-US" altLang="zh-TW" sz="4800" b="1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 </a:t>
            </a:r>
            <a:r>
              <a:rPr lang="zh-TW" altLang="en-US" sz="9600" b="1" dirty="0">
                <a:solidFill>
                  <a:srgbClr val="FF0000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？？？？？？？？？？？？？？？</a:t>
            </a:r>
            <a:r>
              <a:rPr lang="zh-TW" altLang="en-US" sz="5400" b="1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 </a:t>
            </a:r>
            <a:endParaRPr lang="en-US" altLang="zh-TW" sz="5400" dirty="0">
              <a:solidFill>
                <a:srgbClr val="FFFFFF"/>
              </a:solidFill>
              <a:latin typeface="Ezra SIL" panose="02000400000000000000" pitchFamily="2" charset="-79"/>
              <a:ea typeface="DFKai-SB" pitchFamily="65" charset="-120"/>
              <a:cs typeface="Ezra SIL" panose="02000400000000000000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0561" y="521252"/>
            <a:ext cx="106941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哈巴谷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 ─ </a:t>
            </a: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對話帶來啟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示</a:t>
            </a:r>
            <a:endParaRPr lang="zh-TW" altLang="en-US" sz="4400" b="1" u="sng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074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561" y="966353"/>
            <a:ext cx="1117158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先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知的困惑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與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  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神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的答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覆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(1:1-2:20)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2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1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                  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先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知第一問：</a:t>
            </a:r>
            <a:r>
              <a:rPr lang="zh-TW" alt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神為何容讓惡事不斷在猶大發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生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(1:2-4)</a:t>
            </a: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        神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的答覆：</a:t>
            </a:r>
            <a:r>
              <a:rPr lang="zh-TW" alt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神將藉迦勒底人懲罰猶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大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(1:5-11)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     先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知第二問：</a:t>
            </a:r>
            <a:r>
              <a:rPr lang="zh-TW" alt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神為何利用惡人懲罰選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民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(1:12-17)</a:t>
            </a: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         神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的答覆：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神審</a:t>
            </a:r>
            <a:r>
              <a:rPr lang="zh-TW" alt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判終必臨到，惟義人因信得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生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(2:1-4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             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		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惡人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(</a:t>
            </a:r>
            <a:r>
              <a:rPr lang="zh-TW" alt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迦勒底人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)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的</a:t>
            </a:r>
            <a:r>
              <a:rPr lang="zh-TW" alt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五個災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禍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(2:5-20)</a:t>
            </a: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20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先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知的禱告與頌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讚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(3:1-19)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0561" y="0"/>
            <a:ext cx="106941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哈巴谷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 ─ 惟</a:t>
            </a: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義人因信得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endParaRPr kumimoji="0" lang="en-US" sz="4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900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6543" y="132794"/>
            <a:ext cx="10791683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哈巴谷書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Habakkuk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1:1-4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先知哈巴谷所得的默示。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說：耶和華啊！我呼求你，你不應允，要到幾時</a:t>
            </a:r>
            <a:r>
              <a:rPr lang="zh-TW" altLang="en-US" sz="4000" b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呢</a:t>
            </a:r>
            <a:r>
              <a:rPr lang="zh-TW" altLang="en-US" sz="4000" b="1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因強暴哀求你，你還不拯救。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為何使我看見罪</a:t>
            </a:r>
            <a:r>
              <a:rPr lang="zh-TW" altLang="en-US" sz="4000" b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孽</a:t>
            </a:r>
            <a:r>
              <a:rPr lang="zh-TW" altLang="en-US" sz="4000" b="1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為何看著奸惡而不理呢？毀滅和強暴在我面前，又起了爭端和相鬥的事。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此律法放鬆，公理也不顯明；惡人圍困義人，所以公理顯然顛倒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1 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prophecy that Habakkuk the prophet received. How long, Lord, must I call for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help, but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you do not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listen?  Or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cry out to you, “Violence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!” but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you do not save?</a:t>
            </a:r>
          </a:p>
        </p:txBody>
      </p:sp>
    </p:spTree>
    <p:extLst>
      <p:ext uri="{BB962C8B-B14F-4D97-AF65-F5344CB8AC3E}">
        <p14:creationId xmlns:p14="http://schemas.microsoft.com/office/powerpoint/2010/main" val="265961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6543" y="132794"/>
            <a:ext cx="10561979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哈巴谷書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Habakkuk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1:5-7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耶和華說：你們要向列國中觀看，大大驚奇；因為在你們的時候，我行一件事，雖有人告訴你們，你們總是不信。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必興起迦勒底人，就是那殘忍暴躁之民，通行遍地，佔據那不屬自己的住處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威武可畏，判斷和勢力都任意發出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</a:rPr>
              <a:t>5</a:t>
            </a: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“Look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at the nations and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watch —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be utterly amazed.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For I am going to do something in your days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that you would not believe,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even if you were told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</a:t>
            </a:r>
            <a:endParaRPr lang="en-US" sz="2800" b="1" dirty="0">
              <a:solidFill>
                <a:srgbClr val="FFFFFF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87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6543" y="132794"/>
            <a:ext cx="1087119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哈巴谷書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Habakkuk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1:12-14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耶和華─我的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神，我的聖者啊，你不是從亙古而有嗎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們必不致死。耶和華啊，你派定他為要刑罰人；磐石啊，你設立他為要懲治人。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眼目清潔，不看邪僻，不看奸惡；行詭詐的，你為何看著不理呢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惡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人吞滅比自己公義的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 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為何靜默不語呢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為何使人如海中的魚，又如沒有管轄的爬物呢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12</a:t>
            </a: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Lord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, are you not from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everlasting?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My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God, my Holy One,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you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will never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die.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You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, Lord, have appointed them to execute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judgment;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you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, my Rock, have ordained them to punish.</a:t>
            </a:r>
          </a:p>
        </p:txBody>
      </p:sp>
    </p:spTree>
    <p:extLst>
      <p:ext uri="{BB962C8B-B14F-4D97-AF65-F5344CB8AC3E}">
        <p14:creationId xmlns:p14="http://schemas.microsoft.com/office/powerpoint/2010/main" val="62244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6543" y="132794"/>
            <a:ext cx="10760761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哈巴谷書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Habakkuk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2:1-4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我要站在守望所，立在望樓上觀看，看耶和華對我說甚麼話，我可用甚麼話向他訴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冤。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對我說：將這默示明明地寫在版上，使讀的人容易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讀。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為這默示有一定的日期，快要應驗，並不虛謊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然遲延，還要等候；因為必然臨到，不再遲延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。迦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勒底人自高自大，心不正直；惟義人因信得生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</a:rPr>
              <a:t>2</a:t>
            </a: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“Then the Lord replied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:</a:t>
            </a:r>
            <a:endParaRPr lang="en-US" sz="2800" b="1" dirty="0">
              <a:solidFill>
                <a:srgbClr val="FFFFFF"/>
              </a:solidFill>
              <a:latin typeface="Century" panose="02040604050505020304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“Write down the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revelation and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make it plain on tablets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so that a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herald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may run with it.</a:t>
            </a:r>
          </a:p>
        </p:txBody>
      </p:sp>
    </p:spTree>
    <p:extLst>
      <p:ext uri="{BB962C8B-B14F-4D97-AF65-F5344CB8AC3E}">
        <p14:creationId xmlns:p14="http://schemas.microsoft.com/office/powerpoint/2010/main" val="14879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6543" y="132794"/>
            <a:ext cx="1106114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哈巴谷書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Habakkuk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3:1-2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先知哈巴谷的禱告，調用流離歌。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和華啊，我聽見你的名聲（或譯：言語）就懼怕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和華啊，求你在這些年間復興你的作為，在這些年間顯明出來；在發怒的時候以憐憫為念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0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</a:rPr>
              <a:t>2</a:t>
            </a: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Lord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,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I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have heard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report about You and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I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fear.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O Lord, revive Your work in the midst of the years,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In the midst of the years make it known;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In wrath remember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mercy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055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2074" y="0"/>
            <a:ext cx="10548727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哈巴谷書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Habakkuk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3:16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我聽見耶和華的聲音，身體戰兢，嘴唇發顫，骨中朽爛；我在所立之處戰兢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只可安靜等候災難之日臨到，犯境之民上來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1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1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I heard and my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inward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parts trembled,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At the sound my lips quivered.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Decay enters my bones,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in my place I tremble.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Because I must wait quietly for the day of distress,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For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 people to arise who will invade us.</a:t>
            </a:r>
          </a:p>
        </p:txBody>
      </p:sp>
    </p:spTree>
    <p:extLst>
      <p:ext uri="{BB962C8B-B14F-4D97-AF65-F5344CB8AC3E}">
        <p14:creationId xmlns:p14="http://schemas.microsoft.com/office/powerpoint/2010/main" val="388574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9304" y="0"/>
            <a:ext cx="10641497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哈巴谷書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Habakkuk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3:17-19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然無花果樹不發旺，葡萄樹不結果，橄欖樹也不效力，田地不出糧食，圈中絕了羊，棚內也沒有牛；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而，我要因耶和華歡欣，因救我的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神喜樂。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耶和華是我的力量；他使我的腳快如母鹿的蹄，又使我穩行在高處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0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17</a:t>
            </a:r>
            <a:r>
              <a:rPr lang="zh-TW" altLang="en-US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Though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 fig tree should not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blossom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,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And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there be no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fruit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on the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vines,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Though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 yield of the olive should fail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the fields produce no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food,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Though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 flock should be cut off from the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fold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,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And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there be no cattle in the stalls,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18</a:t>
            </a:r>
            <a:r>
              <a:rPr lang="zh-TW" altLang="en-US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Yet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I will exult in the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Lord,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I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will rejoice in the God of my salvation.</a:t>
            </a:r>
          </a:p>
        </p:txBody>
      </p:sp>
    </p:spTree>
    <p:extLst>
      <p:ext uri="{BB962C8B-B14F-4D97-AF65-F5344CB8AC3E}">
        <p14:creationId xmlns:p14="http://schemas.microsoft.com/office/powerpoint/2010/main" val="233896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7513" y="274638"/>
            <a:ext cx="6188765" cy="4717014"/>
          </a:xfrm>
        </p:spPr>
        <p:txBody>
          <a:bodyPr/>
          <a:lstStyle/>
          <a:p>
            <a:pPr algn="l"/>
            <a:r>
              <a:rPr lang="en-US" altLang="zh-TW" sz="32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【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愛迪生實驗室失火的啟發</a:t>
            </a:r>
            <a:r>
              <a:rPr lang="en-US" altLang="zh-TW" sz="3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】</a:t>
            </a:r>
            <a:br>
              <a:rPr lang="en-US" altLang="zh-TW" sz="3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3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3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32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一九一四年，舉世知名的發明大王愛迪生的實驗室發生大火，眼看著所有的研究成</a:t>
            </a:r>
            <a:r>
              <a:rPr lang="zh-TW" altLang="en-US" sz="3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果付</a:t>
            </a:r>
            <a:r>
              <a:rPr lang="zh-TW" altLang="en-US" sz="32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之一炬</a:t>
            </a:r>
            <a:endParaRPr lang="en-US" sz="32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0467" y="119270"/>
            <a:ext cx="4458316" cy="593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89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1009" y="274638"/>
            <a:ext cx="6255026" cy="5780260"/>
          </a:xfrm>
        </p:spPr>
        <p:txBody>
          <a:bodyPr/>
          <a:lstStyle/>
          <a:p>
            <a:pPr algn="l"/>
            <a:r>
              <a:rPr lang="en-US" altLang="zh-TW" sz="32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【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愛迪生實驗室失火的啟發</a:t>
            </a:r>
            <a:r>
              <a:rPr lang="en-US" altLang="zh-TW" sz="3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】</a:t>
            </a:r>
            <a:br>
              <a:rPr lang="en-US" altLang="zh-TW" sz="3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3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3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32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隔天，愛迪生面對化為灰燼的實驗室說： 「感謝上帝，一把火燒掉了所有的錯誤，我又可以重新開始了。</a:t>
            </a:r>
            <a:r>
              <a:rPr lang="zh-TW" altLang="en-US" sz="3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zh-TW" altLang="en-US" sz="32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zh-TW" altLang="en-US" sz="32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3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3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3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lang="zh-TW" altLang="en-US" sz="32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迪生忘掉大火，重建了他的實驗室，並成功的在大火之後三個月發明了留聲機。</a:t>
            </a:r>
            <a:endParaRPr lang="en-US" sz="32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0467" y="119270"/>
            <a:ext cx="4458316" cy="5935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467" y="3081236"/>
            <a:ext cx="4458316" cy="297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62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1777" y="172278"/>
            <a:ext cx="8188446" cy="545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46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2366" y="185802"/>
            <a:ext cx="1093745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耶利米書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Jeremiah 29:11-13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耶和華說：我知道我向你們所懷的意念是賜平安的意念，不是降災禍的意念，要叫你們末後有指望。</a:t>
            </a:r>
            <a:r>
              <a:rPr lang="zh-TW" altLang="en-US" sz="2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們要呼求我，禱告我，我就應允你們。</a:t>
            </a:r>
            <a:r>
              <a:rPr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們尋求我，若專心尋求我，就必尋見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For I know the plans I have for you,” declares the Lord, “plans to prosper you and not to harm you, plans to give you hope and a future. 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Then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you will call on me and come and pray to me, and I will listen to you. 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You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will seek me and find me when you seek me with all your heart.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78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1395" y="199055"/>
            <a:ext cx="10698917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13:23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有一個門徒，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是耶穌所愛的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，側身挨近耶穌的懷裡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One of them, the disciple </a:t>
            </a:r>
            <a:r>
              <a:rPr lang="en-US" sz="4000" b="1" u="sng" dirty="0">
                <a:solidFill>
                  <a:srgbClr val="FFFFFF"/>
                </a:solidFill>
                <a:latin typeface="Century" panose="02040604050505020304" pitchFamily="18" charset="0"/>
              </a:rPr>
              <a:t>whom Jesus loved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, was reclining next to him.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56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6543" y="132794"/>
            <a:ext cx="10796101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2:9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如經上所記：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神為愛他的人所預備的是眼睛未曾看見，耳朵未曾聽見，人心也未曾想到的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However, as it is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written: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“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What no eye has seen,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what no ear has heard,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what no human mind has conceived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”—</a:t>
            </a:r>
            <a:endParaRPr lang="en-US" sz="2800" b="1" dirty="0">
              <a:solidFill>
                <a:srgbClr val="FFFFFF"/>
              </a:solidFill>
              <a:latin typeface="Century" panose="02040604050505020304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the things God has prepared for those who love him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—</a:t>
            </a:r>
            <a:endParaRPr lang="en-US" sz="2800" b="1" dirty="0">
              <a:solidFill>
                <a:srgbClr val="FFFFFF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01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6543" y="132794"/>
            <a:ext cx="10796101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8:14-15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因為凡被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神的靈引導的，都是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神的兒子。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們所受的，不是奴僕的心，仍舊害怕；所受的，乃是兒子的心，因此我們呼叫：「阿爸！父！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For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those who are led by the Spirit of God are the children of God.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The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Spirit you received does not make you slaves, so that you live in fear again; rather, the Spirit you received brought about your adoption to </a:t>
            </a:r>
            <a:r>
              <a:rPr lang="en-US" sz="2800" b="1" dirty="0" err="1">
                <a:solidFill>
                  <a:srgbClr val="FFFFFF"/>
                </a:solidFill>
                <a:latin typeface="Century" panose="02040604050505020304" pitchFamily="18" charset="0"/>
              </a:rPr>
              <a:t>sonship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.[a] And by him we cry, “Abba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,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Father.”</a:t>
            </a:r>
          </a:p>
        </p:txBody>
      </p:sp>
    </p:spTree>
    <p:extLst>
      <p:ext uri="{BB962C8B-B14F-4D97-AF65-F5344CB8AC3E}">
        <p14:creationId xmlns:p14="http://schemas.microsoft.com/office/powerpoint/2010/main" val="54254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0582" y="1315328"/>
            <a:ext cx="1049408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主耶穌</a:t>
            </a:r>
            <a:r>
              <a:rPr lang="zh-TW" altLang="en-US" sz="3600" b="1" noProof="0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祢愛這個人嗎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？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主耶穌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祢有多麼愛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這個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人？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主耶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穌祢對這個人的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表情和心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意為何？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主耶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穌祢有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什麼應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許和禮物要賞賜給這個人？</a:t>
            </a:r>
            <a:endParaRPr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這人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領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受了主耶穌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的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愛和福氣之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後，在未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來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的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年日會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有什麼改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變和突破？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0561" y="229704"/>
            <a:ext cx="1069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操練為自己或別人發預言時所求問的五個問題：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01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我一生活著為要敬拜</a:t>
            </a:r>
            <a:r>
              <a:rPr lang="zh-TW" alt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祢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02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6643" y="48863"/>
            <a:ext cx="11476383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200" b="1" u="sng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我一生活著為要敬拜</a:t>
            </a:r>
            <a:r>
              <a:rPr lang="zh-TW" altLang="en-US" sz="3200" b="1" u="sng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祢 </a:t>
            </a:r>
            <a:r>
              <a:rPr lang="en-US" altLang="zh-TW" sz="2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reason I live is to worship you</a:t>
            </a:r>
            <a:endParaRPr lang="zh-TW" altLang="en-US" sz="2800" b="1" u="sng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每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當我瞻仰祢至聖榮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面</a:t>
            </a:r>
            <a:endParaRPr lang="en-US" altLang="zh-TW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每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當我在愛中仰望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祢</a:t>
            </a:r>
            <a:endParaRPr lang="zh-TW" altLang="en-US" sz="3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在祢榮耀光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中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有一切都失去光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彩</a:t>
            </a:r>
            <a:endParaRPr lang="zh-TW" altLang="en-US" sz="3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何等喜樂當我進入祢心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意</a:t>
            </a:r>
            <a:endParaRPr lang="en-US" altLang="zh-TW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全心成為祢愛的寶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座</a:t>
            </a:r>
            <a:endParaRPr lang="zh-TW" altLang="en-US" sz="3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在祢榮耀光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中 所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有一切都失去光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彩</a:t>
            </a:r>
            <a:endParaRPr lang="en-US" altLang="zh-TW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敬拜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祢 我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敬拜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祢 我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一生活著為要敬拜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祢</a:t>
            </a:r>
            <a:endParaRPr lang="zh-TW" altLang="en-US" sz="3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worship you  I worship you   The reason I live is to worship you</a:t>
            </a:r>
            <a:endParaRPr lang="zh-TW" altLang="en-US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48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0582" y="1315328"/>
            <a:ext cx="1049408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主耶穌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祢愛這個人嗎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？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主耶穌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祢有多麼愛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這個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人？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主耶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穌祢對這個人的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表情和心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意為何？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主耶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穌祢有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什麼應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許和禮物要賞賜給這個人？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這人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領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受了主耶穌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的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愛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和福氣之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後，在未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來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的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年日會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有什麼改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變和突破？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0561" y="229704"/>
            <a:ext cx="1069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操練為自己或別人發預言時所求問的五個問題：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89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</a:t>
            </a: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5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69958</TotalTime>
  <Words>1845</Words>
  <Application>Microsoft Office PowerPoint</Application>
  <PresentationFormat>Widescreen</PresentationFormat>
  <Paragraphs>291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31</vt:i4>
      </vt:variant>
    </vt:vector>
  </HeadingPairs>
  <TitlesOfParts>
    <vt:vector size="61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Calibri Light</vt:lpstr>
      <vt:lpstr>Cambria</vt:lpstr>
      <vt:lpstr>Century</vt:lpstr>
      <vt:lpstr>Charis SIL</vt:lpstr>
      <vt:lpstr>Ezra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【愛迪生實驗室失火的啟發】  一九一四年，舉世知名的發明大王愛迪生的實驗室發生大火，眼看著所有的研究成果付之一炬</vt:lpstr>
      <vt:lpstr>【愛迪生實驗室失火的啟發】  隔天，愛迪生面對化為灰燼的實驗室說： 「感謝上帝，一把火燒掉了所有的錯誤，我又可以重新開始了。」  愛迪生忘掉大火，重建了他的實驗室，並成功的在大火之後三個月發明了留聲機。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5800</cp:revision>
  <dcterms:created xsi:type="dcterms:W3CDTF">2014-11-02T05:55:36Z</dcterms:created>
  <dcterms:modified xsi:type="dcterms:W3CDTF">2022-09-12T04:26:05Z</dcterms:modified>
</cp:coreProperties>
</file>