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  <p:sldId id="285" r:id="rId31"/>
    <p:sldId id="284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2" autoAdjust="0"/>
    <p:restoredTop sz="94660"/>
  </p:normalViewPr>
  <p:slideViewPr>
    <p:cSldViewPr snapToGrid="0">
      <p:cViewPr varScale="1">
        <p:scale>
          <a:sx n="79" d="100"/>
          <a:sy n="79" d="100"/>
        </p:scale>
        <p:origin x="43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9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2E3A4-0574-4CD9-B5CB-CE9F39C4E952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BB2A4-9C51-4B50-A310-6E5866E43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5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85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74A2-1B7D-42C5-8A99-D84719557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C6E29-9395-4E66-A99B-1336D3175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278EC-914B-42FB-985B-8F718143E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56F4F-D6C7-4CDE-A5C9-2158C4C9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CBFFD-3883-4E75-8B0E-AE414E84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8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69CDA-0A17-427F-BE9A-19925FB3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4C84-9F2A-4853-AFFE-0C22F7A23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29469-A95B-4BEE-9002-F4FEBB56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A1B69-A27B-4F34-AD33-80E723D6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FA739-9763-4700-9323-54F0EA1D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2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3739F-10C0-4370-9864-8F973A889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87D20-18FB-4186-A77B-AFFC493B2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803DE-7742-4157-8906-ECA8B31AE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F4C86-19DB-45F8-B9FB-C1C8FC4C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D531B-E79C-417E-B866-72B3C25E2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3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38A1-A4EC-4758-B4A8-D4267428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4A5B-9A18-44F2-B870-6F8502ED0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D8352-E4A4-48A4-A1D9-6A07B9552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874FD5-178E-414A-B3AC-762FE382F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93F55-BB8E-434F-818B-3275E4EA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1FBC9-4164-4394-A32D-F95A55034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93DE2-ADF8-4762-B4C4-A98363386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69115-DAE0-44F1-9DF4-10808BF42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695C1-C9B0-4FC8-817B-5EA3E8D3D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038B1E-044F-442F-9FC7-94AE7C481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37CF6-E9F6-4E55-8542-53E97EC37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7C5FED-086E-472A-BF46-712A4F1D6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A0A4B4-060B-4290-AF17-9850E924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59BFD-1C40-4A3F-A0E9-66182922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2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D8631-3763-4879-9EC2-7888CBFC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76A748-4962-4707-9F5F-CB7A923D0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BA293-753B-419C-A34A-68DE5AD8E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A891B-8E84-4187-B150-FE295727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6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16B14-B1B8-49A1-B132-EEB6FDFF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57C18C-8351-4FE4-98FF-B62EF1F4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089E87-DC94-4A7C-96B5-422B1FD7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59155-6979-479F-9E77-57518FF3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6E40D-E86B-4553-BD5F-FE93F0113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CB004-A90C-4423-9D5F-5165ECFB7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C9D8F-81E4-4231-A2F0-577EEA7E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B275C-B6AD-489C-84CA-68FB88893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22FAA-4E46-40D9-8550-BF2DB1F9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79AF-8F01-4EFF-8777-3925B1411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FF296B-A412-4416-9735-8E39654A3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A950C-C06A-442C-8886-59B2A7CB7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FAAD2-F609-446E-8929-A7CA95BA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B1E2A-AD63-47E5-9BAF-CC9DCDAB6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9EBB5-8027-4A50-B95D-AE3A53AF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8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2FA0-6130-408F-A7CB-62E4EBC6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E5EC6-2C1C-4990-A03E-57151E594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90B0D-27A0-490C-91A6-CEA0EE87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83545-EA97-469C-9148-35AE11CD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EB70C-560B-49FE-8643-55F642A3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C4F25A-4F4B-4752-8FC2-2203BB0117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9FA196-0696-4581-9472-C75BF2530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10B20-04EA-46FA-8441-236E47CCB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33C05-1005-4A56-A7B6-241C0516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8C8E6-D2B7-4B17-9802-1D63EA20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58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4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0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039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73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60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326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896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62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88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400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0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BEE7A-F5F9-4A5A-ADD4-9DE0834B2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72E9-401B-4DD7-94C0-2517CC171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6E3D5-FCB1-4E4C-9B8A-B07134D64D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AF704-8743-4CA8-955E-8848C5D6F7E3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7255-6F45-4893-8178-C10863230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762CB-8C45-4D99-B68A-E86E1976D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5FF6A-8162-428F-86E7-2F6AE583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3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1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A27B348A-C18F-47E2-A3D0-969A7B2E6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4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C7146443-1090-441D-871B-7C7FD3E3C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6BD91F6-26B9-4C8D-9BE5-DAEFE8C2E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0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A0C4FC7-3101-4D5D-935B-E7339FEEF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42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1027AC8-D931-4523-970A-CC65CD37B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673B9CA-7BED-4773-BEDA-C8A612671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82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F2F6E723-D193-491D-BADE-3D6A4FA32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17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AAFDFEFC-FA9E-48AD-816A-7D02244E1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4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BB0B9D58-E2A5-455C-A0F1-652D5B358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36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95EB49B-C35E-4474-8A5B-54200DFA3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1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3B6431F-060F-41BC-9D6A-061B53718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82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B4E783F-6AEB-4015-BE55-741C2D9E6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04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BEA77D42-0844-4E95-B6CE-1F702B1C9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0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8806E86-38C1-478C-8365-DA138F284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6C9526-146A-45EB-8237-A125363C8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86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0D5F3306-A84E-4618-9F65-8DAC18304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70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0E36983-4E28-4EDE-A7CF-4E83D1F99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21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FC09E531-C23A-4B87-A4CB-B82A47211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89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79D72ED-86E2-4160-94AF-4EB45B1A2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19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BA6A41E-2932-423D-9D6E-56B83C6D6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67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4E09CC8-C526-4D4F-8F72-44AE13A10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92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BC8C429-8993-464A-8133-C0250CE53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6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A4938F2-9209-4C24-B028-A605EE0DC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07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B2AC609-0BC3-4B6E-A56D-E14BA1ACE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77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45B82D9-37E5-40DE-AED3-597D20D55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68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E3D08FD-376B-4762-A912-A418E9604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8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6DA8890-8BDA-48B9-8382-006559D6A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37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15F834B4-B8F4-4ECB-B3E6-83A8951D6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7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521F4C9-4A9D-4E12-8108-AD3CCA6A0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99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D6A0EDC1-7CD3-4C77-87D4-0A18F1D5B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1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當祢走進我們當中</a:t>
            </a:r>
            <a:r>
              <a:rPr kumimoji="0" lang="zh-TW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01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</Words>
  <Application>Microsoft Office PowerPoint</Application>
  <PresentationFormat>Widescreen</PresentationFormat>
  <Paragraphs>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DFKai-SB</vt:lpstr>
      <vt:lpstr>新細明體</vt:lpstr>
      <vt:lpstr>Arial</vt:lpstr>
      <vt:lpstr>Calibri</vt:lpstr>
      <vt:lpstr>Calibri Light</vt:lpstr>
      <vt:lpstr>Century</vt:lpstr>
      <vt:lpstr>Office Theme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</dc:creator>
  <cp:lastModifiedBy>He5778Lord</cp:lastModifiedBy>
  <cp:revision>7</cp:revision>
  <dcterms:created xsi:type="dcterms:W3CDTF">2022-09-16T04:55:14Z</dcterms:created>
  <dcterms:modified xsi:type="dcterms:W3CDTF">2022-09-18T15:21:56Z</dcterms:modified>
</cp:coreProperties>
</file>