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74" r:id="rId3"/>
    <p:sldId id="271" r:id="rId4"/>
    <p:sldId id="270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9248" autoAdjust="0"/>
    <p:restoredTop sz="94660"/>
  </p:normalViewPr>
  <p:slideViewPr>
    <p:cSldViewPr snapToGrid="0">
      <p:cViewPr varScale="1">
        <p:scale>
          <a:sx n="79" d="100"/>
          <a:sy n="79" d="100"/>
        </p:scale>
        <p:origin x="40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4CA1D-F055-4AB8-9157-0CD048E35CFE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0ACC6-2137-404A-9C82-4442895C3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2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83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95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22D13-BC9D-4066-9B66-DBC2F4DA8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BC781-5E9F-41E5-B7EE-8F1FBB798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588DA-D0AA-4189-B66C-831F73BB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370D3-361F-4AA1-A104-27BEA46B3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CEC57-4B4F-43FC-AB66-D8CC82AF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3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62CE7-C084-4C79-B2A0-2A2A36B3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05868-ABBB-414A-B0F4-9E410DC6E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F2BBD-7277-4B38-B042-63D2E855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19EAF-05E0-46FA-BC85-EF108CB02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EC60F-6AFB-47C6-8486-36EC99F42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5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95CBA-D650-4B3B-BC23-1E2201378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260A4-7EC5-46BE-ACDC-56DBA4DF3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207EA-CCD4-4C7F-BDB7-969541EC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FB271-E367-4B3C-A7B9-6A1ABE1B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50E9F-F740-4560-A567-DFFBEC33C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8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32C9B-1139-4D95-9714-1DCE8A27E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1A632-160C-4A11-B9B5-0A1F93F07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6E555-2C92-4969-991A-F0ABBD698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4F0C7-59DC-4BC5-9579-EAE71175F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2D7D1-57E9-45AA-B4AA-5E1DBBD28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0C832-E762-45A4-965B-CCDE561DE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5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C4328-6E3C-4B3F-98A1-E8E8B7329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0A96F-B882-477F-8634-9C96FDB57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065B5-A63B-4AA0-9334-6ED89A1D7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DEBC3-C309-456A-B5C0-49D0777762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41BCF1-0A71-4364-B7B2-889C5193F7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EEEF30-63EC-4FEA-A520-DF2541D81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88EFB5-7A68-48FD-97B1-36BE689D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C5A554-1EF8-4C2C-9579-9669E13CD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31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614AF-154B-46A1-A002-F88975E9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D50E9A-F585-4A76-9F99-D90CBD014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F18957-F9A9-4EE8-BB94-39EF3AD6D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5F6635-EFED-434A-946A-C963FF5DB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1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2310E-F08E-42B8-960C-22AEAEFF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36628-1CB0-484E-A25A-F01E717B7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04D0B-6F1F-4766-8767-C16610CF4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1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4043D-06DC-4186-9EBD-597188775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80B5B-CB92-4CFF-A2CA-60E6E4988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73C98-9861-4635-BD3E-E7A4E073E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0AE91C-9E24-4669-B050-E7E52F31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78835-0BCF-4EDF-BBDC-9F2330ACA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E174B-7F51-4729-B3C2-8110D747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55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3AE7-9446-4B13-8AC5-D45AC7B3E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A5BA10-9F0D-4DCF-A247-2EE8170C52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0F214-631C-4423-A767-9876DB0AA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A69BFB-828F-4870-A638-3B999C2B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EC564-E424-4393-9A73-D033C2D9A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6C903-DB02-4473-BB6F-535164E4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7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1A2-565C-4D17-AFCC-8901736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EDFC2-0A09-4675-85DE-25058A01D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936A1-0879-4E75-9065-32413FCE5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FB287-3B74-40B2-8032-6D1D4E86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0D072-B3AE-45F7-B2E3-5A06009D4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96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43BE8A-0830-41EB-812A-619612C71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7940AA-F8E4-4A99-80D4-191CF9C7A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9E1E7-2523-479C-9D03-5FBE35ED0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11138-B442-4E78-ADD3-5F1F13D27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C1A0F-37C0-4DCC-A66C-14D553FA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97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44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895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563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65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848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8570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496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055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8952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217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99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6554A2-CEED-4981-9222-391D2ACED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30489-533D-4744-9957-699A8BDCE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5E385-BE18-464F-A0E1-601C842086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9EDD5-7716-4BE2-B484-94CCF527429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46925-0EAC-4FBC-BA65-A876F2A6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09B22-A5D0-4766-BB57-4405FE4B54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26690-B432-4992-AC54-63A6B3F6E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00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7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D6A0EDC1-7CD3-4C77-87D4-0A18F1D5B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6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2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65BDAAD-9DD4-451F-B2B4-4EFDDF315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2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un in the sky&#10;&#10;Description automatically generated with low confidence">
            <a:extLst>
              <a:ext uri="{FF2B5EF4-FFF2-40B4-BE49-F238E27FC236}">
                <a16:creationId xmlns:a16="http://schemas.microsoft.com/office/drawing/2014/main" id="{825026FE-ADE9-4CD0-8D83-FB79E7AB6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27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38BD8B1F-87DD-472B-9865-CC8426D0F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05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FC399CB5-BA88-4C83-81C7-E55696EEF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5B1809AD-A666-4FA4-85D4-513EA3FE8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8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8736D991-6065-45B0-8661-EA04A6B66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65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024F5D50-8284-4F03-B61F-05291BD7F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05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A007C9C2-9BA2-449F-876F-4A0ADDA7D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7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8898A4A-D271-4AE4-88AF-72CE72862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39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2A89938F-E641-4C07-AFB2-92913E38A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09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20D9E55-C197-4FB0-8154-DEA456996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69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22168069-229A-440E-B6CC-AB9C74AAB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91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0111DE1-9B06-4C96-8AA6-87BB75C25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25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5306EE4-5621-4987-B7FE-F4671FB07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44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x, container&#10;&#10;Description automatically generated">
            <a:extLst>
              <a:ext uri="{FF2B5EF4-FFF2-40B4-BE49-F238E27FC236}">
                <a16:creationId xmlns:a16="http://schemas.microsoft.com/office/drawing/2014/main" id="{F7900F5C-4359-4CB4-9F88-F919BCF1D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73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當祢走進我們當中</a:t>
            </a:r>
            <a:r>
              <a:rPr kumimoji="0" lang="zh-TW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09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</Words>
  <Application>Microsoft Office PowerPoint</Application>
  <PresentationFormat>Widescreen</PresentationFormat>
  <Paragraphs>7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DFKai-SB</vt:lpstr>
      <vt:lpstr>新細明體</vt:lpstr>
      <vt:lpstr>Arial</vt:lpstr>
      <vt:lpstr>Calibri</vt:lpstr>
      <vt:lpstr>Calibri Light</vt:lpstr>
      <vt:lpstr>Cambria</vt:lpstr>
      <vt:lpstr>Century</vt:lpstr>
      <vt:lpstr>Office Theme</vt:lpstr>
      <vt:lpstr>14_Default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</dc:creator>
  <cp:lastModifiedBy>He5778Lord</cp:lastModifiedBy>
  <cp:revision>6</cp:revision>
  <dcterms:created xsi:type="dcterms:W3CDTF">2022-09-16T04:48:05Z</dcterms:created>
  <dcterms:modified xsi:type="dcterms:W3CDTF">2022-09-18T06:39:24Z</dcterms:modified>
</cp:coreProperties>
</file>