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64" r:id="rId3"/>
    <p:sldId id="256" r:id="rId4"/>
    <p:sldId id="266" r:id="rId5"/>
    <p:sldId id="258" r:id="rId6"/>
    <p:sldId id="259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6CE2D-EE41-47E0-AA3C-2F6635F1A0E1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EB531-2B5D-42B8-9054-495DD1DFC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7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183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198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DB64-5263-D405-D820-09960C4B2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5BCAF-5752-24EC-48E5-F81DBC4B6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85B91-9B2D-7E35-ED7F-FEC47E638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D3324-4CBA-6107-A1A5-5D6F88878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BFAB9-D791-FEF1-BD39-5AA51002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77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0F263-C66A-2C57-B556-371E933DD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91A08-40B4-F497-C7BD-AFEB4DB37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9F63D-E66B-81A5-4FEE-0F0229D1E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07172-CA7F-7721-E7E7-90C75E0E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C530C-8CDC-2FC6-984F-6FF905572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7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FE347-647F-F9FA-3E14-0030E47F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C4A08-AF16-06A1-1C4A-CD9143DA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48174-73A8-408E-1583-C65085535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4FCEC-BF70-0732-7ADC-5C8C50DD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12236-A288-28E7-BD06-36979842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2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0D080-1C5E-E572-95E9-5B3DC9AA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E4DDC-2A46-B2E5-07DD-7933E5059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E158F-BC4B-A54D-5658-75ABE9E38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DCA44-95C3-335B-4FCA-CBC3DB90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7A6BB-4249-94DF-F5BB-6966BE95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B952B-2599-708A-AA32-B7EA29161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6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FBE5-56E1-D6A8-C289-09E0D0BE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28376-5E86-2439-A0C3-5C470D9D2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7250F-F34F-0C08-ACC9-768433E14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BF7C75-A471-C034-78E4-D4FF7C854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A81712-BF4D-CD03-1E4A-5BCA1D858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38E90A-ACEC-5139-A68F-6FFA67E94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B6179-AC77-9CE2-B4CF-0714E1D6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55A2C3-F8C4-0BDB-C0B3-C4B12FE72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3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BA5AB-CE1F-134C-CC5A-2CFD63223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30FD2-0246-DD94-3B33-4B4981C4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193BB-8025-CD2C-7E62-D2A4D56E3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9529F-178F-D244-4C5C-6EF84AD3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4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1AC347-760B-5BA0-C001-4E80F89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3BF3F-2C6A-030A-2773-BA326942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4E0BC-86FF-537B-174A-64AF1C2AF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27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40F0-EA84-D269-E43C-9A65C160B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8B66-ED2A-2561-74FE-494D06528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2D23F-8028-A19C-2CA5-2F49786ED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BD54E-A0B4-4044-5306-EDAFBCF7D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8194F-F231-BCF6-F337-C48F677F0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E52B2-B741-3293-E654-8FF266EF8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1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3E45-398A-7C63-9444-2E3FF208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AA7AE3-A40D-5FC7-8497-59152B27E5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89C74-8436-F6D1-AD43-ADC4C2B64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AF089-FB82-A86F-03E2-E0AE5DF0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19CBE-0E90-5DA1-ED92-52C34FD4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84512-10A9-1570-1EFB-92345213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5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530C-BA3D-D3BC-1E9E-76B019BE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F4D1F4-961E-4A2D-765E-4E124035A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2C23-504E-2FBA-86C0-02BE7B132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2D277-56F3-FB07-961D-20E326F6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6B6B7-26D3-BFC8-2FF1-D7FC71672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8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FDE8C4-1377-24E7-6B41-38A7902F3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48CA13-8F21-CC31-04E5-BB84E483A4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C4557-4ABF-5933-E511-053C276B0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1BD26-16A8-8495-2127-C47FBC7E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3F58F-BA37-DC52-1551-5FE8CD9D2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94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36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052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454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806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610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032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769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331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5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08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8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0AB68D-E90F-D220-BECC-244AED035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16AD2-DBAF-5548-F8F8-555606992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3C185-3411-E856-3D29-D6210B8E0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38D76-D45F-4B1D-AED2-88159836BE4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64909-BEB0-3102-A1E7-84B282984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C5919-24D5-DEE6-4521-EA22AA5A8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3AC75-1FC0-494C-89E5-626EEBF4A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6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77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ephesians/2-3.htm" TargetMode="External"/><Relationship Id="rId2" Type="http://schemas.openxmlformats.org/officeDocument/2006/relationships/hyperlink" Target="https://cnbible.com/ephesians/2-2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ezekiel/3-2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0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2180-8DD4-6373-46A3-6B0C3368F3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在神</a:t>
            </a:r>
            <a:r>
              <a:rPr lang="zh-CN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凡事都能</a:t>
            </a:r>
            <a:r>
              <a:rPr lang="en-US" altLang="zh-CN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!</a:t>
            </a:r>
            <a:br>
              <a:rPr lang="en-US" altLang="zh-CN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With God all things are possible!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03297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6B252-E57B-E885-B95F-7091AB0F8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主題經文</a:t>
            </a: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馬太福音</a:t>
            </a:r>
            <a:r>
              <a:rPr lang="en-US" altLang="zh-CN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MATTHEW 19:26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0DF0C-BA1B-908A-BB05-A60C57869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太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19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26-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耶 穌 看 著 他 們 說 ： 在 人 這 是 不 能 的 ， 在 神 凡 事 都 能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!</a:t>
            </a:r>
          </a:p>
          <a:p>
            <a:pPr marL="0" indent="0">
              <a:buNone/>
            </a:pP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Jesus looked at them and said, “With man this is impossible , but with GOD 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all things are possible.”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rebuchet"/>
            </a:endParaRPr>
          </a:p>
        </p:txBody>
      </p:sp>
    </p:spTree>
    <p:extLst>
      <p:ext uri="{BB962C8B-B14F-4D97-AF65-F5344CB8AC3E}">
        <p14:creationId xmlns:p14="http://schemas.microsoft.com/office/powerpoint/2010/main" val="80767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E7A6C-520C-CE5F-4BD3-F57D65211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39" y="293298"/>
            <a:ext cx="10800271" cy="6487063"/>
          </a:xfrm>
        </p:spPr>
        <p:txBody>
          <a:bodyPr>
            <a:normAutofit lnSpcReduction="10000"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96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,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主耶穌說，我是阿拉法，我是俄梅戛；我是首先的，我是末後的；我是初，我是終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impossible</a:t>
            </a:r>
            <a:r>
              <a:rPr 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——》</a:t>
            </a:r>
            <a:r>
              <a:rPr lang="en-US" altLang="zh-TW" sz="3600" b="1" dirty="0" err="1">
                <a:solidFill>
                  <a:srgbClr val="FF0000"/>
                </a:solidFill>
                <a:latin typeface="DengXian" panose="02010600030101010101" pitchFamily="2" charset="-122"/>
                <a:cs typeface="Times New Roman" panose="02020603050405020304" pitchFamily="18" charset="0"/>
              </a:rPr>
              <a:t>im</a:t>
            </a:r>
            <a:r>
              <a:rPr lang="en-US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 possible</a:t>
            </a:r>
            <a:r>
              <a:rPr 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——》</a:t>
            </a:r>
            <a:r>
              <a:rPr lang="en-US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I’m possible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12-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除了耶穌以外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，別無拯救，因爲在天下人間，沒有賜下別的名，我們可以靠著得救。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21b-22-</a:t>
            </a:r>
            <a:r>
              <a:rPr lang="zh-TW" sz="3600" b="1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除了我以外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，</a:t>
            </a:r>
            <a:r>
              <a:rPr lang="zh-TW" sz="3600" b="1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再沒有神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!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我是公義的神，又是救主，</a:t>
            </a:r>
            <a:r>
              <a:rPr lang="zh-TW" sz="3600" b="1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除了我以外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，</a:t>
            </a:r>
            <a:r>
              <a:rPr lang="zh-TW" sz="3600" b="1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再沒有別神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。地極的人都當仰望我，就必得救，因為我是神，</a:t>
            </a:r>
            <a:r>
              <a:rPr lang="zh-TW" sz="3600" b="1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再沒有別神</a:t>
            </a:r>
            <a:r>
              <a:rPr lang="en-US" sz="3600" b="1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!</a:t>
            </a:r>
            <a:endParaRPr lang="en-US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885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A9E3-84C3-2DEE-38FF-99CD9A274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167"/>
            <a:ext cx="10515600" cy="491705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一．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悔改轉向主耶穌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9DC01-C6A2-503B-0753-7115F7723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7" y="871268"/>
            <a:ext cx="10800271" cy="5891841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1-3-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們 死 在 過 犯 罪 惡 之 中 ， 他 叫 你 們 活 過 來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那 時 ， 你 們 在 其 中 行 事 為 人 ， 隨 從 今 世 的 風 俗 ， 順 服 空 中 掌 權 者 的 首 領 ， 就 是 現 今 在 悖 逆 之 子 心 中 運 行 的 邪 靈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們 從 前 也 都 在 他 們 中 間 ， 放 縱 肉 體 的 私 慾 ， 隨 著 肉 體 和 心 中 所 喜 好 的 去 行 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。。。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宗教徒與基督徒</a:t>
            </a:r>
            <a:r>
              <a:rPr lang="en-US" altLang="zh-TW" sz="3600" b="1" dirty="0"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宗教的狂熱與生命的轉化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TW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宗教徒在乎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外面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的儀式規條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生命沒改變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endParaRPr lang="en-US" altLang="zh-CN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基督徒是在乎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生命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的轉化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需要被聖靈來潔净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endParaRPr lang="en-US" altLang="zh-CN" sz="3600" b="1" dirty="0">
              <a:solidFill>
                <a:srgbClr val="0000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基督徒不是一個教徒，而是跟隨耶穌的門徒！</a:t>
            </a:r>
            <a:endParaRPr lang="en-US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395564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2ED9-F4CE-CC2F-336F-ED17B1D8E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407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二．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潔净與建造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F730D-A719-B6BE-B875-C5CD84B12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4181"/>
            <a:ext cx="10515600" cy="5658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1.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聖靈用火燒去污穢與雜質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賽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5-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公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義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焚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燒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錫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安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污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穢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洗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TW" sz="3600" b="1" dirty="0">
              <a:solidFill>
                <a:srgbClr val="00B0F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雅</a:t>
            </a:r>
            <a:r>
              <a:rPr lang="en-US" sz="3600" b="1" dirty="0">
                <a:solidFill>
                  <a:srgbClr val="00B0F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3</a:t>
            </a:r>
            <a:r>
              <a:rPr lang="zh-TW" sz="3600" b="1" dirty="0">
                <a:solidFill>
                  <a:srgbClr val="00B0F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2-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 來 我 們 在 許 多 事 上 都 有 過 失 ． 若 有 人 在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話 語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上 沒 有 過 失 、 他 就 是 完 全 人 、 也 能 勒 住 自 己 的 全 身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番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時 、 我 必 使 萬 民 用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清 潔 的 言 語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好 求 告 我 耶 和 華 的 名 、 同 心 合 意 地 事 奉 我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43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33943-05B7-7A2D-9C1F-C74D3B45D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9947"/>
            <a:ext cx="10515600" cy="6323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吃神的話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結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1-2-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開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口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吃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。。。要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吃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卷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提前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屬靈生命長大成熟，並識破仇敵的詭計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B</a:t>
            </a:r>
            <a:r>
              <a:rPr lang="en-US" alt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像大錘擊碎人心思意念的的堅固營壘</a:t>
            </a:r>
            <a:endParaRPr lang="en-US" altLang="zh-TW" sz="36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耶和華說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我的話豈不像火，又像能打碎磐石的大錘嗎？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”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065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18FB1-CB3F-A9F7-E772-58554C48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430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三．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順服主，放膽傳講神的道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8EC7E-A8EA-E5A5-AB7D-465C2E96E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3578"/>
            <a:ext cx="10515600" cy="4943386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9, 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。。。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就 說 ： 主 啊 ， 這 到 幾 時 為 止 呢 ？ 他 說 ： 直 到 城 邑 荒 涼 ， 無 人 居 住 ， 房 屋 空 閒 無 人 ， 地 土 極 其 荒 涼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13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我願為祢去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3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588</Words>
  <Application>Microsoft Office PowerPoint</Application>
  <PresentationFormat>Widescreen</PresentationFormat>
  <Paragraphs>36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6" baseType="lpstr">
      <vt:lpstr>DengXian</vt:lpstr>
      <vt:lpstr>DengXian</vt:lpstr>
      <vt:lpstr>DFKai-SB</vt:lpstr>
      <vt:lpstr>Microsoft JhengHei</vt:lpstr>
      <vt:lpstr>新細明體</vt:lpstr>
      <vt:lpstr>新細明體</vt:lpstr>
      <vt:lpstr>Trebuchet</vt:lpstr>
      <vt:lpstr>Arial</vt:lpstr>
      <vt:lpstr>Calibri</vt:lpstr>
      <vt:lpstr>Calibri Light</vt:lpstr>
      <vt:lpstr>Cambria</vt:lpstr>
      <vt:lpstr>Century</vt:lpstr>
      <vt:lpstr>Helvetica</vt:lpstr>
      <vt:lpstr>Symbol</vt:lpstr>
      <vt:lpstr>Times New Roman</vt:lpstr>
      <vt:lpstr>Office Theme</vt:lpstr>
      <vt:lpstr>14_Default Design</vt:lpstr>
      <vt:lpstr>PowerPoint Presentation</vt:lpstr>
      <vt:lpstr>在神凡事都能! With God all things are possible!</vt:lpstr>
      <vt:lpstr>主題經文: 馬太福音/MATTHEW 19:26</vt:lpstr>
      <vt:lpstr>PowerPoint Presentation</vt:lpstr>
      <vt:lpstr>一．悔改轉向主耶穌</vt:lpstr>
      <vt:lpstr>二．潔净與建造</vt:lpstr>
      <vt:lpstr>PowerPoint Presentation</vt:lpstr>
      <vt:lpstr>三．順服主，放膽傳講神的道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在神凡事都能! With God all things are possible!</dc:title>
  <dc:creator>Suiyieh Horng</dc:creator>
  <cp:lastModifiedBy>He5778Lord</cp:lastModifiedBy>
  <cp:revision>3</cp:revision>
  <dcterms:created xsi:type="dcterms:W3CDTF">2022-09-24T23:57:09Z</dcterms:created>
  <dcterms:modified xsi:type="dcterms:W3CDTF">2022-09-25T07:59:54Z</dcterms:modified>
</cp:coreProperties>
</file>