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</p:sldMasterIdLst>
  <p:notesMasterIdLst>
    <p:notesMasterId r:id="rId29"/>
  </p:notesMasterIdLst>
  <p:sldIdLst>
    <p:sldId id="11153" r:id="rId10"/>
    <p:sldId id="11105" r:id="rId11"/>
    <p:sldId id="11148" r:id="rId12"/>
    <p:sldId id="11146" r:id="rId13"/>
    <p:sldId id="11127" r:id="rId14"/>
    <p:sldId id="11129" r:id="rId15"/>
    <p:sldId id="11128" r:id="rId16"/>
    <p:sldId id="11133" r:id="rId17"/>
    <p:sldId id="11134" r:id="rId18"/>
    <p:sldId id="11135" r:id="rId19"/>
    <p:sldId id="11140" r:id="rId20"/>
    <p:sldId id="11136" r:id="rId21"/>
    <p:sldId id="11142" r:id="rId22"/>
    <p:sldId id="11138" r:id="rId23"/>
    <p:sldId id="11131" r:id="rId24"/>
    <p:sldId id="11130" r:id="rId25"/>
    <p:sldId id="11141" r:id="rId26"/>
    <p:sldId id="11139" r:id="rId27"/>
    <p:sldId id="11147" r:id="rId28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CC99"/>
    <a:srgbClr val="FFCC66"/>
    <a:srgbClr val="FFCC00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734" autoAdjust="0"/>
    <p:restoredTop sz="93583" autoAdjust="0"/>
  </p:normalViewPr>
  <p:slideViewPr>
    <p:cSldViewPr snapToGrid="0" snapToObjects="1">
      <p:cViewPr varScale="1">
        <p:scale>
          <a:sx n="75" d="100"/>
          <a:sy n="75" d="100"/>
        </p:scale>
        <p:origin x="32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451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606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10/4/2022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10/4/2022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第一段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第一段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第一段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第一段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第一段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副歌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副歌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副歌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尾句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尾句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第二段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第二段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第三段或橋段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第三段或橋段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第四段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第四段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第五段</a:t>
            </a:r>
            <a:endParaRPr lang="zh-TW" altLang="en-US" dirty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/>
              <a:t>第五段</a:t>
            </a:r>
            <a:endParaRPr lang="zh-TW" altLang="en-US" dirty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/>
              <a:t>单击此处编辑母版文本样式</a:t>
            </a:r>
          </a:p>
          <a:p>
            <a:pPr lvl="1"/>
            <a:r>
              <a:rPr lang="zh-CN" altLang="zh-TW"/>
              <a:t>第二级</a:t>
            </a:r>
          </a:p>
          <a:p>
            <a:pPr lvl="2"/>
            <a:r>
              <a:rPr lang="zh-CN" altLang="zh-TW"/>
              <a:t>第三级</a:t>
            </a:r>
          </a:p>
          <a:p>
            <a:pPr lvl="3"/>
            <a:r>
              <a:rPr lang="zh-CN" altLang="zh-TW"/>
              <a:t>第四级</a:t>
            </a:r>
          </a:p>
          <a:p>
            <a:pPr lvl="4"/>
            <a:r>
              <a:rPr lang="zh-CN" altLang="zh-TW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3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71773" y="1505900"/>
            <a:ext cx="9248453" cy="513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恩典之路</a:t>
            </a:r>
            <a:endParaRPr lang="en-US" altLang="zh-TW" sz="66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24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The Path of Grace</a:t>
            </a: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波特蘭靈糧堂 </a:t>
            </a: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BOLIP</a:t>
            </a: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October 2</a:t>
            </a:r>
            <a:r>
              <a:rPr lang="en-US" altLang="zh-TW" baseline="300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nd</a:t>
            </a: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,  2022 </a:t>
            </a:r>
            <a:b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</a:b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劉書豪 ＆ 許巧兒</a:t>
            </a:r>
            <a:endParaRPr lang="en-US" altLang="zh-TW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26742" y="938635"/>
            <a:ext cx="9098923" cy="483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主題經文 </a:t>
            </a: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8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羅馬書</a:t>
            </a:r>
            <a:r>
              <a:rPr lang="en-US" altLang="zh-TW" sz="44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5:2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8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我們又藉著祂，因信得進入現在所站的這恩典中，並且歡歡喜喜盼望　神的榮耀。</a:t>
            </a: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431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26742" y="938635"/>
            <a:ext cx="9248453" cy="584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第一步 </a:t>
            </a: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舉起禱告的手</a:t>
            </a:r>
            <a:endParaRPr lang="en-US" altLang="zh-TW" sz="66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4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我是耶和華你的神，曾把你從埃及地領上來，你要大大張口，我就給你充滿。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~</a:t>
            </a:r>
            <a:r>
              <a:rPr kumimoji="0" lang="zh-TW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詩篇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81:10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你們祈求</a:t>
            </a:r>
            <a:r>
              <a:rPr lang="zh-TW" altLang="en-US" sz="2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，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就給你們。尋找，就尋見。叩門，就給你們開門。 因為凡祈求的，就得著。尋找的，就尋見。叩門的，就給他開門。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~</a:t>
            </a:r>
            <a:r>
              <a:rPr kumimoji="0" lang="zh-TW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馬太福音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7:7-8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083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26CA95A4-E713-9373-43D3-296C30785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135" y="0"/>
            <a:ext cx="8882731" cy="687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70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26742" y="938635"/>
            <a:ext cx="9955658" cy="452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第二步 </a:t>
            </a: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打開聆聽的耳朵</a:t>
            </a:r>
            <a:endParaRPr lang="en-US" altLang="zh-TW" sz="66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4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求你使我清晨得聽你慈愛之言，因我倚靠你；求你使我知道當行的路，因我的心仰望你。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~</a:t>
            </a:r>
            <a:r>
              <a:rPr kumimoji="0" lang="zh-TW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詩篇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143:8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altLang="zh-TW" sz="28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2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在你一切所行的事上都要認定他，他必指引你的路。 </a:t>
            </a:r>
            <a:r>
              <a:rPr lang="en-US" altLang="zh-TW" sz="2800" i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~</a:t>
            </a:r>
            <a:r>
              <a:rPr lang="zh-TW" altLang="en-US" sz="2800" i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箴言</a:t>
            </a:r>
            <a:r>
              <a:rPr lang="en-US" altLang="zh-TW" sz="2800" i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3:6</a:t>
            </a:r>
          </a:p>
        </p:txBody>
      </p:sp>
    </p:spTree>
    <p:extLst>
      <p:ext uri="{BB962C8B-B14F-4D97-AF65-F5344CB8AC3E}">
        <p14:creationId xmlns:p14="http://schemas.microsoft.com/office/powerpoint/2010/main" val="3779063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26742" y="938635"/>
            <a:ext cx="9903997" cy="495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第三步 </a:t>
            </a: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睜開信心的眼睛</a:t>
            </a:r>
            <a:endParaRPr lang="en-US" altLang="zh-TW" sz="66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4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信就是所望之事的實底，是未見之事的確據。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 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~</a:t>
            </a:r>
            <a:r>
              <a:rPr kumimoji="0" lang="zh-TW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希伯來書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11:1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altLang="zh-TW" sz="28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並且照明你們心中的眼睛，使你們知道他的恩召有何等指望。他在聖徒中得的基業，有何等豐盛的榮耀。並知道他向我們這信的人所顯的能力，是何等浩大。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~</a:t>
            </a:r>
            <a:r>
              <a:rPr kumimoji="0" lang="zh-TW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以弗所書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1:18-19 </a:t>
            </a:r>
          </a:p>
        </p:txBody>
      </p:sp>
    </p:spTree>
    <p:extLst>
      <p:ext uri="{BB962C8B-B14F-4D97-AF65-F5344CB8AC3E}">
        <p14:creationId xmlns:p14="http://schemas.microsoft.com/office/powerpoint/2010/main" val="75483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pic>
        <p:nvPicPr>
          <p:cNvPr id="7" name="圖片 6" descr="一張含有 室外, 天空, 樹, 路面 的圖片&#10;&#10;自動產生的描述">
            <a:extLst>
              <a:ext uri="{FF2B5EF4-FFF2-40B4-BE49-F238E27FC236}">
                <a16:creationId xmlns:a16="http://schemas.microsoft.com/office/drawing/2014/main" id="{5CB8ABBB-E30D-53D9-7D8C-8DC6A573D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13" y="12881"/>
            <a:ext cx="5143500" cy="685800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3DA3436-759B-C65A-3C74-0DC382A1E6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886" b="25963"/>
          <a:stretch/>
        </p:blipFill>
        <p:spPr>
          <a:xfrm>
            <a:off x="6342035" y="17248"/>
            <a:ext cx="4651429" cy="685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8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33"/>
            <a:ext cx="12192000" cy="685799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34E1F23-81F0-019A-F9D6-C2A03AB23F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42" b="6969"/>
          <a:stretch/>
        </p:blipFill>
        <p:spPr>
          <a:xfrm>
            <a:off x="862170" y="36709"/>
            <a:ext cx="10467660" cy="701969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1D1076D-2532-C8C7-AED7-36CC1E8BF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7259" y="1738786"/>
            <a:ext cx="538051" cy="53805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532EF59-F1B2-FA86-B101-01A2D5CEB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1502" y="1738786"/>
            <a:ext cx="584775" cy="58477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5C2F0812-B608-3D8B-3D52-8F3DB8AC0F69}"/>
              </a:ext>
            </a:extLst>
          </p:cNvPr>
          <p:cNvSpPr txBox="1"/>
          <p:nvPr/>
        </p:nvSpPr>
        <p:spPr>
          <a:xfrm>
            <a:off x="7026530" y="1715423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3200" b="1" dirty="0">
                <a:solidFill>
                  <a:srgbClr val="FF0000"/>
                </a:solidFill>
              </a:rPr>
              <a:t>X</a:t>
            </a:r>
            <a:endParaRPr kumimoji="1" lang="zh-TW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2637E047-25EC-D0F2-1F31-EF95BC0B6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1159" y="5067948"/>
            <a:ext cx="620542" cy="620542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BFCF50AA-A8A1-507D-08D0-FDBC49D545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8232" y="3988950"/>
            <a:ext cx="558931" cy="558931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E31453D9-6890-CB00-1FF9-62943EEBA6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8133" y="5041522"/>
            <a:ext cx="677964" cy="677964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5932904-B8E0-62C2-11B4-BFBF14B47C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6656" y="6287129"/>
            <a:ext cx="603142" cy="647819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4D80838C-9427-9F36-1095-C01784D95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6013" y="1656295"/>
            <a:ext cx="620542" cy="620542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65FBDFB8-811D-90D8-2E84-3D262A7471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1159" y="2870068"/>
            <a:ext cx="558932" cy="558932"/>
          </a:xfrm>
          <a:prstGeom prst="rect">
            <a:avLst/>
          </a:prstGeom>
        </p:spPr>
      </p:pic>
      <p:grpSp>
        <p:nvGrpSpPr>
          <p:cNvPr id="23" name="群組 22">
            <a:extLst>
              <a:ext uri="{FF2B5EF4-FFF2-40B4-BE49-F238E27FC236}">
                <a16:creationId xmlns:a16="http://schemas.microsoft.com/office/drawing/2014/main" id="{8377D32B-433A-0465-CB98-339B98B74EC8}"/>
              </a:ext>
            </a:extLst>
          </p:cNvPr>
          <p:cNvGrpSpPr/>
          <p:nvPr/>
        </p:nvGrpSpPr>
        <p:grpSpPr>
          <a:xfrm>
            <a:off x="4406246" y="5143437"/>
            <a:ext cx="7772400" cy="1819983"/>
            <a:chOff x="4406246" y="5143437"/>
            <a:chExt cx="7772400" cy="1819983"/>
          </a:xfrm>
        </p:grpSpPr>
        <p:pic>
          <p:nvPicPr>
            <p:cNvPr id="21" name="圖片 20" descr="一張含有 文字 的圖片&#10;&#10;自動產生的描述">
              <a:extLst>
                <a:ext uri="{FF2B5EF4-FFF2-40B4-BE49-F238E27FC236}">
                  <a16:creationId xmlns:a16="http://schemas.microsoft.com/office/drawing/2014/main" id="{6A0E2C51-0BA2-9204-6250-EEE32688E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06246" y="5143437"/>
              <a:ext cx="7772400" cy="1819983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5DA5059-7370-4330-623F-9F24D6427908}"/>
                </a:ext>
              </a:extLst>
            </p:cNvPr>
            <p:cNvSpPr/>
            <p:nvPr/>
          </p:nvSpPr>
          <p:spPr>
            <a:xfrm>
              <a:off x="10538847" y="5201705"/>
              <a:ext cx="1639799" cy="48678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7879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" y="12434"/>
            <a:ext cx="12192000" cy="6857999"/>
          </a:xfrm>
          <a:prstGeom prst="rect">
            <a:avLst/>
          </a:prstGeom>
        </p:spPr>
      </p:pic>
      <p:pic>
        <p:nvPicPr>
          <p:cNvPr id="13" name="圖片 12" descr="一張含有 樹, 室外, 路面, 公路 的圖片&#10;&#10;自動產生的描述">
            <a:extLst>
              <a:ext uri="{FF2B5EF4-FFF2-40B4-BE49-F238E27FC236}">
                <a16:creationId xmlns:a16="http://schemas.microsoft.com/office/drawing/2014/main" id="{3102FFB7-959C-3C5D-E855-80D00AFAD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638" y="1307022"/>
            <a:ext cx="3667286" cy="4889715"/>
          </a:xfrm>
          <a:prstGeom prst="rect">
            <a:avLst/>
          </a:prstGeom>
        </p:spPr>
      </p:pic>
      <p:pic>
        <p:nvPicPr>
          <p:cNvPr id="20" name="圖片 19" descr="一張含有 窗戶, 室內, 地板, 房間 的圖片&#10;&#10;自動產生的描述">
            <a:extLst>
              <a:ext uri="{FF2B5EF4-FFF2-40B4-BE49-F238E27FC236}">
                <a16:creationId xmlns:a16="http://schemas.microsoft.com/office/drawing/2014/main" id="{E3ACF8DF-BD1B-254B-5172-91210ACDD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77" y="1307021"/>
            <a:ext cx="3667286" cy="4889715"/>
          </a:xfrm>
          <a:prstGeom prst="rect">
            <a:avLst/>
          </a:prstGeom>
        </p:spPr>
      </p:pic>
      <p:pic>
        <p:nvPicPr>
          <p:cNvPr id="22" name="圖片 21" descr="一張含有 樹, 室外, 路, 景色 的圖片&#10;&#10;自動產生的描述">
            <a:extLst>
              <a:ext uri="{FF2B5EF4-FFF2-40B4-BE49-F238E27FC236}">
                <a16:creationId xmlns:a16="http://schemas.microsoft.com/office/drawing/2014/main" id="{8FFE4827-C887-4C26-4E6A-7769DFB38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899" y="1307020"/>
            <a:ext cx="3667286" cy="488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34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33"/>
            <a:ext cx="12192000" cy="6857999"/>
          </a:xfrm>
          <a:prstGeom prst="rect">
            <a:avLst/>
          </a:prstGeom>
        </p:spPr>
      </p:pic>
      <p:pic>
        <p:nvPicPr>
          <p:cNvPr id="5" name="圖片 4" descr="一張含有 文字, 個人, 擺姿勢, 牆 的圖片&#10;&#10;自動產生的描述">
            <a:extLst>
              <a:ext uri="{FF2B5EF4-FFF2-40B4-BE49-F238E27FC236}">
                <a16:creationId xmlns:a16="http://schemas.microsoft.com/office/drawing/2014/main" id="{9CF8E64F-1811-658B-E87A-E2E04EFE9D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46" b="14346"/>
          <a:stretch/>
        </p:blipFill>
        <p:spPr>
          <a:xfrm>
            <a:off x="1766524" y="1275113"/>
            <a:ext cx="8658952" cy="4708846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0EFA5C75-3CFD-95E1-D318-FE182854DF1F}"/>
              </a:ext>
            </a:extLst>
          </p:cNvPr>
          <p:cNvSpPr txBox="1"/>
          <p:nvPr/>
        </p:nvSpPr>
        <p:spPr>
          <a:xfrm>
            <a:off x="3046709" y="351783"/>
            <a:ext cx="6098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神國精兵小組聚會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61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33"/>
            <a:ext cx="12192000" cy="6857999"/>
          </a:xfrm>
          <a:prstGeom prst="rect">
            <a:avLst/>
          </a:prstGeom>
        </p:spPr>
      </p:pic>
      <p:pic>
        <p:nvPicPr>
          <p:cNvPr id="10" name="圖片 9" descr="一張含有 個人, 廁所, 室內, 團體 的圖片&#10;&#10;自動產生的描述">
            <a:extLst>
              <a:ext uri="{FF2B5EF4-FFF2-40B4-BE49-F238E27FC236}">
                <a16:creationId xmlns:a16="http://schemas.microsoft.com/office/drawing/2014/main" id="{F530BEDD-808B-42D9-2F99-D6159C5D1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0" y="2134213"/>
            <a:ext cx="4802249" cy="3601687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A96BB51-2839-619E-8D7B-8909C79D9F6B}"/>
              </a:ext>
            </a:extLst>
          </p:cNvPr>
          <p:cNvSpPr txBox="1"/>
          <p:nvPr/>
        </p:nvSpPr>
        <p:spPr>
          <a:xfrm>
            <a:off x="3046709" y="351783"/>
            <a:ext cx="6098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家人團聚時光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pic>
        <p:nvPicPr>
          <p:cNvPr id="14" name="圖片 13" descr="一張含有 個人, 室內, 擺姿勢 的圖片&#10;&#10;自動產生的描述">
            <a:extLst>
              <a:ext uri="{FF2B5EF4-FFF2-40B4-BE49-F238E27FC236}">
                <a16:creationId xmlns:a16="http://schemas.microsoft.com/office/drawing/2014/main" id="{6BDD5A3A-3174-9019-052F-348EAE41E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666" y="1434353"/>
            <a:ext cx="3360127" cy="4480169"/>
          </a:xfrm>
          <a:prstGeom prst="rect">
            <a:avLst/>
          </a:prstGeom>
        </p:spPr>
      </p:pic>
      <p:pic>
        <p:nvPicPr>
          <p:cNvPr id="19" name="圖片 18" descr="一張含有 個人, 室內, 擺姿勢 的圖片&#10;&#10;自動產生的描述">
            <a:extLst>
              <a:ext uri="{FF2B5EF4-FFF2-40B4-BE49-F238E27FC236}">
                <a16:creationId xmlns:a16="http://schemas.microsoft.com/office/drawing/2014/main" id="{6117BFB7-6116-E62C-5517-B154BCC46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1980" y="1434353"/>
            <a:ext cx="3360127" cy="448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145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33"/>
            <a:ext cx="12192000" cy="6857999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A96BB51-2839-619E-8D7B-8909C79D9F6B}"/>
              </a:ext>
            </a:extLst>
          </p:cNvPr>
          <p:cNvSpPr txBox="1"/>
          <p:nvPr/>
        </p:nvSpPr>
        <p:spPr>
          <a:xfrm>
            <a:off x="3046709" y="351783"/>
            <a:ext cx="6098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朋友聚會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pic>
        <p:nvPicPr>
          <p:cNvPr id="4" name="圖片 3" descr="一張含有 室外, 天空, 人 的圖片&#10;&#10;自動產生的描述">
            <a:extLst>
              <a:ext uri="{FF2B5EF4-FFF2-40B4-BE49-F238E27FC236}">
                <a16:creationId xmlns:a16="http://schemas.microsoft.com/office/drawing/2014/main" id="{1D38D522-7D7F-12E0-EE07-F835BEB4A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905" y="1834823"/>
            <a:ext cx="3243279" cy="4324371"/>
          </a:xfrm>
          <a:prstGeom prst="rect">
            <a:avLst/>
          </a:prstGeom>
        </p:spPr>
      </p:pic>
      <p:pic>
        <p:nvPicPr>
          <p:cNvPr id="15" name="圖片 14" descr="一張含有 個人, 室內, 桌, 牆 的圖片&#10;&#10;自動產生的描述">
            <a:extLst>
              <a:ext uri="{FF2B5EF4-FFF2-40B4-BE49-F238E27FC236}">
                <a16:creationId xmlns:a16="http://schemas.microsoft.com/office/drawing/2014/main" id="{F216C54B-FBE8-AF2D-35DF-9D224E213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170" y="1834823"/>
            <a:ext cx="3243278" cy="4324371"/>
          </a:xfrm>
          <a:prstGeom prst="rect">
            <a:avLst/>
          </a:prstGeom>
        </p:spPr>
      </p:pic>
      <p:pic>
        <p:nvPicPr>
          <p:cNvPr id="20" name="圖片 19" descr="一張含有 個人, 室內, 牆, 擺姿勢 的圖片&#10;&#10;自動產生的描述">
            <a:extLst>
              <a:ext uri="{FF2B5EF4-FFF2-40B4-BE49-F238E27FC236}">
                <a16:creationId xmlns:a16="http://schemas.microsoft.com/office/drawing/2014/main" id="{4F003551-CE78-D85C-319A-C94D186DF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1434" y="1834823"/>
            <a:ext cx="3243278" cy="432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83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AEBF0F67-7C81-9A30-C26F-A3F2F016A083}"/>
              </a:ext>
            </a:extLst>
          </p:cNvPr>
          <p:cNvSpPr txBox="1"/>
          <p:nvPr/>
        </p:nvSpPr>
        <p:spPr>
          <a:xfrm>
            <a:off x="3046709" y="351783"/>
            <a:ext cx="6098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夫婦恩愛營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pic>
        <p:nvPicPr>
          <p:cNvPr id="17" name="圖片 16" descr="一張含有 個人, 室內, 直立的, 團體 的圖片&#10;&#10;自動產生的描述">
            <a:extLst>
              <a:ext uri="{FF2B5EF4-FFF2-40B4-BE49-F238E27FC236}">
                <a16:creationId xmlns:a16="http://schemas.microsoft.com/office/drawing/2014/main" id="{D5467267-C3CB-AB2F-4940-83EC68B95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5113"/>
            <a:ext cx="4913552" cy="3685164"/>
          </a:xfrm>
          <a:prstGeom prst="rect">
            <a:avLst/>
          </a:prstGeom>
        </p:spPr>
      </p:pic>
      <p:pic>
        <p:nvPicPr>
          <p:cNvPr id="19" name="圖片 18" descr="一張含有 文字, 地板, 室內 的圖片&#10;&#10;自動產生的描述">
            <a:extLst>
              <a:ext uri="{FF2B5EF4-FFF2-40B4-BE49-F238E27FC236}">
                <a16:creationId xmlns:a16="http://schemas.microsoft.com/office/drawing/2014/main" id="{CA12F344-3BE2-54F7-F404-FA2C1480D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369" y="2624418"/>
            <a:ext cx="2496226" cy="3758168"/>
          </a:xfrm>
          <a:prstGeom prst="rect">
            <a:avLst/>
          </a:prstGeom>
        </p:spPr>
      </p:pic>
      <p:pic>
        <p:nvPicPr>
          <p:cNvPr id="21" name="圖片 20" descr="一張含有 室內, 個人, 天花板, 團體 的圖片&#10;&#10;自動產生的描述">
            <a:extLst>
              <a:ext uri="{FF2B5EF4-FFF2-40B4-BE49-F238E27FC236}">
                <a16:creationId xmlns:a16="http://schemas.microsoft.com/office/drawing/2014/main" id="{A8B3903D-C8D5-4292-F89A-F2A41A452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632" y="3291167"/>
            <a:ext cx="4821368" cy="3579713"/>
          </a:xfrm>
          <a:prstGeom prst="rect">
            <a:avLst/>
          </a:prstGeom>
        </p:spPr>
      </p:pic>
      <p:pic>
        <p:nvPicPr>
          <p:cNvPr id="23" name="圖片 22" descr="一張含有 個人, 地板, 室內, 團體 的圖片&#10;&#10;自動產生的描述">
            <a:extLst>
              <a:ext uri="{FF2B5EF4-FFF2-40B4-BE49-F238E27FC236}">
                <a16:creationId xmlns:a16="http://schemas.microsoft.com/office/drawing/2014/main" id="{14BD2A89-93ED-1C8D-CB4E-9752C996AE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5274" y="1167535"/>
            <a:ext cx="4856726" cy="322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26742" y="938635"/>
            <a:ext cx="9873000" cy="495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第四步 </a:t>
            </a: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張開讚美的口</a:t>
            </a:r>
            <a:endParaRPr lang="en-US" altLang="zh-TW" sz="66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4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zh-TW" altLang="en-US" sz="2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要常常喜樂，不住的禱告，凡事謝恩，因為這是　神在基督耶穌裡向你們所定的旨意。 </a:t>
            </a:r>
            <a:r>
              <a:rPr lang="en-US" altLang="zh-TW" sz="2800" i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~</a:t>
            </a:r>
            <a:r>
              <a:rPr lang="zh-TW" altLang="en-US" sz="2800" i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帖撒羅尼迦前書 </a:t>
            </a:r>
            <a:r>
              <a:rPr lang="en-US" altLang="zh-TW" sz="2800" i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5:16-18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我的心哪，你為何憂悶？為何在我裡面煩躁？應當仰望神， 因我還要稱讚</a:t>
            </a:r>
            <a:r>
              <a:rPr lang="zh-TW" altLang="en-US" sz="2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祂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。</a:t>
            </a:r>
            <a:r>
              <a:rPr lang="zh-TW" altLang="en-US" sz="2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祂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是我臉上的光榮，是我的神。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~</a:t>
            </a:r>
            <a:r>
              <a:rPr kumimoji="0" lang="zh-TW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詩篇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42:11</a:t>
            </a:r>
          </a:p>
        </p:txBody>
      </p:sp>
    </p:spTree>
    <p:extLst>
      <p:ext uri="{BB962C8B-B14F-4D97-AF65-F5344CB8AC3E}">
        <p14:creationId xmlns:p14="http://schemas.microsoft.com/office/powerpoint/2010/main" val="3203833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26742" y="938635"/>
            <a:ext cx="9248453" cy="495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第五步</a:t>
            </a: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endParaRPr lang="en-US" altLang="zh-TW" sz="66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lang="zh-TW" altLang="en-US" sz="66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持守盼望的靈</a:t>
            </a:r>
            <a:endParaRPr lang="en-US" altLang="zh-TW" sz="66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4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我們曉得萬事都互相效力，叫愛　神的人得益處，就是按他旨意被召的人。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~</a:t>
            </a:r>
            <a:r>
              <a:rPr kumimoji="0" lang="zh-TW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羅馬書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8:28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altLang="zh-TW" sz="2800" i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zh-TW" alt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看哪，我要做一件新事；如今要發現，你們豈不知道嗎？我必在曠野開道路，在沙漠開江河。</a:t>
            </a:r>
            <a:r>
              <a:rPr kumimoji="0" lang="en-US" altLang="zh-TW" sz="2800" b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~</a:t>
            </a:r>
            <a:r>
              <a:rPr kumimoji="0" lang="zh-TW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以賽亞書 </a:t>
            </a:r>
            <a:r>
              <a:rPr kumimoji="0" lang="en-US" altLang="zh-TW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43:19</a:t>
            </a:r>
          </a:p>
        </p:txBody>
      </p:sp>
    </p:spTree>
    <p:extLst>
      <p:ext uri="{BB962C8B-B14F-4D97-AF65-F5344CB8AC3E}">
        <p14:creationId xmlns:p14="http://schemas.microsoft.com/office/powerpoint/2010/main" val="1821330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pic>
        <p:nvPicPr>
          <p:cNvPr id="4" name="圖片 3" descr="一張含有 文字, 室內, 個人, 地板 的圖片&#10;&#10;自動產生的描述">
            <a:extLst>
              <a:ext uri="{FF2B5EF4-FFF2-40B4-BE49-F238E27FC236}">
                <a16:creationId xmlns:a16="http://schemas.microsoft.com/office/drawing/2014/main" id="{F0063BBD-54AA-D821-0332-3A4370466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838" y="-25761"/>
            <a:ext cx="4606348" cy="3454761"/>
          </a:xfrm>
          <a:prstGeom prst="rect">
            <a:avLst/>
          </a:prstGeom>
        </p:spPr>
      </p:pic>
      <p:pic>
        <p:nvPicPr>
          <p:cNvPr id="6" name="圖片 5" descr="一張含有 個人, 室內 的圖片&#10;&#10;自動產生的描述">
            <a:extLst>
              <a:ext uri="{FF2B5EF4-FFF2-40B4-BE49-F238E27FC236}">
                <a16:creationId xmlns:a16="http://schemas.microsoft.com/office/drawing/2014/main" id="{A672A13F-B142-D1E3-B99C-B4C4296EB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133840" cy="6845119"/>
          </a:xfrm>
          <a:prstGeom prst="rect">
            <a:avLst/>
          </a:prstGeom>
        </p:spPr>
      </p:pic>
      <p:pic>
        <p:nvPicPr>
          <p:cNvPr id="8" name="圖片 7" descr="一張含有 個人, 室內, 花, 花束 的圖片&#10;&#10;自動產生的描述">
            <a:extLst>
              <a:ext uri="{FF2B5EF4-FFF2-40B4-BE49-F238E27FC236}">
                <a16:creationId xmlns:a16="http://schemas.microsoft.com/office/drawing/2014/main" id="{5ACC828B-5BA3-6D62-5D50-BE96F98FB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3838" y="3436018"/>
            <a:ext cx="2556826" cy="3409101"/>
          </a:xfrm>
          <a:prstGeom prst="rect">
            <a:avLst/>
          </a:prstGeom>
        </p:spPr>
      </p:pic>
      <p:pic>
        <p:nvPicPr>
          <p:cNvPr id="10" name="圖片 9" descr="一張含有 花, 植物, 室內, 花束 的圖片&#10;&#10;自動產生的描述">
            <a:extLst>
              <a:ext uri="{FF2B5EF4-FFF2-40B4-BE49-F238E27FC236}">
                <a16:creationId xmlns:a16="http://schemas.microsoft.com/office/drawing/2014/main" id="{05DC314E-38D9-CC3C-F1F9-72D129F9A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0164" y="-25761"/>
            <a:ext cx="2591071" cy="3454761"/>
          </a:xfrm>
          <a:prstGeom prst="rect">
            <a:avLst/>
          </a:prstGeom>
        </p:spPr>
      </p:pic>
      <p:pic>
        <p:nvPicPr>
          <p:cNvPr id="14" name="圖片 13" descr="一張含有 室內, 簾, 桌, 餐桌 的圖片&#10;&#10;自動產生的描述">
            <a:extLst>
              <a:ext uri="{FF2B5EF4-FFF2-40B4-BE49-F238E27FC236}">
                <a16:creationId xmlns:a16="http://schemas.microsoft.com/office/drawing/2014/main" id="{A77E8469-57D6-9210-9A10-36E62D2939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1418" y="3441880"/>
            <a:ext cx="4579817" cy="343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49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pic>
        <p:nvPicPr>
          <p:cNvPr id="7" name="圖片 6" descr="一張含有 天空, 室外, 地面, 山 的圖片&#10;&#10;自動產生的描述">
            <a:extLst>
              <a:ext uri="{FF2B5EF4-FFF2-40B4-BE49-F238E27FC236}">
                <a16:creationId xmlns:a16="http://schemas.microsoft.com/office/drawing/2014/main" id="{136D0287-5A53-FDA8-293F-BAD76C723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50" y="38643"/>
            <a:ext cx="9163100" cy="6845118"/>
          </a:xfrm>
          <a:prstGeom prst="rect">
            <a:avLst/>
          </a:prstGeom>
        </p:spPr>
      </p:pic>
      <p:pic>
        <p:nvPicPr>
          <p:cNvPr id="5" name="圖片 4" descr="一張含有 室外, 天空, 建築物, 地面 的圖片&#10;&#10;自動產生的描述">
            <a:extLst>
              <a:ext uri="{FF2B5EF4-FFF2-40B4-BE49-F238E27FC236}">
                <a16:creationId xmlns:a16="http://schemas.microsoft.com/office/drawing/2014/main" id="{3B784D34-6429-2A9A-981F-2AE6DD123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2955"/>
            <a:ext cx="12192000" cy="569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3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55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恩典之路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1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60877</TotalTime>
  <Words>115</Words>
  <Application>Microsoft Office PowerPoint</Application>
  <PresentationFormat>Widescreen</PresentationFormat>
  <Paragraphs>54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19</vt:i4>
      </vt:variant>
    </vt:vector>
  </HeadingPairs>
  <TitlesOfParts>
    <vt:vector size="42" baseType="lpstr"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Franklin Gothic Medium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4960</cp:revision>
  <dcterms:created xsi:type="dcterms:W3CDTF">2014-11-02T05:55:36Z</dcterms:created>
  <dcterms:modified xsi:type="dcterms:W3CDTF">2022-10-04T20:45:40Z</dcterms:modified>
</cp:coreProperties>
</file>