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Lst>
  <p:notesMasterIdLst>
    <p:notesMasterId r:id="rId34"/>
  </p:notesMasterIdLst>
  <p:sldIdLst>
    <p:sldId id="11465" r:id="rId11"/>
    <p:sldId id="11701" r:id="rId12"/>
    <p:sldId id="11781" r:id="rId13"/>
    <p:sldId id="11788" r:id="rId14"/>
    <p:sldId id="11789" r:id="rId15"/>
    <p:sldId id="11780" r:id="rId16"/>
    <p:sldId id="11803" r:id="rId17"/>
    <p:sldId id="11786" r:id="rId18"/>
    <p:sldId id="11791" r:id="rId19"/>
    <p:sldId id="11802" r:id="rId20"/>
    <p:sldId id="11787" r:id="rId21"/>
    <p:sldId id="11747" r:id="rId22"/>
    <p:sldId id="11793" r:id="rId23"/>
    <p:sldId id="11790" r:id="rId24"/>
    <p:sldId id="11796" r:id="rId25"/>
    <p:sldId id="11801" r:id="rId26"/>
    <p:sldId id="11792" r:id="rId27"/>
    <p:sldId id="11795" r:id="rId28"/>
    <p:sldId id="11800" r:id="rId29"/>
    <p:sldId id="11799" r:id="rId30"/>
    <p:sldId id="11794" r:id="rId31"/>
    <p:sldId id="11729" r:id="rId32"/>
    <p:sldId id="11451" r:id="rId33"/>
  </p:sldIdLst>
  <p:sldSz cx="12192000" cy="6858000"/>
  <p:notesSz cx="7010400" cy="92964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CCFFCC"/>
    <a:srgbClr val="FFFF99"/>
    <a:srgbClr val="FF99CC"/>
    <a:srgbClr val="FFCCFF"/>
    <a:srgbClr val="FF66CC"/>
    <a:srgbClr val="FFCC99"/>
    <a:srgbClr val="FFCC00"/>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5978" autoAdjust="0"/>
    <p:restoredTop sz="93608" autoAdjust="0"/>
  </p:normalViewPr>
  <p:slideViewPr>
    <p:cSldViewPr snapToGrid="0" snapToObjects="1">
      <p:cViewPr varScale="1">
        <p:scale>
          <a:sx n="72" d="100"/>
          <a:sy n="72" d="100"/>
        </p:scale>
        <p:origin x="-1038" y="14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0294870-B2A4-2E4F-A7E5-A24A431D4403}" type="datetimeFigureOut">
              <a:rPr lang="en-US" smtClean="0"/>
              <a:pPr/>
              <a:t>10/9/2022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4590">
              <a:defRPr/>
            </a:pPr>
            <a:fld id="{DDB8F3F2-C518-2C43-B62F-5F29B32A9627}" type="slidenum">
              <a:rPr lang="en-US">
                <a:solidFill>
                  <a:prstClr val="black"/>
                </a:solidFill>
                <a:latin typeface="Calibri"/>
              </a:rPr>
              <a:pPr defTabSz="464590">
                <a:defRPr/>
              </a:pPr>
              <a:t>1</a:t>
            </a:fld>
            <a:endParaRPr lang="en-US">
              <a:solidFill>
                <a:prstClr val="black"/>
              </a:solidFill>
              <a:latin typeface="Calibri"/>
            </a:endParaRPr>
          </a:p>
        </p:txBody>
      </p:sp>
    </p:spTree>
    <p:extLst>
      <p:ext uri="{BB962C8B-B14F-4D97-AF65-F5344CB8AC3E}">
        <p14:creationId xmlns:p14="http://schemas.microsoft.com/office/powerpoint/2010/main" val="301046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459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0535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4590">
              <a:defRPr/>
            </a:pPr>
            <a:fld id="{DDB8F3F2-C518-2C43-B62F-5F29B32A9627}" type="slidenum">
              <a:rPr lang="en-US">
                <a:solidFill>
                  <a:prstClr val="black"/>
                </a:solidFill>
                <a:latin typeface="Calibri"/>
              </a:rPr>
              <a:pPr defTabSz="464590">
                <a:defRPr/>
              </a:pPr>
              <a:t>22</a:t>
            </a:fld>
            <a:endParaRPr lang="en-US">
              <a:solidFill>
                <a:prstClr val="black"/>
              </a:solidFill>
              <a:latin typeface="Calibri"/>
            </a:endParaRPr>
          </a:p>
        </p:txBody>
      </p:sp>
    </p:spTree>
    <p:extLst>
      <p:ext uri="{BB962C8B-B14F-4D97-AF65-F5344CB8AC3E}">
        <p14:creationId xmlns:p14="http://schemas.microsoft.com/office/powerpoint/2010/main" val="2431548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10/9/2022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10/9/2022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6746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lvl="0" algn="ctr" defTabSz="914400" eaLnBrk="1" fontAlgn="base" hangingPunct="1">
              <a:spcBef>
                <a:spcPct val="0"/>
              </a:spcBef>
              <a:spcAft>
                <a:spcPct val="0"/>
              </a:spcAft>
              <a:buNone/>
              <a:defRPr/>
            </a:pPr>
            <a:r>
              <a:rPr lang="zh-TW" altLang="en-US" sz="6000" b="1" dirty="0" smtClean="0">
                <a:solidFill>
                  <a:srgbClr val="002060"/>
                </a:solidFill>
                <a:latin typeface="DFKai-SB" panose="03000509000000000000" pitchFamily="65" charset="-120"/>
                <a:ea typeface="DFKai-SB" panose="03000509000000000000" pitchFamily="65" charset="-120"/>
                <a:cs typeface="Arial" charset="0"/>
              </a:rPr>
              <a:t>今生若比永恆長</a:t>
            </a:r>
            <a:endParaRPr lang="en-US" altLang="zh-TW" sz="6000" b="1"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400" eaLnBrk="1" fontAlgn="base" hangingPunct="1">
              <a:spcBef>
                <a:spcPct val="0"/>
              </a:spcBef>
              <a:spcAft>
                <a:spcPct val="0"/>
              </a:spcAft>
              <a:buNone/>
              <a:defRPr/>
            </a:pPr>
            <a:endParaRPr lang="en-US" altLang="zh-TW" sz="800" b="1" dirty="0" smtClean="0">
              <a:solidFill>
                <a:srgbClr val="002060"/>
              </a:solidFill>
              <a:latin typeface="DFKai-SB" panose="03000509000000000000" pitchFamily="65" charset="-120"/>
              <a:ea typeface="DFKai-SB" panose="03000509000000000000" pitchFamily="65" charset="-120"/>
              <a:cs typeface="Arial" charset="0"/>
            </a:endParaRPr>
          </a:p>
          <a:p>
            <a:pPr lvl="0" algn="ctr" defTabSz="914400" eaLnBrk="1" fontAlgn="base" hangingPunct="1">
              <a:spcBef>
                <a:spcPct val="0"/>
              </a:spcBef>
              <a:spcAft>
                <a:spcPct val="0"/>
              </a:spcAft>
              <a:buNone/>
              <a:defRPr/>
            </a:pPr>
            <a:r>
              <a:rPr lang="en-US" altLang="zh-TW" sz="4000" b="1" dirty="0" smtClean="0">
                <a:solidFill>
                  <a:srgbClr val="002060"/>
                </a:solidFill>
                <a:latin typeface="Century" panose="02040604050505020304" pitchFamily="18" charset="0"/>
                <a:ea typeface="DFKai-SB" panose="03000509000000000000" pitchFamily="65" charset="-120"/>
                <a:cs typeface="Arial" charset="0"/>
              </a:rPr>
              <a:t>Life Is Short At Best</a:t>
            </a:r>
            <a:endParaRPr kumimoji="0" lang="en-US" altLang="zh-TW" sz="40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800" b="1" kern="0" dirty="0" smtClean="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October 9</a:t>
            </a: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2022</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044514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0666" y="203472"/>
            <a:ext cx="10235092" cy="4139595"/>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傳道書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Ecclesiastes 3:11</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　神造萬物，各按其時成為美好，又將永生（原文是永遠）安置在世人心裡。</a:t>
            </a:r>
            <a:r>
              <a:rPr lang="zh-TW" altLang="en-US" sz="28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然而　神從始至終的作為，人不能參透。</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He has made everything beautiful in its time. </a:t>
            </a:r>
            <a:r>
              <a:rPr lang="en-US" sz="2800" b="1" dirty="0" smtClean="0">
                <a:solidFill>
                  <a:srgbClr val="FFFFFF"/>
                </a:solidFill>
                <a:latin typeface="Century" panose="02040604050505020304" pitchFamily="18" charset="0"/>
              </a:rPr>
              <a:t> Also</a:t>
            </a:r>
            <a:r>
              <a:rPr lang="en-US" sz="2800" b="1" dirty="0">
                <a:solidFill>
                  <a:srgbClr val="FFFFFF"/>
                </a:solidFill>
                <a:latin typeface="Century" panose="02040604050505020304" pitchFamily="18" charset="0"/>
              </a:rPr>
              <a:t>, he has put eternity into man's heart, yet so that he cannot find out what God has done from the beginning to the end.</a:t>
            </a:r>
          </a:p>
        </p:txBody>
      </p:sp>
    </p:spTree>
    <p:extLst>
      <p:ext uri="{BB962C8B-B14F-4D97-AF65-F5344CB8AC3E}">
        <p14:creationId xmlns:p14="http://schemas.microsoft.com/office/powerpoint/2010/main" val="5425471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1299720"/>
            <a:ext cx="91440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4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播放</a:t>
            </a: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詩歌</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lvl="0" algn="ctr" defTabSz="914400" eaLnBrk="1" fontAlgn="base" hangingPunct="1">
              <a:spcBef>
                <a:spcPct val="0"/>
              </a:spcBef>
              <a:spcAft>
                <a:spcPct val="0"/>
              </a:spcAft>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54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今生若比永恆</a:t>
            </a:r>
            <a:r>
              <a:rPr lang="zh-TW" altLang="en-US" sz="54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長</a:t>
            </a:r>
            <a:r>
              <a:rPr kumimoji="0" lang="zh-TW" altLang="en-US" sz="4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214940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0666" y="203472"/>
            <a:ext cx="10235092" cy="4139595"/>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傳道書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Ecclesiastes 3:22</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故此，我見人莫強如在他經營的事上喜樂，因為這是他的分</a:t>
            </a:r>
            <a:r>
              <a:rPr lang="zh-TW" altLang="en-US" sz="4000" b="1" dirty="0" smtClean="0">
                <a:solidFill>
                  <a:srgbClr val="FFFFFF"/>
                </a:solidFill>
                <a:latin typeface="DFKai-SB" panose="03000509000000000000" pitchFamily="65" charset="-120"/>
                <a:ea typeface="DFKai-SB" panose="03000509000000000000" pitchFamily="65" charset="-120"/>
              </a:rPr>
              <a:t>。</a:t>
            </a:r>
            <a:r>
              <a:rPr lang="zh-TW" altLang="en-US" sz="2400" b="1" dirty="0" smtClean="0">
                <a:solidFill>
                  <a:srgbClr val="FFFFFF"/>
                </a:solidFill>
                <a:latin typeface="DFKai-SB" panose="03000509000000000000" pitchFamily="65" charset="-120"/>
                <a:ea typeface="DFKai-SB" panose="03000509000000000000" pitchFamily="65" charset="-120"/>
              </a:rPr>
              <a:t> </a:t>
            </a:r>
            <a:r>
              <a:rPr lang="zh-TW" altLang="en-US" sz="4000" b="1" dirty="0" smtClean="0">
                <a:solidFill>
                  <a:srgbClr val="FFFFFF"/>
                </a:solidFill>
                <a:latin typeface="DFKai-SB" panose="03000509000000000000" pitchFamily="65" charset="-120"/>
                <a:ea typeface="DFKai-SB" panose="03000509000000000000" pitchFamily="65" charset="-120"/>
              </a:rPr>
              <a:t>他</a:t>
            </a:r>
            <a:r>
              <a:rPr lang="zh-TW" altLang="en-US" sz="4000" b="1" dirty="0">
                <a:solidFill>
                  <a:srgbClr val="FFFFFF"/>
                </a:solidFill>
                <a:latin typeface="DFKai-SB" panose="03000509000000000000" pitchFamily="65" charset="-120"/>
                <a:ea typeface="DFKai-SB" panose="03000509000000000000" pitchFamily="65" charset="-120"/>
              </a:rPr>
              <a:t>身後的事誰能使他回來得見呢</a:t>
            </a:r>
            <a:r>
              <a:rPr lang="zh-TW" altLang="en-US" sz="4000" b="1" dirty="0" smtClean="0">
                <a:solidFill>
                  <a:srgbClr val="FFFFFF"/>
                </a:solidFill>
                <a:latin typeface="DFKai-SB" panose="03000509000000000000" pitchFamily="65" charset="-120"/>
                <a:ea typeface="DFKai-SB" panose="03000509000000000000" pitchFamily="65" charset="-120"/>
              </a:rPr>
              <a:t>？</a:t>
            </a: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I have seen that nothing is better than that man should be happy in his activities, for that is his lot. For who will bring him to see what will occur after him?</a:t>
            </a:r>
          </a:p>
        </p:txBody>
      </p:sp>
    </p:spTree>
    <p:extLst>
      <p:ext uri="{BB962C8B-B14F-4D97-AF65-F5344CB8AC3E}">
        <p14:creationId xmlns:p14="http://schemas.microsoft.com/office/powerpoint/2010/main" val="2154630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1984" y="2280424"/>
            <a:ext cx="2807940" cy="3191113"/>
          </a:xfrm>
          <a:prstGeom prst="rect">
            <a:avLst/>
          </a:prstGeom>
        </p:spPr>
      </p:pic>
      <p:pic>
        <p:nvPicPr>
          <p:cNvPr id="2" name="Picture 1"/>
          <p:cNvPicPr>
            <a:picLocks noChangeAspect="1"/>
          </p:cNvPicPr>
          <p:nvPr/>
        </p:nvPicPr>
        <p:blipFill>
          <a:blip r:embed="rId3"/>
          <a:stretch>
            <a:fillRect/>
          </a:stretch>
        </p:blipFill>
        <p:spPr>
          <a:xfrm>
            <a:off x="-119825" y="0"/>
            <a:ext cx="17145001" cy="6858000"/>
          </a:xfrm>
          <a:prstGeom prst="rect">
            <a:avLst/>
          </a:prstGeom>
        </p:spPr>
      </p:pic>
      <p:sp>
        <p:nvSpPr>
          <p:cNvPr id="3" name="TextBox 2"/>
          <p:cNvSpPr txBox="1"/>
          <p:nvPr/>
        </p:nvSpPr>
        <p:spPr>
          <a:xfrm>
            <a:off x="7858539" y="600766"/>
            <a:ext cx="2522330" cy="923330"/>
          </a:xfrm>
          <a:prstGeom prst="rect">
            <a:avLst/>
          </a:prstGeom>
          <a:noFill/>
        </p:spPr>
        <p:txBody>
          <a:bodyPr wrap="square" rtlCol="0">
            <a:spAutoFit/>
          </a:bodyPr>
          <a:lstStyle/>
          <a:p>
            <a:pPr algn="ctr"/>
            <a:r>
              <a:rPr lang="zh-TW" altLang="en-US" sz="5400" b="1" dirty="0" smtClean="0">
                <a:solidFill>
                  <a:srgbClr val="C00000"/>
                </a:solidFill>
                <a:latin typeface="Yu Gothic UI Semibold" panose="020B0700000000000000" pitchFamily="34" charset="-128"/>
                <a:ea typeface="Yu Gothic UI Semibold" panose="020B0700000000000000" pitchFamily="34" charset="-128"/>
              </a:rPr>
              <a:t>時間？</a:t>
            </a:r>
            <a:endParaRPr lang="en-US" sz="5400" b="1" dirty="0">
              <a:solidFill>
                <a:srgbClr val="C00000"/>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6000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1890643" y="136940"/>
            <a:ext cx="8292764" cy="5972312"/>
          </a:xfrm>
          <a:prstGeom prst="rect">
            <a:avLst/>
          </a:prstGeom>
        </p:spPr>
      </p:pic>
    </p:spTree>
    <p:extLst>
      <p:ext uri="{BB962C8B-B14F-4D97-AF65-F5344CB8AC3E}">
        <p14:creationId xmlns:p14="http://schemas.microsoft.com/office/powerpoint/2010/main" val="1289908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2262" y="203472"/>
            <a:ext cx="10252765" cy="3139321"/>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利未記</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noProof="0" dirty="0" smtClean="0">
                <a:solidFill>
                  <a:srgbClr val="FFFFFF"/>
                </a:solidFill>
                <a:latin typeface="Century" panose="02040604050505020304" pitchFamily="18" charset="0"/>
                <a:ea typeface="DFKai-SB" pitchFamily="65" charset="-120"/>
                <a:cs typeface="Arial" charset="0"/>
              </a:rPr>
              <a:t>Leviticus 26:12</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我要在你們中間行走；我要作你們的　神，你們要作我的子</a:t>
            </a:r>
            <a:r>
              <a:rPr lang="zh-TW" altLang="en-US" sz="4000" b="1" dirty="0" smtClean="0">
                <a:solidFill>
                  <a:srgbClr val="FFFFFF"/>
                </a:solidFill>
                <a:latin typeface="DFKai-SB" panose="03000509000000000000" pitchFamily="65" charset="-120"/>
                <a:ea typeface="DFKai-SB" panose="03000509000000000000" pitchFamily="65" charset="-120"/>
              </a:rPr>
              <a:t>民。</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And I will walk among you and will be your God, and you shall be my people.</a:t>
            </a:r>
          </a:p>
        </p:txBody>
      </p:sp>
    </p:spTree>
    <p:extLst>
      <p:ext uri="{BB962C8B-B14F-4D97-AF65-F5344CB8AC3E}">
        <p14:creationId xmlns:p14="http://schemas.microsoft.com/office/powerpoint/2010/main" val="1503402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2557" y="203472"/>
            <a:ext cx="10791686" cy="5847755"/>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啟示錄</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Revelation 21:2-</a:t>
            </a:r>
            <a:r>
              <a:rPr lang="en-US" altLang="zh-TW" sz="3200" b="1" noProof="0" dirty="0" smtClean="0">
                <a:solidFill>
                  <a:srgbClr val="FFFFFF"/>
                </a:solidFill>
                <a:latin typeface="Century" panose="02040604050505020304" pitchFamily="18" charset="0"/>
                <a:ea typeface="DFKai-SB" pitchFamily="65" charset="-120"/>
                <a:cs typeface="Arial" charset="0"/>
              </a:rPr>
              <a:t>3</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我又看見聖城新耶路撒冷由</a:t>
            </a:r>
            <a:r>
              <a:rPr lang="zh-TW" altLang="en-US" sz="32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神那裡從天而降，預備好了，就如新婦妝飾整齊，等候丈夫</a:t>
            </a:r>
            <a:r>
              <a:rPr lang="zh-TW" altLang="en-US" sz="4000" b="1" dirty="0" smtClean="0">
                <a:solidFill>
                  <a:srgbClr val="FFFFFF"/>
                </a:solidFill>
                <a:latin typeface="DFKai-SB" panose="03000509000000000000" pitchFamily="65" charset="-120"/>
                <a:ea typeface="DFKai-SB" panose="03000509000000000000" pitchFamily="65" charset="-120"/>
              </a:rPr>
              <a:t>。   我</a:t>
            </a:r>
            <a:r>
              <a:rPr lang="zh-TW" altLang="en-US" sz="4000" b="1" dirty="0">
                <a:solidFill>
                  <a:srgbClr val="FFFFFF"/>
                </a:solidFill>
                <a:latin typeface="DFKai-SB" panose="03000509000000000000" pitchFamily="65" charset="-120"/>
                <a:ea typeface="DFKai-SB" panose="03000509000000000000" pitchFamily="65" charset="-120"/>
              </a:rPr>
              <a:t>聽見有大聲音從寶座出來說：「看哪，</a:t>
            </a:r>
            <a:r>
              <a:rPr lang="zh-TW" altLang="en-US" sz="28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神的帳幕在人間</a:t>
            </a:r>
            <a:r>
              <a:rPr lang="zh-TW" altLang="en-US" sz="4000" b="1" dirty="0" smtClean="0">
                <a:solidFill>
                  <a:srgbClr val="FFFFFF"/>
                </a:solidFill>
                <a:latin typeface="DFKai-SB" panose="03000509000000000000" pitchFamily="65" charset="-120"/>
                <a:ea typeface="DFKai-SB" panose="03000509000000000000" pitchFamily="65" charset="-120"/>
              </a:rPr>
              <a:t>。 他</a:t>
            </a:r>
            <a:r>
              <a:rPr lang="zh-TW" altLang="en-US" sz="4000" b="1" dirty="0">
                <a:solidFill>
                  <a:srgbClr val="FFFFFF"/>
                </a:solidFill>
                <a:latin typeface="DFKai-SB" panose="03000509000000000000" pitchFamily="65" charset="-120"/>
                <a:ea typeface="DFKai-SB" panose="03000509000000000000" pitchFamily="65" charset="-120"/>
              </a:rPr>
              <a:t>要與人同住，他們要作他的子民。</a:t>
            </a:r>
            <a:r>
              <a:rPr lang="zh-TW" altLang="en-US" sz="28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神要親自與他們同在，作他們的</a:t>
            </a:r>
            <a:r>
              <a:rPr lang="zh-TW" altLang="en-US" sz="3600" b="1" dirty="0">
                <a:solidFill>
                  <a:srgbClr val="FFFFFF"/>
                </a:solidFill>
                <a:latin typeface="DFKai-SB" panose="03000509000000000000" pitchFamily="65" charset="-120"/>
                <a:ea typeface="DFKai-SB" panose="03000509000000000000" pitchFamily="65" charset="-120"/>
              </a:rPr>
              <a:t>　</a:t>
            </a:r>
            <a:r>
              <a:rPr lang="zh-TW" altLang="en-US" sz="4000" b="1" dirty="0">
                <a:solidFill>
                  <a:srgbClr val="FFFFFF"/>
                </a:solidFill>
                <a:latin typeface="DFKai-SB" panose="03000509000000000000" pitchFamily="65" charset="-120"/>
                <a:ea typeface="DFKai-SB" panose="03000509000000000000" pitchFamily="65" charset="-120"/>
              </a:rPr>
              <a:t>神</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400" b="1" dirty="0">
                <a:solidFill>
                  <a:srgbClr val="FFFFFF"/>
                </a:solidFill>
                <a:latin typeface="Century" panose="02040604050505020304" pitchFamily="18" charset="0"/>
              </a:rPr>
              <a:t>3 </a:t>
            </a:r>
            <a:r>
              <a:rPr lang="en-US" sz="2800" b="1" dirty="0" smtClean="0">
                <a:solidFill>
                  <a:srgbClr val="FFFFFF"/>
                </a:solidFill>
                <a:latin typeface="Century" panose="02040604050505020304" pitchFamily="18" charset="0"/>
              </a:rPr>
              <a:t> And </a:t>
            </a:r>
            <a:r>
              <a:rPr lang="en-US" sz="2800" b="1" dirty="0">
                <a:solidFill>
                  <a:srgbClr val="FFFFFF"/>
                </a:solidFill>
                <a:latin typeface="Century" panose="02040604050505020304" pitchFamily="18" charset="0"/>
              </a:rPr>
              <a:t>I heard a loud voice from the throne saying, “Behold, the dwelling </a:t>
            </a:r>
            <a:r>
              <a:rPr lang="en-US" sz="2800" b="1" dirty="0" smtClean="0">
                <a:solidFill>
                  <a:srgbClr val="FFFFFF"/>
                </a:solidFill>
                <a:latin typeface="Century" panose="02040604050505020304" pitchFamily="18" charset="0"/>
              </a:rPr>
              <a:t>place </a:t>
            </a:r>
            <a:r>
              <a:rPr lang="en-US" sz="2800" b="1" dirty="0">
                <a:solidFill>
                  <a:srgbClr val="FFFFFF"/>
                </a:solidFill>
                <a:latin typeface="Century" panose="02040604050505020304" pitchFamily="18" charset="0"/>
              </a:rPr>
              <a:t>of God is with man. He will dwell with them, and they will be his people</a:t>
            </a:r>
            <a:r>
              <a:rPr lang="en-US" sz="2800" b="1" dirty="0" smtClean="0">
                <a:solidFill>
                  <a:srgbClr val="FFFFFF"/>
                </a:solidFill>
                <a:latin typeface="Century" panose="02040604050505020304" pitchFamily="18" charset="0"/>
              </a:rPr>
              <a:t>, </a:t>
            </a:r>
            <a:r>
              <a:rPr lang="en-US" sz="2800" b="1" dirty="0">
                <a:solidFill>
                  <a:srgbClr val="FFFFFF"/>
                </a:solidFill>
                <a:latin typeface="Century" panose="02040604050505020304" pitchFamily="18" charset="0"/>
              </a:rPr>
              <a:t>and God himself will be with them as their God</a:t>
            </a:r>
            <a:r>
              <a:rPr lang="en-US" sz="2800" b="1" dirty="0" smtClean="0">
                <a:solidFill>
                  <a:srgbClr val="FFFFFF"/>
                </a:solidFill>
                <a:latin typeface="Century" panose="02040604050505020304" pitchFamily="18" charset="0"/>
              </a:rPr>
              <a:t>.</a:t>
            </a:r>
            <a:endParaRPr lang="en-US" sz="2800" b="1" dirty="0">
              <a:solidFill>
                <a:srgbClr val="FFFFFF"/>
              </a:solidFill>
              <a:latin typeface="Century" panose="02040604050505020304" pitchFamily="18" charset="0"/>
            </a:endParaRPr>
          </a:p>
        </p:txBody>
      </p:sp>
    </p:spTree>
    <p:extLst>
      <p:ext uri="{BB962C8B-B14F-4D97-AF65-F5344CB8AC3E}">
        <p14:creationId xmlns:p14="http://schemas.microsoft.com/office/powerpoint/2010/main" val="3729550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238463" cy="690338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4931" y="2819346"/>
            <a:ext cx="2381791" cy="2706811"/>
          </a:xfrm>
          <a:prstGeom prst="rect">
            <a:avLst/>
          </a:prstGeom>
        </p:spPr>
      </p:pic>
      <p:sp>
        <p:nvSpPr>
          <p:cNvPr id="2" name="Rectangle 1"/>
          <p:cNvSpPr/>
          <p:nvPr/>
        </p:nvSpPr>
        <p:spPr>
          <a:xfrm>
            <a:off x="5557572" y="2111460"/>
            <a:ext cx="2236510" cy="707886"/>
          </a:xfrm>
          <a:prstGeom prst="rect">
            <a:avLst/>
          </a:prstGeom>
        </p:spPr>
        <p:txBody>
          <a:bodyPr wrap="none">
            <a:spAutoFit/>
          </a:bodyPr>
          <a:lstStyle/>
          <a:p>
            <a:pPr lvl="0" algn="ctr"/>
            <a:r>
              <a:rPr lang="zh-TW" altLang="en-US" sz="4000" b="1" dirty="0">
                <a:solidFill>
                  <a:srgbClr val="FFFFFF"/>
                </a:solidFill>
                <a:latin typeface="Yu Gothic UI Semibold" panose="020B0700000000000000" pitchFamily="34" charset="-128"/>
                <a:ea typeface="Yu Gothic UI Semibold" panose="020B0700000000000000" pitchFamily="34" charset="-128"/>
              </a:rPr>
              <a:t>真實的我</a:t>
            </a:r>
            <a:endParaRPr lang="en-US" sz="4000" b="1" dirty="0">
              <a:solidFill>
                <a:srgbClr val="FFFFFF"/>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765142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1970" y="0"/>
            <a:ext cx="9519474" cy="6586418"/>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哥林多後書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noProof="0" dirty="0" smtClean="0">
                <a:solidFill>
                  <a:srgbClr val="FFFFFF"/>
                </a:solidFill>
                <a:latin typeface="Century" panose="02040604050505020304" pitchFamily="18" charset="0"/>
                <a:ea typeface="DFKai-SB" pitchFamily="65" charset="-120"/>
                <a:cs typeface="Arial" charset="0"/>
              </a:rPr>
              <a:t>2 Corinthians 5:19-20</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這就是神在基督裡，叫世人與自己和好，不將他們的過犯歸到他們身上，並且將這和好的道理託付了我們</a:t>
            </a:r>
            <a:r>
              <a:rPr lang="zh-TW" altLang="en-US" sz="4000" b="1" dirty="0" smtClean="0">
                <a:solidFill>
                  <a:srgbClr val="FFFFFF"/>
                </a:solidFill>
                <a:latin typeface="DFKai-SB" panose="03000509000000000000" pitchFamily="65" charset="-120"/>
                <a:ea typeface="DFKai-SB" panose="03000509000000000000" pitchFamily="65" charset="-120"/>
              </a:rPr>
              <a:t>。 所</a:t>
            </a:r>
            <a:r>
              <a:rPr lang="zh-TW" altLang="en-US" sz="4000" b="1" dirty="0">
                <a:solidFill>
                  <a:srgbClr val="FFFFFF"/>
                </a:solidFill>
                <a:latin typeface="DFKai-SB" panose="03000509000000000000" pitchFamily="65" charset="-120"/>
                <a:ea typeface="DFKai-SB" panose="03000509000000000000" pitchFamily="65" charset="-120"/>
              </a:rPr>
              <a:t>以，我們作基督的使者，就好像神藉我們勸你們一般。我們替基督求你們與神和好。</a:t>
            </a:r>
            <a:endParaRPr kumimoji="0"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that </a:t>
            </a:r>
            <a:r>
              <a:rPr lang="en-US" sz="2800" b="1" dirty="0">
                <a:solidFill>
                  <a:srgbClr val="FFFFFF"/>
                </a:solidFill>
                <a:latin typeface="Century" panose="02040604050505020304" pitchFamily="18" charset="0"/>
              </a:rPr>
              <a:t>is, in Christ God was reconciling[a] the world to himself, not counting their trespasses against them, and entrusting to us the message of reconciliation. </a:t>
            </a:r>
            <a:r>
              <a:rPr lang="en-US" sz="2800" b="1" dirty="0" smtClean="0">
                <a:solidFill>
                  <a:srgbClr val="FFFFFF"/>
                </a:solidFill>
                <a:latin typeface="Century" panose="02040604050505020304" pitchFamily="18" charset="0"/>
              </a:rPr>
              <a:t>Therefore</a:t>
            </a:r>
            <a:r>
              <a:rPr lang="en-US" sz="2800" b="1" dirty="0">
                <a:solidFill>
                  <a:srgbClr val="FFFFFF"/>
                </a:solidFill>
                <a:latin typeface="Century" panose="02040604050505020304" pitchFamily="18" charset="0"/>
              </a:rPr>
              <a:t>, we are ambassadors for Christ, God making his appeal through us. We implore you on behalf of Christ, be reconciled to God.</a:t>
            </a:r>
          </a:p>
        </p:txBody>
      </p:sp>
    </p:spTree>
    <p:extLst>
      <p:ext uri="{BB962C8B-B14F-4D97-AF65-F5344CB8AC3E}">
        <p14:creationId xmlns:p14="http://schemas.microsoft.com/office/powerpoint/2010/main" val="34542875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9826" y="1673136"/>
            <a:ext cx="9223513" cy="2492990"/>
          </a:xfrm>
          <a:prstGeom prst="rect">
            <a:avLst/>
          </a:prstGeom>
        </p:spPr>
        <p:txBody>
          <a:bodyPr wrap="square">
            <a:spAutoFit/>
          </a:bodyPr>
          <a:lstStyle/>
          <a:p>
            <a:pPr lvl="0" algn="ctr" defTabSz="914400" fontAlgn="base">
              <a:spcBef>
                <a:spcPct val="0"/>
              </a:spcBef>
              <a:spcAft>
                <a:spcPct val="0"/>
              </a:spcAft>
              <a:defRPr/>
            </a:pPr>
            <a:r>
              <a:rPr lang="zh-TW" altLang="en-US" sz="5400" b="1" dirty="0" smtClean="0">
                <a:solidFill>
                  <a:srgbClr val="FFFFFF"/>
                </a:solidFill>
                <a:latin typeface="Ezra SIL" panose="02000400000000000000" pitchFamily="2" charset="-79"/>
                <a:ea typeface="DFKai-SB" pitchFamily="65" charset="-120"/>
                <a:cs typeface="Ezra SIL" panose="02000400000000000000" pitchFamily="2" charset="-79"/>
              </a:rPr>
              <a:t>恩</a:t>
            </a:r>
            <a:r>
              <a:rPr lang="zh-TW" altLang="en-US" sz="5400" b="1" dirty="0">
                <a:solidFill>
                  <a:srgbClr val="FFFFFF"/>
                </a:solidFill>
                <a:latin typeface="Ezra SIL" panose="02000400000000000000" pitchFamily="2" charset="-79"/>
                <a:ea typeface="DFKai-SB" pitchFamily="65" charset="-120"/>
                <a:cs typeface="Ezra SIL" panose="02000400000000000000" pitchFamily="2" charset="-79"/>
              </a:rPr>
              <a:t>典 </a:t>
            </a:r>
            <a:r>
              <a:rPr lang="en-US" altLang="zh-TW" sz="5400" b="1" dirty="0">
                <a:solidFill>
                  <a:srgbClr val="FFFFFF"/>
                </a:solidFill>
                <a:latin typeface="Ezra SIL" panose="02000400000000000000" pitchFamily="2" charset="-79"/>
                <a:ea typeface="DFKai-SB" pitchFamily="65" charset="-120"/>
                <a:cs typeface="Ezra SIL" panose="02000400000000000000" pitchFamily="2" charset="-79"/>
              </a:rPr>
              <a:t>+ </a:t>
            </a:r>
            <a:r>
              <a:rPr lang="zh-TW" altLang="en-US" sz="5400" b="1" dirty="0">
                <a:solidFill>
                  <a:srgbClr val="FFFFFF"/>
                </a:solidFill>
                <a:latin typeface="Ezra SIL" panose="02000400000000000000" pitchFamily="2" charset="-79"/>
                <a:ea typeface="DFKai-SB" pitchFamily="65" charset="-120"/>
                <a:cs typeface="Ezra SIL" panose="02000400000000000000" pitchFamily="2" charset="-79"/>
              </a:rPr>
              <a:t>真理 </a:t>
            </a:r>
            <a:r>
              <a:rPr lang="en-US" altLang="zh-TW" sz="5400" b="1" dirty="0">
                <a:solidFill>
                  <a:srgbClr val="FFFFFF"/>
                </a:solidFill>
                <a:latin typeface="Ezra SIL" panose="02000400000000000000" pitchFamily="2" charset="-79"/>
                <a:ea typeface="DFKai-SB" pitchFamily="65" charset="-120"/>
                <a:cs typeface="Ezra SIL" panose="02000400000000000000" pitchFamily="2" charset="-79"/>
              </a:rPr>
              <a:t>+ </a:t>
            </a:r>
            <a:r>
              <a:rPr lang="zh-TW" altLang="en-US" sz="5400" b="1" dirty="0">
                <a:solidFill>
                  <a:srgbClr val="FFFFFF"/>
                </a:solidFill>
                <a:latin typeface="Ezra SIL" panose="02000400000000000000" pitchFamily="2" charset="-79"/>
                <a:ea typeface="DFKai-SB" pitchFamily="65" charset="-120"/>
                <a:cs typeface="Ezra SIL" panose="02000400000000000000" pitchFamily="2" charset="-79"/>
              </a:rPr>
              <a:t>時</a:t>
            </a:r>
            <a:r>
              <a:rPr lang="zh-TW" altLang="en-US" sz="5400" b="1" dirty="0" smtClean="0">
                <a:solidFill>
                  <a:srgbClr val="FFFFFF"/>
                </a:solidFill>
                <a:latin typeface="Ezra SIL" panose="02000400000000000000" pitchFamily="2" charset="-79"/>
                <a:ea typeface="DFKai-SB" pitchFamily="65" charset="-120"/>
                <a:cs typeface="Ezra SIL" panose="02000400000000000000" pitchFamily="2" charset="-79"/>
              </a:rPr>
              <a:t>間</a:t>
            </a:r>
            <a:endParaRPr lang="en-US" altLang="zh-TW" sz="5400" b="1" dirty="0" smtClean="0">
              <a:solidFill>
                <a:srgbClr val="FFFFFF"/>
              </a:solidFill>
              <a:latin typeface="Ezra SIL" panose="02000400000000000000" pitchFamily="2" charset="-79"/>
              <a:ea typeface="DFKai-SB" pitchFamily="65" charset="-120"/>
              <a:cs typeface="Ezra SIL" panose="02000400000000000000" pitchFamily="2" charset="-79"/>
            </a:endParaRPr>
          </a:p>
          <a:p>
            <a:pPr lvl="0" algn="ctr" defTabSz="914400" fontAlgn="base">
              <a:spcBef>
                <a:spcPct val="0"/>
              </a:spcBef>
              <a:spcAft>
                <a:spcPct val="0"/>
              </a:spcAft>
              <a:defRPr/>
            </a:pPr>
            <a:endParaRPr lang="en-US" altLang="zh-TW" sz="4800" b="1" dirty="0">
              <a:solidFill>
                <a:srgbClr val="FFFFFF"/>
              </a:solidFill>
              <a:latin typeface="Ezra SIL" panose="02000400000000000000" pitchFamily="2" charset="-79"/>
              <a:ea typeface="DFKai-SB" pitchFamily="65" charset="-120"/>
              <a:cs typeface="Ezra SIL" panose="02000400000000000000" pitchFamily="2" charset="-79"/>
            </a:endParaRPr>
          </a:p>
          <a:p>
            <a:pPr lvl="0" algn="ctr" defTabSz="914400" fontAlgn="base">
              <a:spcBef>
                <a:spcPct val="0"/>
              </a:spcBef>
              <a:spcAft>
                <a:spcPct val="0"/>
              </a:spcAft>
              <a:defRPr/>
            </a:pPr>
            <a:r>
              <a:rPr lang="zh-TW" altLang="en-US" sz="5400" b="1" dirty="0" smtClean="0">
                <a:latin typeface="Ezra SIL" panose="02000400000000000000" pitchFamily="2" charset="-79"/>
                <a:ea typeface="DFKai-SB" pitchFamily="65" charset="-120"/>
                <a:cs typeface="Ezra SIL" panose="02000400000000000000" pitchFamily="2" charset="-79"/>
              </a:rPr>
              <a:t>好</a:t>
            </a:r>
            <a:r>
              <a:rPr lang="zh-TW" altLang="en-US" sz="5400" b="1" dirty="0">
                <a:latin typeface="Ezra SIL" panose="02000400000000000000" pitchFamily="2" charset="-79"/>
                <a:ea typeface="DFKai-SB" pitchFamily="65" charset="-120"/>
                <a:cs typeface="Ezra SIL" panose="02000400000000000000" pitchFamily="2" charset="-79"/>
              </a:rPr>
              <a:t>時</a:t>
            </a:r>
            <a:r>
              <a:rPr lang="zh-TW" altLang="en-US" sz="5400" b="1" dirty="0" smtClean="0">
                <a:latin typeface="Ezra SIL" panose="02000400000000000000" pitchFamily="2" charset="-79"/>
                <a:ea typeface="DFKai-SB" pitchFamily="65" charset="-120"/>
                <a:cs typeface="Ezra SIL" panose="02000400000000000000" pitchFamily="2" charset="-79"/>
              </a:rPr>
              <a:t>間  </a:t>
            </a:r>
            <a:r>
              <a:rPr lang="en-US" altLang="zh-TW" sz="5400" b="1" dirty="0" smtClean="0">
                <a:latin typeface="Centaur" panose="02030504050205020304" pitchFamily="18" charset="0"/>
                <a:ea typeface="DFKai-SB" pitchFamily="65" charset="-120"/>
                <a:cs typeface="Ezra SIL" panose="02000400000000000000" pitchFamily="2" charset="-79"/>
              </a:rPr>
              <a:t>vs</a:t>
            </a:r>
            <a:r>
              <a:rPr lang="en-US" altLang="zh-TW" sz="5400" b="1" dirty="0" smtClean="0">
                <a:latin typeface="Ezra SIL" panose="02000400000000000000" pitchFamily="2" charset="-79"/>
                <a:ea typeface="DFKai-SB" pitchFamily="65" charset="-120"/>
                <a:cs typeface="Ezra SIL" panose="02000400000000000000" pitchFamily="2" charset="-79"/>
              </a:rPr>
              <a:t> </a:t>
            </a:r>
            <a:r>
              <a:rPr lang="zh-TW" altLang="en-US" sz="5400" b="1" dirty="0" smtClean="0">
                <a:latin typeface="Ezra SIL" panose="02000400000000000000" pitchFamily="2" charset="-79"/>
                <a:ea typeface="DFKai-SB" pitchFamily="65" charset="-120"/>
                <a:cs typeface="Ezra SIL" panose="02000400000000000000" pitchFamily="2" charset="-79"/>
              </a:rPr>
              <a:t> </a:t>
            </a:r>
            <a:r>
              <a:rPr lang="zh-TW" altLang="en-US" sz="5400" b="1" dirty="0">
                <a:latin typeface="Ezra SIL" panose="02000400000000000000" pitchFamily="2" charset="-79"/>
                <a:ea typeface="DFKai-SB" pitchFamily="65" charset="-120"/>
                <a:cs typeface="Ezra SIL" panose="02000400000000000000" pitchFamily="2" charset="-79"/>
              </a:rPr>
              <a:t>壞時間</a:t>
            </a:r>
            <a:endParaRPr lang="en-US" altLang="zh-TW" sz="5400" dirty="0">
              <a:latin typeface="Ezra SIL" panose="02000400000000000000" pitchFamily="2" charset="-79"/>
              <a:ea typeface="DFKai-SB" pitchFamily="65" charset="-120"/>
              <a:cs typeface="Ezra SIL" panose="02000400000000000000" pitchFamily="2" charset="-79"/>
            </a:endParaRPr>
          </a:p>
        </p:txBody>
      </p:sp>
    </p:spTree>
    <p:extLst>
      <p:ext uri="{BB962C8B-B14F-4D97-AF65-F5344CB8AC3E}">
        <p14:creationId xmlns:p14="http://schemas.microsoft.com/office/powerpoint/2010/main" val="32659692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0666" y="203472"/>
            <a:ext cx="6149004" cy="5740033"/>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以弗所書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Ephesians 4:13</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smtClean="0">
                <a:solidFill>
                  <a:srgbClr val="FFFFFF"/>
                </a:solidFill>
                <a:latin typeface="DFKai-SB" panose="03000509000000000000" pitchFamily="65" charset="-120"/>
                <a:ea typeface="DFKai-SB" panose="03000509000000000000" pitchFamily="65" charset="-120"/>
              </a:rPr>
              <a:t>直</a:t>
            </a:r>
            <a:r>
              <a:rPr lang="zh-TW" altLang="en-US" sz="4000" b="1" dirty="0">
                <a:solidFill>
                  <a:srgbClr val="FFFFFF"/>
                </a:solidFill>
                <a:latin typeface="DFKai-SB" panose="03000509000000000000" pitchFamily="65" charset="-120"/>
                <a:ea typeface="DFKai-SB" panose="03000509000000000000" pitchFamily="65" charset="-120"/>
              </a:rPr>
              <a:t>等到我們眾人在真道上同歸於一，認識　神的兒子，得以</a:t>
            </a:r>
            <a:r>
              <a:rPr lang="zh-TW" altLang="en-US" sz="4000" b="1" u="sng" dirty="0">
                <a:solidFill>
                  <a:srgbClr val="FFC000"/>
                </a:solidFill>
                <a:latin typeface="DFKai-SB" panose="03000509000000000000" pitchFamily="65" charset="-120"/>
                <a:ea typeface="DFKai-SB" panose="03000509000000000000" pitchFamily="65" charset="-120"/>
              </a:rPr>
              <a:t>長大成人</a:t>
            </a:r>
            <a:r>
              <a:rPr lang="zh-TW" altLang="en-US" sz="4000" b="1" dirty="0">
                <a:solidFill>
                  <a:srgbClr val="FFFFFF"/>
                </a:solidFill>
                <a:latin typeface="DFKai-SB" panose="03000509000000000000" pitchFamily="65" charset="-120"/>
                <a:ea typeface="DFKai-SB" panose="03000509000000000000" pitchFamily="65" charset="-120"/>
              </a:rPr>
              <a:t>，滿有基督長成的身量，</a:t>
            </a:r>
            <a:endParaRPr kumimoji="0"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800" b="1" dirty="0" smtClean="0">
                <a:solidFill>
                  <a:srgbClr val="FFFFFF"/>
                </a:solidFill>
                <a:latin typeface="Century" panose="02040604050505020304" pitchFamily="18" charset="0"/>
              </a:rPr>
              <a:t>until </a:t>
            </a:r>
            <a:r>
              <a:rPr lang="en-US" sz="2800" b="1" dirty="0">
                <a:solidFill>
                  <a:srgbClr val="FFFFFF"/>
                </a:solidFill>
                <a:latin typeface="Century" panose="02040604050505020304" pitchFamily="18" charset="0"/>
              </a:rPr>
              <a:t>we all attain to the unity of the faith and of the knowledge of the Son of God, to </a:t>
            </a:r>
            <a:r>
              <a:rPr lang="en-US" sz="2800" b="1" u="sng" dirty="0">
                <a:solidFill>
                  <a:srgbClr val="FFC000"/>
                </a:solidFill>
                <a:latin typeface="Century" panose="02040604050505020304" pitchFamily="18" charset="0"/>
              </a:rPr>
              <a:t>mature manhood</a:t>
            </a:r>
            <a:r>
              <a:rPr lang="en-US" sz="2800" b="1" dirty="0" smtClean="0">
                <a:solidFill>
                  <a:srgbClr val="FFFFFF"/>
                </a:solidFill>
                <a:latin typeface="Century" panose="02040604050505020304" pitchFamily="18" charset="0"/>
              </a:rPr>
              <a:t>, </a:t>
            </a:r>
            <a:r>
              <a:rPr lang="en-US" sz="2800" b="1" dirty="0">
                <a:solidFill>
                  <a:srgbClr val="FFFFFF"/>
                </a:solidFill>
                <a:latin typeface="Century" panose="02040604050505020304" pitchFamily="18" charset="0"/>
              </a:rPr>
              <a:t>to the measure of the stature of the fullness of Christ,</a:t>
            </a:r>
          </a:p>
        </p:txBody>
      </p:sp>
      <p:pic>
        <p:nvPicPr>
          <p:cNvPr id="3" name="Picture 2"/>
          <p:cNvPicPr>
            <a:picLocks noChangeAspect="1"/>
          </p:cNvPicPr>
          <p:nvPr/>
        </p:nvPicPr>
        <p:blipFill>
          <a:blip r:embed="rId2"/>
          <a:stretch>
            <a:fillRect/>
          </a:stretch>
        </p:blipFill>
        <p:spPr>
          <a:xfrm>
            <a:off x="7248940" y="976244"/>
            <a:ext cx="3770258" cy="3554603"/>
          </a:xfrm>
          <a:prstGeom prst="rect">
            <a:avLst/>
          </a:prstGeom>
        </p:spPr>
      </p:pic>
    </p:spTree>
    <p:extLst>
      <p:ext uri="{BB962C8B-B14F-4D97-AF65-F5344CB8AC3E}">
        <p14:creationId xmlns:p14="http://schemas.microsoft.com/office/powerpoint/2010/main" val="2068488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0666" y="203472"/>
            <a:ext cx="10235092" cy="5232202"/>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雅各書</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lang="en-US" altLang="zh-TW" sz="3200" b="1" dirty="0" smtClean="0">
                <a:solidFill>
                  <a:srgbClr val="FFFFFF"/>
                </a:solidFill>
                <a:latin typeface="Century" panose="02040604050505020304" pitchFamily="18" charset="0"/>
                <a:ea typeface="DFKai-SB" pitchFamily="65" charset="-120"/>
                <a:cs typeface="Arial" charset="0"/>
              </a:rPr>
              <a:t>James 1:2-4</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anose="03000509000000000000" pitchFamily="65" charset="-120"/>
                <a:ea typeface="DFKai-SB" panose="03000509000000000000" pitchFamily="65" charset="-120"/>
              </a:rPr>
              <a:t>我的弟兄們，你們落在百般試煉中，都要以為大喜樂</a:t>
            </a:r>
            <a:r>
              <a:rPr lang="zh-TW" altLang="en-US" sz="4000" b="1" dirty="0" smtClean="0">
                <a:solidFill>
                  <a:srgbClr val="FFFFFF"/>
                </a:solidFill>
                <a:latin typeface="DFKai-SB" panose="03000509000000000000" pitchFamily="65" charset="-120"/>
                <a:ea typeface="DFKai-SB" panose="03000509000000000000" pitchFamily="65" charset="-120"/>
              </a:rPr>
              <a:t>；因</a:t>
            </a:r>
            <a:r>
              <a:rPr lang="zh-TW" altLang="en-US" sz="4000" b="1" dirty="0">
                <a:solidFill>
                  <a:srgbClr val="FFFFFF"/>
                </a:solidFill>
                <a:latin typeface="DFKai-SB" panose="03000509000000000000" pitchFamily="65" charset="-120"/>
                <a:ea typeface="DFKai-SB" panose="03000509000000000000" pitchFamily="65" charset="-120"/>
              </a:rPr>
              <a:t>為知道你們的信心經過試驗，就生忍耐</a:t>
            </a:r>
            <a:r>
              <a:rPr lang="zh-TW" altLang="en-US" sz="4000" b="1" dirty="0" smtClean="0">
                <a:solidFill>
                  <a:srgbClr val="FFFFFF"/>
                </a:solidFill>
                <a:latin typeface="DFKai-SB" panose="03000509000000000000" pitchFamily="65" charset="-120"/>
                <a:ea typeface="DFKai-SB" panose="03000509000000000000" pitchFamily="65" charset="-120"/>
              </a:rPr>
              <a:t>。 但</a:t>
            </a:r>
            <a:r>
              <a:rPr lang="zh-TW" altLang="en-US" sz="4000" b="1" dirty="0">
                <a:solidFill>
                  <a:srgbClr val="FFFFFF"/>
                </a:solidFill>
                <a:latin typeface="DFKai-SB" panose="03000509000000000000" pitchFamily="65" charset="-120"/>
                <a:ea typeface="DFKai-SB" panose="03000509000000000000" pitchFamily="65" charset="-120"/>
              </a:rPr>
              <a:t>忍耐也當成功，使你們成全、完備，毫無缺欠</a:t>
            </a:r>
            <a:r>
              <a:rPr lang="zh-TW" altLang="en-US" sz="4000" b="1" dirty="0" smtClean="0">
                <a:solidFill>
                  <a:srgbClr val="FFFFFF"/>
                </a:solidFill>
                <a:latin typeface="DFKai-SB" panose="03000509000000000000" pitchFamily="65" charset="-120"/>
                <a:ea typeface="DFKai-SB" panose="03000509000000000000" pitchFamily="65" charset="-120"/>
              </a:rPr>
              <a:t>。</a:t>
            </a:r>
            <a:endParaRPr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lang="en-US" sz="2800" b="1" dirty="0">
                <a:solidFill>
                  <a:srgbClr val="FFFFFF"/>
                </a:solidFill>
                <a:latin typeface="Century" panose="02040604050505020304" pitchFamily="18" charset="0"/>
              </a:rPr>
              <a:t>Consider it all joy, my brethren, when you encounter various </a:t>
            </a:r>
            <a:r>
              <a:rPr lang="en-US" sz="2800" b="1" dirty="0" smtClean="0">
                <a:solidFill>
                  <a:srgbClr val="FFFFFF"/>
                </a:solidFill>
                <a:latin typeface="Century" panose="02040604050505020304" pitchFamily="18" charset="0"/>
              </a:rPr>
              <a:t>trials, </a:t>
            </a:r>
            <a:r>
              <a:rPr lang="en-US" sz="2800" b="1" dirty="0">
                <a:solidFill>
                  <a:srgbClr val="FFFFFF"/>
                </a:solidFill>
                <a:latin typeface="Century" panose="02040604050505020304" pitchFamily="18" charset="0"/>
              </a:rPr>
              <a:t>knowing that the testing of your faith produces [b]endurance. </a:t>
            </a:r>
            <a:r>
              <a:rPr lang="en-US" sz="2800" b="1" dirty="0" smtClean="0">
                <a:solidFill>
                  <a:srgbClr val="FFFFFF"/>
                </a:solidFill>
                <a:latin typeface="Century" panose="02040604050505020304" pitchFamily="18" charset="0"/>
              </a:rPr>
              <a:t> </a:t>
            </a:r>
            <a:r>
              <a:rPr lang="en-US" sz="2800" b="1" dirty="0">
                <a:solidFill>
                  <a:srgbClr val="FFFFFF"/>
                </a:solidFill>
                <a:latin typeface="Century" panose="02040604050505020304" pitchFamily="18" charset="0"/>
              </a:rPr>
              <a:t>And let </a:t>
            </a:r>
            <a:r>
              <a:rPr lang="en-US" sz="2800" b="1" dirty="0" smtClean="0">
                <a:solidFill>
                  <a:srgbClr val="FFFFFF"/>
                </a:solidFill>
                <a:latin typeface="Century" panose="02040604050505020304" pitchFamily="18" charset="0"/>
              </a:rPr>
              <a:t>endurance </a:t>
            </a:r>
            <a:r>
              <a:rPr lang="en-US" sz="2800" b="1" dirty="0">
                <a:solidFill>
                  <a:srgbClr val="FFFFFF"/>
                </a:solidFill>
                <a:latin typeface="Century" panose="02040604050505020304" pitchFamily="18" charset="0"/>
              </a:rPr>
              <a:t>have its perfect </a:t>
            </a:r>
            <a:r>
              <a:rPr lang="en-US" sz="2800" b="1" dirty="0" smtClean="0">
                <a:solidFill>
                  <a:srgbClr val="FFFFFF"/>
                </a:solidFill>
                <a:latin typeface="Century" panose="02040604050505020304" pitchFamily="18" charset="0"/>
              </a:rPr>
              <a:t>result</a:t>
            </a:r>
            <a:r>
              <a:rPr lang="en-US" sz="2800" b="1" dirty="0">
                <a:solidFill>
                  <a:srgbClr val="FFFFFF"/>
                </a:solidFill>
                <a:latin typeface="Century" panose="02040604050505020304" pitchFamily="18" charset="0"/>
              </a:rPr>
              <a:t>, so that you may be </a:t>
            </a:r>
            <a:r>
              <a:rPr lang="en-US" sz="2800" b="1" dirty="0" smtClean="0">
                <a:solidFill>
                  <a:srgbClr val="FFFFFF"/>
                </a:solidFill>
                <a:latin typeface="Century" panose="02040604050505020304" pitchFamily="18" charset="0"/>
              </a:rPr>
              <a:t>perfect </a:t>
            </a:r>
            <a:r>
              <a:rPr lang="en-US" sz="2800" b="1" dirty="0">
                <a:solidFill>
                  <a:srgbClr val="FFFFFF"/>
                </a:solidFill>
                <a:latin typeface="Century" panose="02040604050505020304" pitchFamily="18" charset="0"/>
              </a:rPr>
              <a:t>and complete, lacking in nothing.</a:t>
            </a:r>
          </a:p>
        </p:txBody>
      </p:sp>
    </p:spTree>
    <p:extLst>
      <p:ext uri="{BB962C8B-B14F-4D97-AF65-F5344CB8AC3E}">
        <p14:creationId xmlns:p14="http://schemas.microsoft.com/office/powerpoint/2010/main" val="40164680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9826" y="1673136"/>
            <a:ext cx="9223513" cy="2492990"/>
          </a:xfrm>
          <a:prstGeom prst="rect">
            <a:avLst/>
          </a:prstGeom>
        </p:spPr>
        <p:txBody>
          <a:bodyPr wrap="square">
            <a:spAutoFit/>
          </a:bodyPr>
          <a:lstStyle/>
          <a:p>
            <a:pPr lvl="0" algn="ctr" defTabSz="914400" fontAlgn="base">
              <a:spcBef>
                <a:spcPct val="0"/>
              </a:spcBef>
              <a:spcAft>
                <a:spcPct val="0"/>
              </a:spcAft>
              <a:defRPr/>
            </a:pPr>
            <a:r>
              <a:rPr lang="zh-TW" altLang="en-US" sz="5400" b="1" dirty="0" smtClean="0">
                <a:solidFill>
                  <a:srgbClr val="FFFFFF"/>
                </a:solidFill>
                <a:latin typeface="Ezra SIL" panose="02000400000000000000" pitchFamily="2" charset="-79"/>
                <a:ea typeface="DFKai-SB" pitchFamily="65" charset="-120"/>
                <a:cs typeface="Ezra SIL" panose="02000400000000000000" pitchFamily="2" charset="-79"/>
              </a:rPr>
              <a:t>恩</a:t>
            </a:r>
            <a:r>
              <a:rPr lang="zh-TW" altLang="en-US" sz="5400" b="1" dirty="0">
                <a:solidFill>
                  <a:srgbClr val="FFFFFF"/>
                </a:solidFill>
                <a:latin typeface="Ezra SIL" panose="02000400000000000000" pitchFamily="2" charset="-79"/>
                <a:ea typeface="DFKai-SB" pitchFamily="65" charset="-120"/>
                <a:cs typeface="Ezra SIL" panose="02000400000000000000" pitchFamily="2" charset="-79"/>
              </a:rPr>
              <a:t>典 </a:t>
            </a:r>
            <a:r>
              <a:rPr lang="en-US" altLang="zh-TW" sz="5400" b="1" dirty="0">
                <a:solidFill>
                  <a:srgbClr val="FFFFFF"/>
                </a:solidFill>
                <a:latin typeface="Ezra SIL" panose="02000400000000000000" pitchFamily="2" charset="-79"/>
                <a:ea typeface="DFKai-SB" pitchFamily="65" charset="-120"/>
                <a:cs typeface="Ezra SIL" panose="02000400000000000000" pitchFamily="2" charset="-79"/>
              </a:rPr>
              <a:t>+ </a:t>
            </a:r>
            <a:r>
              <a:rPr lang="zh-TW" altLang="en-US" sz="5400" b="1" dirty="0">
                <a:solidFill>
                  <a:srgbClr val="FFFFFF"/>
                </a:solidFill>
                <a:latin typeface="Ezra SIL" panose="02000400000000000000" pitchFamily="2" charset="-79"/>
                <a:ea typeface="DFKai-SB" pitchFamily="65" charset="-120"/>
                <a:cs typeface="Ezra SIL" panose="02000400000000000000" pitchFamily="2" charset="-79"/>
              </a:rPr>
              <a:t>真理 </a:t>
            </a:r>
            <a:r>
              <a:rPr lang="en-US" altLang="zh-TW" sz="5400" b="1" dirty="0">
                <a:solidFill>
                  <a:srgbClr val="FFFFFF"/>
                </a:solidFill>
                <a:latin typeface="Ezra SIL" panose="02000400000000000000" pitchFamily="2" charset="-79"/>
                <a:ea typeface="DFKai-SB" pitchFamily="65" charset="-120"/>
                <a:cs typeface="Ezra SIL" panose="02000400000000000000" pitchFamily="2" charset="-79"/>
              </a:rPr>
              <a:t>+ </a:t>
            </a:r>
            <a:r>
              <a:rPr lang="zh-TW" altLang="en-US" sz="5400" b="1" dirty="0">
                <a:solidFill>
                  <a:srgbClr val="FFFFFF"/>
                </a:solidFill>
                <a:latin typeface="Ezra SIL" panose="02000400000000000000" pitchFamily="2" charset="-79"/>
                <a:ea typeface="DFKai-SB" pitchFamily="65" charset="-120"/>
                <a:cs typeface="Ezra SIL" panose="02000400000000000000" pitchFamily="2" charset="-79"/>
              </a:rPr>
              <a:t>時</a:t>
            </a:r>
            <a:r>
              <a:rPr lang="zh-TW" altLang="en-US" sz="5400" b="1" dirty="0" smtClean="0">
                <a:solidFill>
                  <a:srgbClr val="FFFFFF"/>
                </a:solidFill>
                <a:latin typeface="Ezra SIL" panose="02000400000000000000" pitchFamily="2" charset="-79"/>
                <a:ea typeface="DFKai-SB" pitchFamily="65" charset="-120"/>
                <a:cs typeface="Ezra SIL" panose="02000400000000000000" pitchFamily="2" charset="-79"/>
              </a:rPr>
              <a:t>間</a:t>
            </a:r>
            <a:endParaRPr lang="en-US" altLang="zh-TW" sz="5400" b="1" dirty="0" smtClean="0">
              <a:solidFill>
                <a:srgbClr val="FFFFFF"/>
              </a:solidFill>
              <a:latin typeface="Ezra SIL" panose="02000400000000000000" pitchFamily="2" charset="-79"/>
              <a:ea typeface="DFKai-SB" pitchFamily="65" charset="-120"/>
              <a:cs typeface="Ezra SIL" panose="02000400000000000000" pitchFamily="2" charset="-79"/>
            </a:endParaRPr>
          </a:p>
          <a:p>
            <a:pPr lvl="0" algn="ctr" defTabSz="914400" fontAlgn="base">
              <a:spcBef>
                <a:spcPct val="0"/>
              </a:spcBef>
              <a:spcAft>
                <a:spcPct val="0"/>
              </a:spcAft>
              <a:defRPr/>
            </a:pPr>
            <a:endParaRPr lang="en-US" altLang="zh-TW" sz="4800" b="1" dirty="0">
              <a:solidFill>
                <a:srgbClr val="FFFFFF"/>
              </a:solidFill>
              <a:latin typeface="Ezra SIL" panose="02000400000000000000" pitchFamily="2" charset="-79"/>
              <a:ea typeface="DFKai-SB" pitchFamily="65" charset="-120"/>
              <a:cs typeface="Ezra SIL" panose="02000400000000000000" pitchFamily="2" charset="-79"/>
            </a:endParaRPr>
          </a:p>
          <a:p>
            <a:pPr lvl="0" algn="ctr" defTabSz="914400" fontAlgn="base">
              <a:spcBef>
                <a:spcPct val="0"/>
              </a:spcBef>
              <a:spcAft>
                <a:spcPct val="0"/>
              </a:spcAft>
              <a:defRPr/>
            </a:pPr>
            <a:r>
              <a:rPr lang="zh-TW" altLang="en-US" sz="5400" b="1" dirty="0" smtClean="0">
                <a:solidFill>
                  <a:srgbClr val="FFFFFF"/>
                </a:solidFill>
                <a:latin typeface="Ezra SIL" panose="02000400000000000000" pitchFamily="2" charset="-79"/>
                <a:ea typeface="DFKai-SB" pitchFamily="65" charset="-120"/>
                <a:cs typeface="Ezra SIL" panose="02000400000000000000" pitchFamily="2" charset="-79"/>
              </a:rPr>
              <a:t>好</a:t>
            </a:r>
            <a:r>
              <a:rPr lang="zh-TW" altLang="en-US" sz="5400" b="1" dirty="0">
                <a:solidFill>
                  <a:srgbClr val="FFFFFF"/>
                </a:solidFill>
                <a:latin typeface="Ezra SIL" panose="02000400000000000000" pitchFamily="2" charset="-79"/>
                <a:ea typeface="DFKai-SB" pitchFamily="65" charset="-120"/>
                <a:cs typeface="Ezra SIL" panose="02000400000000000000" pitchFamily="2" charset="-79"/>
              </a:rPr>
              <a:t>時</a:t>
            </a:r>
            <a:r>
              <a:rPr lang="zh-TW" altLang="en-US" sz="5400" b="1" dirty="0" smtClean="0">
                <a:solidFill>
                  <a:srgbClr val="FFFFFF"/>
                </a:solidFill>
                <a:latin typeface="Ezra SIL" panose="02000400000000000000" pitchFamily="2" charset="-79"/>
                <a:ea typeface="DFKai-SB" pitchFamily="65" charset="-120"/>
                <a:cs typeface="Ezra SIL" panose="02000400000000000000" pitchFamily="2" charset="-79"/>
              </a:rPr>
              <a:t>間  </a:t>
            </a:r>
            <a:r>
              <a:rPr lang="en-US" altLang="zh-TW" sz="5400" b="1" dirty="0" smtClean="0">
                <a:solidFill>
                  <a:srgbClr val="FFFFFF"/>
                </a:solidFill>
                <a:latin typeface="Centaur" panose="02030504050205020304" pitchFamily="18" charset="0"/>
                <a:ea typeface="DFKai-SB" pitchFamily="65" charset="-120"/>
                <a:cs typeface="Ezra SIL" panose="02000400000000000000" pitchFamily="2" charset="-79"/>
              </a:rPr>
              <a:t>vs</a:t>
            </a:r>
            <a:r>
              <a:rPr lang="en-US" altLang="zh-TW" sz="5400" b="1" dirty="0" smtClean="0">
                <a:solidFill>
                  <a:srgbClr val="FFFFFF"/>
                </a:solidFill>
                <a:latin typeface="Ezra SIL" panose="02000400000000000000" pitchFamily="2" charset="-79"/>
                <a:ea typeface="DFKai-SB" pitchFamily="65" charset="-120"/>
                <a:cs typeface="Ezra SIL" panose="02000400000000000000" pitchFamily="2" charset="-79"/>
              </a:rPr>
              <a:t> </a:t>
            </a:r>
            <a:r>
              <a:rPr lang="zh-TW" altLang="en-US" sz="5400" b="1" dirty="0" smtClean="0">
                <a:solidFill>
                  <a:srgbClr val="FFFFFF"/>
                </a:solidFill>
                <a:latin typeface="Ezra SIL" panose="02000400000000000000" pitchFamily="2" charset="-79"/>
                <a:ea typeface="DFKai-SB" pitchFamily="65" charset="-120"/>
                <a:cs typeface="Ezra SIL" panose="02000400000000000000" pitchFamily="2" charset="-79"/>
              </a:rPr>
              <a:t> </a:t>
            </a:r>
            <a:r>
              <a:rPr lang="zh-TW" altLang="en-US" sz="5400" b="1" dirty="0">
                <a:solidFill>
                  <a:srgbClr val="FFFFFF"/>
                </a:solidFill>
                <a:latin typeface="Ezra SIL" panose="02000400000000000000" pitchFamily="2" charset="-79"/>
                <a:ea typeface="DFKai-SB" pitchFamily="65" charset="-120"/>
                <a:cs typeface="Ezra SIL" panose="02000400000000000000" pitchFamily="2" charset="-79"/>
              </a:rPr>
              <a:t>壞時間</a:t>
            </a:r>
            <a:endParaRPr lang="en-US" altLang="zh-TW" sz="5400" dirty="0">
              <a:solidFill>
                <a:srgbClr val="FFFFFF"/>
              </a:solidFill>
              <a:latin typeface="Ezra SIL" panose="02000400000000000000" pitchFamily="2" charset="-79"/>
              <a:ea typeface="DFKai-SB" pitchFamily="65" charset="-120"/>
              <a:cs typeface="Ezra SIL" panose="02000400000000000000" pitchFamily="2" charset="-79"/>
            </a:endParaRPr>
          </a:p>
        </p:txBody>
      </p:sp>
    </p:spTree>
    <p:extLst>
      <p:ext uri="{BB962C8B-B14F-4D97-AF65-F5344CB8AC3E}">
        <p14:creationId xmlns:p14="http://schemas.microsoft.com/office/powerpoint/2010/main" val="38086067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00313" y="0"/>
            <a:ext cx="9144000" cy="6858000"/>
          </a:xfrm>
          <a:prstGeom prst="rect">
            <a:avLst/>
          </a:prstGeom>
        </p:spPr>
      </p:pic>
    </p:spTree>
    <p:extLst>
      <p:ext uri="{BB962C8B-B14F-4D97-AF65-F5344CB8AC3E}">
        <p14:creationId xmlns:p14="http://schemas.microsoft.com/office/powerpoint/2010/main" val="1964564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1111608" y="0"/>
            <a:ext cx="4791958"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0722" y="0"/>
            <a:ext cx="4655216" cy="6858000"/>
          </a:xfrm>
          <a:prstGeom prst="rect">
            <a:avLst/>
          </a:prstGeom>
        </p:spPr>
      </p:pic>
    </p:spTree>
    <p:extLst>
      <p:ext uri="{BB962C8B-B14F-4D97-AF65-F5344CB8AC3E}">
        <p14:creationId xmlns:p14="http://schemas.microsoft.com/office/powerpoint/2010/main" val="928324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379844" y="1647661"/>
            <a:ext cx="2415710" cy="2115876"/>
          </a:xfrm>
          <a:prstGeom prst="rect">
            <a:avLst/>
          </a:prstGeom>
        </p:spPr>
      </p:pic>
      <p:sp>
        <p:nvSpPr>
          <p:cNvPr id="9" name="TextBox 8"/>
          <p:cNvSpPr txBox="1"/>
          <p:nvPr/>
        </p:nvSpPr>
        <p:spPr>
          <a:xfrm>
            <a:off x="2836127" y="228600"/>
            <a:ext cx="9355873" cy="5663089"/>
          </a:xfrm>
          <a:prstGeom prst="rect">
            <a:avLst/>
          </a:prstGeom>
          <a:noFill/>
        </p:spPr>
        <p:txBody>
          <a:bodyPr wrap="square" rtlCol="0">
            <a:spAutoFit/>
          </a:bodyPr>
          <a:lstStyle/>
          <a:p>
            <a:r>
              <a:rPr lang="en-US" altLang="zh-TW" sz="3200" b="1" dirty="0" smtClean="0">
                <a:solidFill>
                  <a:schemeClr val="bg1"/>
                </a:solidFill>
                <a:latin typeface="Yu Gothic UI Semibold" panose="020B0700000000000000" pitchFamily="34" charset="-128"/>
                <a:ea typeface="Yu Gothic UI Semibold" panose="020B0700000000000000" pitchFamily="34" charset="-128"/>
              </a:rPr>
              <a:t>1975</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Jack </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與妻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Tricia </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結婚</a:t>
            </a:r>
            <a:endParaRPr lang="en-US" altLang="zh-TW" sz="3200" b="1" dirty="0" smtClean="0">
              <a:solidFill>
                <a:schemeClr val="bg1"/>
              </a:solidFill>
              <a:latin typeface="Yu Gothic UI Semibold" panose="020B0700000000000000" pitchFamily="34" charset="-128"/>
              <a:ea typeface="Yu Gothic UI Semibold" panose="020B0700000000000000" pitchFamily="34" charset="-128"/>
            </a:endParaRPr>
          </a:p>
          <a:p>
            <a:endParaRPr lang="en-US" altLang="zh-TW" sz="2000" b="1" dirty="0">
              <a:solidFill>
                <a:schemeClr val="bg1"/>
              </a:solidFill>
              <a:latin typeface="Yu Gothic UI Semibold" panose="020B0700000000000000" pitchFamily="34" charset="-128"/>
              <a:ea typeface="Yu Gothic UI Semibold" panose="020B0700000000000000" pitchFamily="34" charset="-128"/>
            </a:endParaRPr>
          </a:p>
          <a:p>
            <a:r>
              <a:rPr lang="en-US" altLang="zh-TW" sz="3200" b="1" dirty="0" smtClean="0">
                <a:solidFill>
                  <a:schemeClr val="bg1"/>
                </a:solidFill>
                <a:latin typeface="Yu Gothic UI Semibold" panose="020B0700000000000000" pitchFamily="34" charset="-128"/>
                <a:ea typeface="Yu Gothic UI Semibold" panose="020B0700000000000000" pitchFamily="34" charset="-128"/>
              </a:rPr>
              <a:t>1980</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遇見神的愛</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 </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從毒癮、酗酒、色情癮得釋放</a:t>
            </a:r>
            <a:endParaRPr lang="en-US" altLang="zh-TW" sz="3200" b="1" dirty="0" smtClean="0">
              <a:solidFill>
                <a:schemeClr val="bg1"/>
              </a:solidFill>
              <a:latin typeface="Yu Gothic UI Semibold" panose="020B0700000000000000" pitchFamily="34" charset="-128"/>
              <a:ea typeface="Yu Gothic UI Semibold" panose="020B0700000000000000" pitchFamily="34" charset="-128"/>
            </a:endParaRPr>
          </a:p>
          <a:p>
            <a:endParaRPr lang="en-US" sz="2000" b="1" dirty="0">
              <a:solidFill>
                <a:schemeClr val="bg1"/>
              </a:solidFill>
              <a:latin typeface="Yu Gothic UI Semibold" panose="020B0700000000000000" pitchFamily="34" charset="-128"/>
              <a:ea typeface="Yu Gothic UI Semibold" panose="020B0700000000000000" pitchFamily="34" charset="-128"/>
            </a:endParaRPr>
          </a:p>
          <a:p>
            <a:r>
              <a:rPr lang="en-US" altLang="zh-TW" sz="3200" b="1" dirty="0" smtClean="0">
                <a:solidFill>
                  <a:schemeClr val="bg1"/>
                </a:solidFill>
                <a:latin typeface="Yu Gothic UI Semibold" panose="020B0700000000000000" pitchFamily="34" charset="-128"/>
                <a:ea typeface="Yu Gothic UI Semibold" panose="020B0700000000000000" pitchFamily="34" charset="-128"/>
              </a:rPr>
              <a:t>1984</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牧養南卡州一個小教會</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快速成長</a:t>
            </a:r>
            <a:endParaRPr lang="en-US" altLang="zh-TW" sz="3200" b="1" dirty="0" smtClean="0">
              <a:solidFill>
                <a:schemeClr val="bg1"/>
              </a:solidFill>
              <a:latin typeface="Yu Gothic UI Semibold" panose="020B0700000000000000" pitchFamily="34" charset="-128"/>
              <a:ea typeface="Yu Gothic UI Semibold" panose="020B0700000000000000" pitchFamily="34" charset="-128"/>
            </a:endParaRPr>
          </a:p>
          <a:p>
            <a:endParaRPr lang="en-US" altLang="zh-TW" sz="2000" b="1" dirty="0">
              <a:solidFill>
                <a:schemeClr val="bg1"/>
              </a:solidFill>
              <a:latin typeface="Yu Gothic UI Semibold" panose="020B0700000000000000" pitchFamily="34" charset="-128"/>
              <a:ea typeface="Yu Gothic UI Semibold" panose="020B0700000000000000" pitchFamily="34" charset="-128"/>
            </a:endParaRPr>
          </a:p>
          <a:p>
            <a:r>
              <a:rPr lang="en-US" altLang="zh-TW" sz="3200" b="1" dirty="0" smtClean="0">
                <a:solidFill>
                  <a:schemeClr val="bg1"/>
                </a:solidFill>
                <a:latin typeface="Yu Gothic UI Semibold" panose="020B0700000000000000" pitchFamily="34" charset="-128"/>
                <a:ea typeface="Yu Gothic UI Semibold" panose="020B0700000000000000" pitchFamily="34" charset="-128"/>
              </a:rPr>
              <a:t>1986</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3200" b="1" dirty="0">
                <a:solidFill>
                  <a:srgbClr val="FFFFFF"/>
                </a:solidFill>
                <a:latin typeface="Yu Gothic UI Semibold" panose="020B0700000000000000" pitchFamily="34" charset="-128"/>
                <a:ea typeface="Yu Gothic UI Semibold" panose="020B0700000000000000" pitchFamily="34" charset="-128"/>
              </a:rPr>
              <a:t>–</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承認需要、接受深度醫治禱告服事</a:t>
            </a:r>
            <a:endParaRPr lang="en-US" altLang="zh-TW" sz="3200" b="1" dirty="0" smtClean="0">
              <a:solidFill>
                <a:schemeClr val="bg1"/>
              </a:solidFill>
              <a:latin typeface="Yu Gothic UI Semibold" panose="020B0700000000000000" pitchFamily="34" charset="-128"/>
              <a:ea typeface="Yu Gothic UI Semibold" panose="020B0700000000000000" pitchFamily="34" charset="-128"/>
            </a:endParaRPr>
          </a:p>
          <a:p>
            <a:endParaRPr lang="en-US" altLang="zh-TW" sz="2000" b="1" dirty="0">
              <a:solidFill>
                <a:schemeClr val="bg1"/>
              </a:solidFill>
              <a:latin typeface="Yu Gothic UI Semibold" panose="020B0700000000000000" pitchFamily="34" charset="-128"/>
              <a:ea typeface="Yu Gothic UI Semibold" panose="020B0700000000000000" pitchFamily="34" charset="-128"/>
            </a:endParaRPr>
          </a:p>
          <a:p>
            <a:r>
              <a:rPr lang="en-US" altLang="zh-TW" sz="3200" b="1" dirty="0" smtClean="0">
                <a:solidFill>
                  <a:schemeClr val="bg1"/>
                </a:solidFill>
                <a:latin typeface="Yu Gothic UI Semibold" panose="020B0700000000000000" pitchFamily="34" charset="-128"/>
                <a:ea typeface="Yu Gothic UI Semibold" panose="020B0700000000000000" pitchFamily="34" charset="-128"/>
              </a:rPr>
              <a:t>1988</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擔任北卡州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Evangel Church </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教會副牧師</a:t>
            </a:r>
            <a:endParaRPr lang="en-US" altLang="zh-TW" sz="3200" b="1" dirty="0" smtClean="0">
              <a:solidFill>
                <a:schemeClr val="bg1"/>
              </a:solidFill>
              <a:latin typeface="Yu Gothic UI Semibold" panose="020B0700000000000000" pitchFamily="34" charset="-128"/>
              <a:ea typeface="Yu Gothic UI Semibold" panose="020B0700000000000000" pitchFamily="34" charset="-128"/>
            </a:endParaRPr>
          </a:p>
          <a:p>
            <a:endParaRPr lang="en-US" sz="2000" b="1" dirty="0">
              <a:solidFill>
                <a:schemeClr val="bg1"/>
              </a:solidFill>
              <a:latin typeface="Yu Gothic UI Semibold" panose="020B0700000000000000" pitchFamily="34" charset="-128"/>
              <a:ea typeface="Yu Gothic UI Semibold" panose="020B0700000000000000" pitchFamily="34" charset="-128"/>
            </a:endParaRPr>
          </a:p>
          <a:p>
            <a:r>
              <a:rPr lang="en-US" altLang="zh-TW" sz="3200" b="1" dirty="0" smtClean="0">
                <a:solidFill>
                  <a:schemeClr val="bg1"/>
                </a:solidFill>
                <a:latin typeface="Yu Gothic UI Semibold" panose="020B0700000000000000" pitchFamily="34" charset="-128"/>
                <a:ea typeface="Yu Gothic UI Semibold" panose="020B0700000000000000" pitchFamily="34" charset="-128"/>
              </a:rPr>
              <a:t>1991</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辭去牧師職位，創立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Shiloh Place </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事工</a:t>
            </a:r>
            <a:endParaRPr lang="en-US" altLang="zh-TW" sz="3200" b="1" dirty="0" smtClean="0">
              <a:solidFill>
                <a:schemeClr val="bg1"/>
              </a:solidFill>
              <a:latin typeface="Yu Gothic UI Semibold" panose="020B0700000000000000" pitchFamily="34" charset="-128"/>
              <a:ea typeface="Yu Gothic UI Semibold" panose="020B0700000000000000" pitchFamily="34" charset="-128"/>
            </a:endParaRPr>
          </a:p>
          <a:p>
            <a:endParaRPr lang="en-US" sz="2000" b="1" dirty="0">
              <a:solidFill>
                <a:schemeClr val="bg1"/>
              </a:solidFill>
              <a:latin typeface="Yu Gothic UI Semibold" panose="020B0700000000000000" pitchFamily="34" charset="-128"/>
              <a:ea typeface="Yu Gothic UI Semibold" panose="020B0700000000000000" pitchFamily="34" charset="-128"/>
            </a:endParaRPr>
          </a:p>
          <a:p>
            <a:r>
              <a:rPr lang="en-US" altLang="zh-TW" sz="3200" b="1" dirty="0" smtClean="0">
                <a:solidFill>
                  <a:schemeClr val="bg1"/>
                </a:solidFill>
                <a:latin typeface="Yu Gothic UI Semibold" panose="020B0700000000000000" pitchFamily="34" charset="-128"/>
                <a:ea typeface="Yu Gothic UI Semibold" panose="020B0700000000000000" pitchFamily="34" charset="-128"/>
              </a:rPr>
              <a:t>1995</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3200" b="1" dirty="0" smtClean="0">
                <a:solidFill>
                  <a:schemeClr val="bg1"/>
                </a:solidFill>
                <a:latin typeface="Yu Gothic UI Semibold" panose="020B0700000000000000" pitchFamily="34" charset="-128"/>
                <a:ea typeface="Yu Gothic UI Semibold" panose="020B0700000000000000" pitchFamily="34" charset="-128"/>
              </a:rPr>
              <a:t>–</a:t>
            </a:r>
            <a:r>
              <a:rPr lang="zh-TW" altLang="en-US" sz="3200" b="1" dirty="0" smtClean="0">
                <a:solidFill>
                  <a:schemeClr val="bg1"/>
                </a:solidFill>
                <a:latin typeface="Yu Gothic UI Semibold" panose="020B0700000000000000" pitchFamily="34" charset="-128"/>
                <a:ea typeface="Yu Gothic UI Semibold" panose="020B0700000000000000" pitchFamily="34" charset="-128"/>
              </a:rPr>
              <a:t> 兒子和女兒不理父親，特會經歷天父的擁抱</a:t>
            </a:r>
            <a:endParaRPr lang="en-US" altLang="zh-TW" sz="3200" b="1" dirty="0" smtClean="0">
              <a:solidFill>
                <a:schemeClr val="bg1"/>
              </a:solidFill>
              <a:latin typeface="Yu Gothic UI Semibold" panose="020B0700000000000000" pitchFamily="34" charset="-128"/>
              <a:ea typeface="Yu Gothic UI Semibold" panose="020B0700000000000000" pitchFamily="34" charset="-128"/>
            </a:endParaRPr>
          </a:p>
          <a:p>
            <a:endParaRPr lang="en-US" dirty="0"/>
          </a:p>
        </p:txBody>
      </p:sp>
      <p:sp>
        <p:nvSpPr>
          <p:cNvPr id="10" name="TextBox 9"/>
          <p:cNvSpPr txBox="1"/>
          <p:nvPr/>
        </p:nvSpPr>
        <p:spPr>
          <a:xfrm>
            <a:off x="554029" y="3887305"/>
            <a:ext cx="2067339" cy="1015663"/>
          </a:xfrm>
          <a:prstGeom prst="rect">
            <a:avLst/>
          </a:prstGeom>
          <a:noFill/>
        </p:spPr>
        <p:txBody>
          <a:bodyPr wrap="square" rtlCol="0">
            <a:spAutoFit/>
          </a:bodyPr>
          <a:lstStyle/>
          <a:p>
            <a:pPr algn="ctr"/>
            <a:r>
              <a:rPr lang="en-US" altLang="zh-TW" sz="3200" dirty="0" smtClean="0">
                <a:solidFill>
                  <a:srgbClr val="FFFF00"/>
                </a:solidFill>
                <a:latin typeface="Yu Gothic UI Semibold" panose="020B0700000000000000" pitchFamily="34" charset="-128"/>
                <a:ea typeface="Yu Gothic UI Semibold" panose="020B0700000000000000" pitchFamily="34" charset="-128"/>
              </a:rPr>
              <a:t>Jack Frost</a:t>
            </a:r>
          </a:p>
          <a:p>
            <a:pPr algn="ctr"/>
            <a:r>
              <a:rPr lang="zh-TW" altLang="en-US" sz="2800" dirty="0">
                <a:solidFill>
                  <a:srgbClr val="FFFF00"/>
                </a:solidFill>
                <a:latin typeface="Yu Gothic UI Semibold" panose="020B0700000000000000" pitchFamily="34" charset="-128"/>
                <a:ea typeface="Yu Gothic UI Semibold" panose="020B0700000000000000" pitchFamily="34" charset="-128"/>
              </a:rPr>
              <a:t>牧師</a:t>
            </a:r>
            <a:endParaRPr lang="en-US" sz="2800" dirty="0">
              <a:solidFill>
                <a:srgbClr val="FFFF00"/>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138513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09600" y="115042"/>
            <a:ext cx="11087121" cy="6122019"/>
          </a:xfrm>
          <a:prstGeom prst="rect">
            <a:avLst/>
          </a:prstGeom>
        </p:spPr>
      </p:pic>
      <p:sp>
        <p:nvSpPr>
          <p:cNvPr id="5" name="TextBox 4"/>
          <p:cNvSpPr txBox="1"/>
          <p:nvPr/>
        </p:nvSpPr>
        <p:spPr>
          <a:xfrm>
            <a:off x="6540191" y="4814648"/>
            <a:ext cx="4945566" cy="707886"/>
          </a:xfrm>
          <a:prstGeom prst="rect">
            <a:avLst/>
          </a:prstGeom>
          <a:noFill/>
        </p:spPr>
        <p:txBody>
          <a:bodyPr wrap="square" rtlCol="0">
            <a:spAutoFit/>
          </a:bodyPr>
          <a:lstStyle/>
          <a:p>
            <a:pPr algn="ctr"/>
            <a:r>
              <a:rPr lang="en-US" sz="4000" dirty="0" smtClean="0">
                <a:solidFill>
                  <a:schemeClr val="bg1"/>
                </a:solidFill>
                <a:latin typeface="Yu Gothic UI Semibold" panose="020B0700000000000000" pitchFamily="34" charset="-128"/>
                <a:ea typeface="Yu Gothic UI Semibold" panose="020B0700000000000000" pitchFamily="34" charset="-128"/>
              </a:rPr>
              <a:t>Redeeming the time</a:t>
            </a:r>
            <a:endParaRPr lang="en-US" sz="4000" dirty="0">
              <a:solidFill>
                <a:schemeClr val="bg1"/>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180197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6463" y="-23296"/>
            <a:ext cx="12238463" cy="6903383"/>
          </a:xfrm>
          <a:prstGeom prst="rect">
            <a:avLst/>
          </a:prstGeom>
        </p:spPr>
      </p:pic>
      <p:sp>
        <p:nvSpPr>
          <p:cNvPr id="2" name="TextBox 1"/>
          <p:cNvSpPr txBox="1"/>
          <p:nvPr/>
        </p:nvSpPr>
        <p:spPr>
          <a:xfrm>
            <a:off x="5680765" y="3282122"/>
            <a:ext cx="2752035" cy="769441"/>
          </a:xfrm>
          <a:prstGeom prst="rect">
            <a:avLst/>
          </a:prstGeom>
          <a:noFill/>
        </p:spPr>
        <p:txBody>
          <a:bodyPr wrap="square" rtlCol="0">
            <a:spAutoFit/>
          </a:bodyPr>
          <a:lstStyle/>
          <a:p>
            <a:pPr algn="ctr"/>
            <a:r>
              <a:rPr lang="zh-TW" altLang="en-US" sz="4400" b="1" dirty="0" smtClean="0">
                <a:solidFill>
                  <a:schemeClr val="bg1"/>
                </a:solidFill>
                <a:latin typeface="Yu Gothic UI Semibold" panose="020B0700000000000000" pitchFamily="34" charset="-128"/>
                <a:ea typeface="Yu Gothic UI Semibold" panose="020B0700000000000000" pitchFamily="34" charset="-128"/>
              </a:rPr>
              <a:t>全人救贖</a:t>
            </a:r>
            <a:endParaRPr lang="en-US" sz="4400" b="1" dirty="0">
              <a:solidFill>
                <a:schemeClr val="bg1"/>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513957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0666" y="203472"/>
            <a:ext cx="10235092" cy="4985980"/>
          </a:xfrm>
          <a:prstGeom prst="rect">
            <a:avLst/>
          </a:prstGeom>
        </p:spPr>
        <p:txBody>
          <a:bodyPr wrap="square">
            <a:spAutoFit/>
          </a:bodyPr>
          <a:lstStyle/>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帖撒羅尼迦前書 </a:t>
            </a:r>
            <a:r>
              <a:rPr lang="en-US" altLang="zh-TW" sz="3600" b="1" dirty="0">
                <a:solidFill>
                  <a:srgbClr val="FFFFFF"/>
                </a:solidFill>
                <a:latin typeface="Century" panose="02040604050505020304" pitchFamily="18" charset="0"/>
                <a:ea typeface="DFKai-SB" pitchFamily="65" charset="-120"/>
                <a:cs typeface="Arial" charset="0"/>
              </a:rPr>
              <a:t>1 Thessalonians 5:23</a:t>
            </a:r>
            <a:endParaRPr lang="en-US" altLang="zh-TW" sz="40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lang="en-US" altLang="zh-TW"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zh-TW" altLang="en-US" sz="4000" b="1" dirty="0">
                <a:solidFill>
                  <a:srgbClr val="FFFFFF"/>
                </a:solidFill>
                <a:latin typeface="DFKai-SB" pitchFamily="65" charset="-120"/>
                <a:ea typeface="DFKai-SB" pitchFamily="65" charset="-120"/>
                <a:cs typeface="Arial" charset="0"/>
              </a:rPr>
              <a:t>願賜平安的　神親自使你們全然成聖！</a:t>
            </a:r>
            <a:r>
              <a:rPr lang="zh-TW" altLang="en-US" sz="2400"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又願你們的靈與魂與身子得蒙保守，在我們主耶穌基督降臨的時候，完全無可指摘！</a:t>
            </a:r>
          </a:p>
          <a:p>
            <a:pPr lvl="0" defTabSz="914400" fontAlgn="base">
              <a:spcBef>
                <a:spcPct val="0"/>
              </a:spcBef>
              <a:spcAft>
                <a:spcPct val="0"/>
              </a:spcAft>
              <a:defRPr/>
            </a:pPr>
            <a:endParaRPr lang="zh-TW" altLang="en-US" sz="1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Now may the God of peace himself sanctify you completely, and may your whole spirit and soul and body be kept blameless at the coming of our Lord Jesus Christ.</a:t>
            </a:r>
          </a:p>
        </p:txBody>
      </p:sp>
    </p:spTree>
    <p:extLst>
      <p:ext uri="{BB962C8B-B14F-4D97-AF65-F5344CB8AC3E}">
        <p14:creationId xmlns:p14="http://schemas.microsoft.com/office/powerpoint/2010/main" val="7723591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613210" y="1439110"/>
            <a:ext cx="91440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lvl="0" algn="ctr" defTabSz="914400" eaLnBrk="1" fontAlgn="base" hangingPunct="1">
              <a:spcBef>
                <a:spcPct val="0"/>
              </a:spcBef>
              <a:spcAft>
                <a:spcPct val="0"/>
              </a:spcAft>
              <a:buNone/>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lang="zh-TW" altLang="en-US" sz="6600" b="1" noProof="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親愛耶</a:t>
            </a:r>
            <a:r>
              <a:rPr lang="zh-TW" altLang="en-US" sz="6600" b="1" noProof="0"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穌 醫</a:t>
            </a:r>
            <a:r>
              <a:rPr lang="zh-TW" altLang="en-US" sz="6600" b="1" noProof="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治救主</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1330218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1506825" y="2394105"/>
            <a:ext cx="9144000" cy="144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a:t>
            </a:r>
            <a:r>
              <a:rPr kumimoji="0" lang="zh-TW" altLang="en-US" sz="88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禱告</a:t>
            </a:r>
            <a:endParaRPr kumimoji="0" lang="en-US" altLang="zh-TW" sz="24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734589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71368</TotalTime>
  <Words>657</Words>
  <Application>Microsoft Office PowerPoint</Application>
  <PresentationFormat>Widescreen</PresentationFormat>
  <Paragraphs>169</Paragraphs>
  <Slides>23</Slides>
  <Notes>3</Notes>
  <HiddenSlides>0</HiddenSlides>
  <MMClips>0</MMClips>
  <ScaleCrop>false</ScaleCrop>
  <HeadingPairs>
    <vt:vector size="6" baseType="variant">
      <vt:variant>
        <vt:lpstr>Fonts Used</vt:lpstr>
      </vt:variant>
      <vt:variant>
        <vt:i4>19</vt:i4>
      </vt:variant>
      <vt:variant>
        <vt:lpstr>Theme</vt:lpstr>
      </vt:variant>
      <vt:variant>
        <vt:i4>10</vt:i4>
      </vt:variant>
      <vt:variant>
        <vt:lpstr>Slide Titles</vt:lpstr>
      </vt:variant>
      <vt:variant>
        <vt:i4>23</vt:i4>
      </vt:variant>
    </vt:vector>
  </HeadingPairs>
  <TitlesOfParts>
    <vt:vector size="52"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Centaur</vt:lpstr>
      <vt:lpstr>Century</vt:lpstr>
      <vt:lpstr>Charis SIL</vt:lpstr>
      <vt:lpstr>Ezra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5874</cp:revision>
  <cp:lastPrinted>2022-09-16T18:44:52Z</cp:lastPrinted>
  <dcterms:created xsi:type="dcterms:W3CDTF">2014-11-02T05:55:36Z</dcterms:created>
  <dcterms:modified xsi:type="dcterms:W3CDTF">2022-10-10T02:18:14Z</dcterms:modified>
</cp:coreProperties>
</file>