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64" r:id="rId3"/>
    <p:sldId id="258" r:id="rId4"/>
    <p:sldId id="259" r:id="rId5"/>
    <p:sldId id="261" r:id="rId6"/>
    <p:sldId id="262" r:id="rId7"/>
    <p:sldId id="263" r:id="rId8"/>
    <p:sldId id="260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5E4355-1B8B-4B32-8B8F-CE848519388B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5CC23-AC96-44CB-8700-E2AF30AE4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367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9834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6507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C1EB4-D13F-0F43-35A2-9727FA0032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5E8483-B339-52C1-8297-81C3B913EF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6F66BC-F82C-02CA-4233-28FD2281B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FE9A-764C-4468-8A0B-09B70F1EB713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65862-D122-91B3-4036-27C46D88B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E43CBD-8417-DDAD-CA7B-74FAA255F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48F43-4B69-42B2-BD9B-2C41E0EEC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044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ABCD9-7028-B2E4-B301-628A3AF15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A9ECC-28FA-180E-0EC7-4565F8528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73C35-4BB6-966A-7517-6BC3EBEC8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FE9A-764C-4468-8A0B-09B70F1EB713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20316-3166-8B05-E52A-49121DDDD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50FF46-3634-FEC1-5BDD-243A1DB62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48F43-4B69-42B2-BD9B-2C41E0EEC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598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45A7F-7228-2F99-2E82-A3DF1CB6C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9B2883-0638-CF85-5B9A-DCB1FF261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FBFA94-4AB7-6C11-189E-B4230B87B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FE9A-764C-4468-8A0B-09B70F1EB713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F3FA9-2235-F6DB-C543-1F0CD9757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E9B47-C6AD-DDAC-5E7D-78827153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48F43-4B69-42B2-BD9B-2C41E0EEC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990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D696F-FCCA-A9F2-A239-4BA266B34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CC19A-17D8-B16E-FB41-B3044F7D15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1E2435-FBF7-AEB9-D12D-DAC7BFC251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77D7D7-0E16-C0D2-5B1B-8C23225C3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FE9A-764C-4468-8A0B-09B70F1EB713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8312E5-3ED8-2CFE-46F0-73F531936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10533-5B7F-225F-9700-A1ADF3FDC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48F43-4B69-42B2-BD9B-2C41E0EEC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99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A4B7E-FAEB-E217-216C-2C00BBD1F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71DA0-4A6B-3D55-119C-885DED798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F5C980-7A8C-F9B2-99AD-401DD4D2F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9F2F72-D478-3716-7030-10AE55AAF1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D18BA1-225B-47DA-8C94-1E5B8A4CFB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93E871-75BE-0EC5-96E7-CA58FBA01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FE9A-764C-4468-8A0B-09B70F1EB713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C74556-B098-27DE-97D2-A42CAF9EF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AF6966-1257-5AA6-735E-271173E64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48F43-4B69-42B2-BD9B-2C41E0EEC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84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63CE3-1355-5BA2-61F1-A1DE7F7F3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1DBF25-C46B-FA4F-26B9-768A4FEF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FE9A-764C-4468-8A0B-09B70F1EB713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69067A-AF80-F945-3525-E90E63E4D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80E4FC-4B67-0AE7-7662-B05000D9C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48F43-4B69-42B2-BD9B-2C41E0EEC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81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5CC15D-E563-4E47-486E-51F226A8B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FE9A-764C-4468-8A0B-09B70F1EB713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EEC2DA-E912-41CB-18E0-4B2CF8293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C164EE-33E6-24D0-A19E-6707A3C9C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48F43-4B69-42B2-BD9B-2C41E0EEC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908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1BD3D-152E-375A-FB63-51284FE42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FC714-B999-E222-EAF9-48FE8EBCD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90288-6CC1-CB06-787C-221CB7A8EB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7D64B9-DFF6-CB3D-D5DC-7C72001D8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FE9A-764C-4468-8A0B-09B70F1EB713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7E5262-C65C-B5BC-CA10-EEEDD45A0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45D06D-529B-64FC-9DF7-CD5000C02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48F43-4B69-42B2-BD9B-2C41E0EEC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222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21FA2-B448-AF58-E49D-1E3738CCF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A61EEF-117E-7243-1527-F9B055021A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D9BFC-CB13-B42A-4741-5AE463BF94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A9DCFE-39FB-D6A2-69AE-8A88E3BCE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FE9A-764C-4468-8A0B-09B70F1EB713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0911AC-7EEE-ECB4-02E5-2C9712901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CDBC86-387E-EF26-519B-1737026FB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48F43-4B69-42B2-BD9B-2C41E0EEC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383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A2992-47BF-0C0B-E92C-52587D4E6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299972-87D6-6216-BD53-02EAFE6B65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079D33-817F-C35F-5299-418936F1A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FE9A-764C-4468-8A0B-09B70F1EB713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45CA4-CB24-F0BC-0EC1-B9D7DA222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EDA08-849A-A8A5-3B48-6ABFD2970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48F43-4B69-42B2-BD9B-2C41E0EEC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211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9B8A8F-04D9-16F3-D5D3-370CCB0EBB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EB41E1-6FDC-E0AA-9EBA-E1AB5F5E7F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56D2B-CA7B-23AE-95DF-8F13EA494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FE9A-764C-4468-8A0B-09B70F1EB713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1A03A-AADA-46BB-F9E4-082694D2C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45A925-A1E8-1B7F-45FF-5348DDA1D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48F43-4B69-42B2-BD9B-2C41E0EEC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46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175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318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222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962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9287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22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382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1695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6586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8106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089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853F6B-D93D-46D6-776D-63CDCEE97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A8EAB0-4615-97E2-972F-A30660F3B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39BF9-2EA8-514F-2145-3F6D5C48F8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DFE9A-764C-4468-8A0B-09B70F1EB713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6A87F9-B9AB-EB29-2F5E-AFACFD4086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FC14C-794C-AC1A-5541-0F2D77447E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48F43-4B69-42B2-BD9B-2C41E0EEC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682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997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1_peter/4-9.htm" TargetMode="External"/><Relationship Id="rId2" Type="http://schemas.openxmlformats.org/officeDocument/2006/relationships/hyperlink" Target="https://cnbible.com/1_peter/4-8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nbible.com/1_peter/4-11.htm" TargetMode="External"/><Relationship Id="rId4" Type="http://schemas.openxmlformats.org/officeDocument/2006/relationships/hyperlink" Target="https://cnbible.com/1_peter/4-10.htm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cnbible.com/1_peter/4-8.ht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17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34CB9-1B78-DB22-5DD8-DE929131F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37796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作</a:t>
            </a:r>
            <a:r>
              <a:rPr lang="zh-TW" sz="6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神百般恩賜的好管家</a:t>
            </a:r>
            <a:r>
              <a:rPr lang="en-US" altLang="zh-TW" sz="6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altLang="zh-TW" sz="6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3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Be a Good Stewards of the Manifold Grace of GOD</a:t>
            </a:r>
            <a:endParaRPr lang="en-US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2DAD17-FA9E-F93D-A9F2-1AA5CD9F5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650" y="2000250"/>
            <a:ext cx="6625086" cy="472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906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51F88-AC48-BAE7-3A17-9E73ABF1E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5924"/>
          </a:xfrm>
        </p:spPr>
        <p:txBody>
          <a:bodyPr>
            <a:normAutofit/>
          </a:bodyPr>
          <a:lstStyle/>
          <a:p>
            <a:r>
              <a:rPr lang="zh-TW" sz="40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主題經文</a:t>
            </a:r>
            <a:r>
              <a:rPr lang="en-US" altLang="zh-TW" sz="40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zh-CN" altLang="en-US" sz="40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彼得前書</a:t>
            </a:r>
            <a:r>
              <a:rPr lang="en-US" altLang="zh-CN" sz="40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/1 PETER 4</a:t>
            </a:r>
            <a:r>
              <a:rPr lang="zh-CN" altLang="en-US" sz="40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40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7-11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48F57-8DBD-F27C-1883-E1DF441179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2204"/>
            <a:ext cx="10652185" cy="5417388"/>
          </a:xfrm>
        </p:spPr>
        <p:txBody>
          <a:bodyPr/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彼前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7-11-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謹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此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9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10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此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直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！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757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FAB93-EE2D-C03D-E034-30B8EFA94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4934"/>
          </a:xfrm>
        </p:spPr>
        <p:txBody>
          <a:bodyPr>
            <a:normAutofit/>
          </a:bodyPr>
          <a:lstStyle/>
          <a:p>
            <a:pPr algn="ctr"/>
            <a:r>
              <a:rPr lang="zh-TW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一．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誰是神家中的管家呢？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DE1E3-9D20-8213-9338-8A6921857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9456"/>
            <a:ext cx="10515600" cy="5520905"/>
          </a:xfrm>
        </p:spPr>
        <p:txBody>
          <a:bodyPr>
            <a:normAutofit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12-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女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342900" indent="-342900">
              <a:buAutoNum type="arabicPeriod"/>
            </a:pPr>
            <a:r>
              <a:rPr lang="zh-CN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爲什麽我需要參與在神家中的事奉？</a:t>
            </a:r>
            <a:endParaRPr lang="en-US" altLang="zh-CN" sz="36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A. </a:t>
            </a:r>
            <a:r>
              <a:rPr 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盡功用</a:t>
            </a:r>
            <a:endParaRPr lang="en-US" sz="36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B. </a:t>
            </a:r>
            <a:r>
              <a:rPr 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為永恆作預備</a:t>
            </a:r>
            <a:endParaRPr lang="en-US" altLang="zh-TW" sz="3600" b="1" dirty="0">
              <a:effectLst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sz="3600" b="1" dirty="0">
                <a:ea typeface="DengXian" panose="02010600030101010101" pitchFamily="2" charset="-122"/>
              </a:rPr>
              <a:t>C.</a:t>
            </a:r>
            <a:r>
              <a:rPr 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回應神的恩典</a:t>
            </a:r>
            <a:endParaRPr lang="en-US" altLang="zh-TW" sz="3600" b="1" dirty="0">
              <a:effectLst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234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B9589-99C3-39B3-8BFE-8C4AABAD3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4769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二</a:t>
            </a:r>
            <a:r>
              <a:rPr lang="en-US" altLang="zh-CN" sz="40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. </a:t>
            </a:r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如何成爲神百般恩賜的好管家？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8BAEB-37AA-EE53-2F2F-D2697C85F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741" y="1052423"/>
            <a:ext cx="10800270" cy="5693434"/>
          </a:xfrm>
        </p:spPr>
        <p:txBody>
          <a:bodyPr>
            <a:normAutofit lnSpcReduction="10000"/>
          </a:bodyPr>
          <a:lstStyle/>
          <a:p>
            <a:pPr marL="342900" indent="-342900">
              <a:buAutoNum type="alphaUcPeriod"/>
            </a:pPr>
            <a:r>
              <a:rPr lang="en-US" alt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好</a:t>
            </a:r>
            <a:r>
              <a:rPr 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管家</a:t>
            </a:r>
            <a:r>
              <a:rPr lang="en-US" altLang="zh-TW" sz="3600" b="1" dirty="0"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《</a:t>
            </a:r>
            <a:r>
              <a:rPr lang="zh-TW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有用處的</a:t>
            </a: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，良善的， 無可指責的</a:t>
            </a:r>
            <a:r>
              <a:rPr 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》</a:t>
            </a:r>
            <a:endParaRPr lang="en-US" altLang="zh-TW" sz="3600" b="1" dirty="0"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ea typeface="DengXian" panose="02010600030101010101" pitchFamily="2" charset="-122"/>
                <a:cs typeface="Microsoft JhengHei" panose="020B0604030504040204" pitchFamily="34" charset="-120"/>
              </a:rPr>
              <a:t>B. </a:t>
            </a: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忠心</a:t>
            </a:r>
            <a:r>
              <a:rPr lang="en-US" alt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-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《</a:t>
            </a:r>
            <a:r>
              <a:rPr lang="zh-TW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值得信賴</a:t>
            </a:r>
            <a:r>
              <a:rPr lang="en-US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忠誠，信</a:t>
            </a:r>
            <a:r>
              <a:rPr lang="zh-TW" sz="36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實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600" b="1" spc="75" dirty="0">
                <a:solidFill>
                  <a:srgbClr val="FF0000"/>
                </a:solidFill>
                <a:ea typeface="Microsoft JhengHei" panose="020B0604030504040204" pitchFamily="34" charset="-120"/>
                <a:cs typeface="Times New Roman" panose="02020603050405020304" pitchFamily="18" charset="0"/>
              </a:rPr>
              <a:t>,</a:t>
            </a:r>
            <a:r>
              <a:rPr lang="zh-TW" sz="3600" b="1" spc="75" dirty="0">
                <a:solidFill>
                  <a:srgbClr val="FF0000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可靠</a:t>
            </a:r>
            <a:r>
              <a:rPr lang="zh-TW" sz="3600" b="1" spc="75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，相信，順服</a:t>
            </a:r>
            <a:r>
              <a:rPr lang="zh-TW" sz="3600" b="1" spc="75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》</a:t>
            </a:r>
            <a:endParaRPr lang="en-US" altLang="zh-TW" sz="3600" b="1" spc="75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爲了主，不是爲了人</a:t>
            </a:r>
            <a:endParaRPr lang="en-US" altLang="zh-TW" sz="36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西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2. 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有忠心</a:t>
            </a:r>
            <a:endParaRPr lang="en-US" sz="36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林後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照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提前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12-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忠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600" b="1" dirty="0">
                <a:solidFill>
                  <a:srgbClr val="FF0000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857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D9D96-095E-2E7C-F283-E4BAC0E9C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12474"/>
            <a:ext cx="10515600" cy="59953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/>
              <a:t>3. </a:t>
            </a:r>
            <a:r>
              <a:rPr lang="zh-CN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順服</a:t>
            </a:r>
            <a:endParaRPr lang="en-US" sz="36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zh-CN" altLang="en-US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現在</a:t>
            </a:r>
            <a:r>
              <a:rPr lang="zh-CN" altLang="en-US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永遠是你我回應神的最佳時刻！</a:t>
            </a:r>
            <a:endParaRPr lang="en-US" altLang="zh-TW" sz="3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愛的動機</a:t>
            </a:r>
            <a:endParaRPr lang="en-US" altLang="zh-TW" sz="36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離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敬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大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！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彼前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4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600" b="1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此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切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。</a:t>
            </a:r>
            <a:endParaRPr lang="en-US" altLang="zh-CN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心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把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派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進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快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sz="1800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199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8C080-AAA5-8BD0-5AA7-3616D809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2573"/>
          </a:xfrm>
        </p:spPr>
        <p:txBody>
          <a:bodyPr>
            <a:normAutofit/>
          </a:bodyPr>
          <a:lstStyle/>
          <a:p>
            <a:pPr algn="ctr"/>
            <a:r>
              <a:rPr lang="zh-CN" altLang="en-US" sz="4000" b="1" dirty="0">
                <a:latin typeface="+mn-ea"/>
                <a:ea typeface="+mn-ea"/>
              </a:rPr>
              <a:t>工程進行中，請忍耐！</a:t>
            </a:r>
            <a:endParaRPr lang="en-US" sz="4000" b="1" dirty="0">
              <a:latin typeface="+mn-ea"/>
              <a:ea typeface="+mn-ea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86EED8-5801-0490-43BE-123DB0E39AF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66902" y="2277372"/>
            <a:ext cx="5094837" cy="3700733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F560C4D-BDFA-F0A8-0E1D-A27FCF4D43B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943600" y="2277373"/>
            <a:ext cx="5410200" cy="37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251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13210" y="1439110"/>
            <a:ext cx="9144000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直到主耶穌再來時候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46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454</Words>
  <Application>Microsoft Office PowerPoint</Application>
  <PresentationFormat>Widescreen</PresentationFormat>
  <Paragraphs>32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22" baseType="lpstr">
      <vt:lpstr>DengXian</vt:lpstr>
      <vt:lpstr>DengXian</vt:lpstr>
      <vt:lpstr>DFKai-SB</vt:lpstr>
      <vt:lpstr>Microsoft JhengHei</vt:lpstr>
      <vt:lpstr>新細明體</vt:lpstr>
      <vt:lpstr>新細明體</vt:lpstr>
      <vt:lpstr>Arial</vt:lpstr>
      <vt:lpstr>Calibri</vt:lpstr>
      <vt:lpstr>Calibri Light</vt:lpstr>
      <vt:lpstr>Cambria</vt:lpstr>
      <vt:lpstr>Century</vt:lpstr>
      <vt:lpstr>Times New Roman</vt:lpstr>
      <vt:lpstr>Office Theme</vt:lpstr>
      <vt:lpstr>14_Default Design</vt:lpstr>
      <vt:lpstr>PowerPoint Presentation</vt:lpstr>
      <vt:lpstr>作神百般恩賜的好管家 Be a Good Stewards of the Manifold Grace of GOD</vt:lpstr>
      <vt:lpstr>主題經文: 彼得前書/1 PETER 4：7-11</vt:lpstr>
      <vt:lpstr>一．誰是神家中的管家呢？</vt:lpstr>
      <vt:lpstr>二. 如何成爲神百般恩賜的好管家？</vt:lpstr>
      <vt:lpstr>PowerPoint Presentation</vt:lpstr>
      <vt:lpstr>工程進行中，請忍耐！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作神百般恩賜的好管家 Be a Good Stewards of the Manifold Grace of GOD</dc:title>
  <dc:creator>Suiyieh Horng</dc:creator>
  <cp:lastModifiedBy>He5778Lord</cp:lastModifiedBy>
  <cp:revision>2</cp:revision>
  <dcterms:created xsi:type="dcterms:W3CDTF">2022-10-15T22:33:00Z</dcterms:created>
  <dcterms:modified xsi:type="dcterms:W3CDTF">2022-10-16T01:12:34Z</dcterms:modified>
</cp:coreProperties>
</file>