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0.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1.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500310" r:id="rId5"/>
    <p:sldMasterId id="2147500321" r:id="rId6"/>
    <p:sldMasterId id="2147500490" r:id="rId7"/>
    <p:sldMasterId id="2147500501" r:id="rId8"/>
    <p:sldMasterId id="2147500656" r:id="rId9"/>
    <p:sldMasterId id="2147500668" r:id="rId10"/>
    <p:sldMasterId id="2147500680" r:id="rId11"/>
    <p:sldMasterId id="2147500740" r:id="rId12"/>
  </p:sldMasterIdLst>
  <p:notesMasterIdLst>
    <p:notesMasterId r:id="rId37"/>
  </p:notesMasterIdLst>
  <p:sldIdLst>
    <p:sldId id="12756" r:id="rId13"/>
    <p:sldId id="12786" r:id="rId14"/>
    <p:sldId id="12758" r:id="rId15"/>
    <p:sldId id="12759" r:id="rId16"/>
    <p:sldId id="12760" r:id="rId17"/>
    <p:sldId id="12761" r:id="rId18"/>
    <p:sldId id="12762" r:id="rId19"/>
    <p:sldId id="12763" r:id="rId20"/>
    <p:sldId id="12764" r:id="rId21"/>
    <p:sldId id="12765" r:id="rId22"/>
    <p:sldId id="12766" r:id="rId23"/>
    <p:sldId id="12767" r:id="rId24"/>
    <p:sldId id="12768" r:id="rId25"/>
    <p:sldId id="12769" r:id="rId26"/>
    <p:sldId id="12770" r:id="rId27"/>
    <p:sldId id="12771" r:id="rId28"/>
    <p:sldId id="12772" r:id="rId29"/>
    <p:sldId id="12773" r:id="rId30"/>
    <p:sldId id="12774" r:id="rId31"/>
    <p:sldId id="12775" r:id="rId32"/>
    <p:sldId id="12776" r:id="rId33"/>
    <p:sldId id="12777" r:id="rId34"/>
    <p:sldId id="12778" r:id="rId35"/>
    <p:sldId id="12779" r:id="rId36"/>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66CC"/>
    <a:srgbClr val="CCFFCC"/>
    <a:srgbClr val="FFCCFF"/>
    <a:srgbClr val="FFCC99"/>
    <a:srgbClr val="FFCC66"/>
    <a:srgbClr val="FF99CC"/>
    <a:srgbClr val="FFFF99"/>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726" autoAdjust="0"/>
    <p:restoredTop sz="94670" autoAdjust="0"/>
  </p:normalViewPr>
  <p:slideViewPr>
    <p:cSldViewPr snapToGrid="0" snapToObjects="1">
      <p:cViewPr varScale="1">
        <p:scale>
          <a:sx n="70" d="100"/>
          <a:sy n="70" d="100"/>
        </p:scale>
        <p:origin x="40" y="238"/>
      </p:cViewPr>
      <p:guideLst>
        <p:guide orient="horz" pos="2160"/>
        <p:guide pos="384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13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11/8/2022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Arial"/>
                <a:sym typeface="Arial"/>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131288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5026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838e1cbce6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838e1cbce6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0063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838e1cbce6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838e1cbce6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3353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838e1cbce6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838e1cbce6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7488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838e1cbce6_0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838e1cbce6_0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8254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838e1cbce6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838e1cbce6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8229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838e1cbce6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838e1cbce6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7046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838e1cbce6_0_3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838e1cbce6_0_3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7956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838e1cbce6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838e1cbce6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8940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838e1cbce6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838e1cbce6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0371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838e1cbce6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838e1cbce6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5808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838e1cbce6_0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838e1cbce6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2913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838e1cbce6_0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838e1cbce6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9510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838e1cbce6_0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838e1cbce6_0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2329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838e1cbce6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838e1cbce6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3315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838e1cbce6_0_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838e1cbce6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93123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838e1cbce6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838e1cbce6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8792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838e1cbce6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838e1cbce6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3645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838e1cbce6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838e1cbce6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7545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838e1cbce6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838e1cbce6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723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838e1cbce6_0_4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838e1cbce6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9249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838e1cbce6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838e1cbce6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02547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Arial"/>
                <a:sym typeface="Arial"/>
              </a:rPr>
              <a:pPr marL="0" marR="0" lvl="0" indent="0" algn="r" defTabSz="46459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37498628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11/8/2022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11/8/2022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4"/>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42" indent="0" algn="ctr">
              <a:buNone/>
              <a:defRPr/>
            </a:lvl2pPr>
            <a:lvl3pPr marL="914282" indent="0" algn="ctr">
              <a:buNone/>
              <a:defRPr/>
            </a:lvl3pPr>
            <a:lvl4pPr marL="1371424" indent="0" algn="ctr">
              <a:buNone/>
              <a:defRPr/>
            </a:lvl4pPr>
            <a:lvl5pPr marL="1828565" indent="0" algn="ctr">
              <a:buNone/>
              <a:defRPr/>
            </a:lvl5pPr>
            <a:lvl6pPr marL="2285706" indent="0" algn="ctr">
              <a:buNone/>
              <a:defRPr/>
            </a:lvl6pPr>
            <a:lvl7pPr marL="2742846" indent="0" algn="ctr">
              <a:buNone/>
              <a:defRPr/>
            </a:lvl7pPr>
            <a:lvl8pPr marL="3199988" indent="0" algn="ctr">
              <a:buNone/>
              <a:defRPr/>
            </a:lvl8pPr>
            <a:lvl9pPr marL="3657129"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A42328AF-0F20-4E50-BEE2-D1777062EAD4}"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1470537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30238519-D2AD-4B20-A904-7C4CE96A7960}"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21166236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9"/>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42" indent="0">
              <a:buNone/>
              <a:defRPr sz="1800"/>
            </a:lvl2pPr>
            <a:lvl3pPr marL="914282" indent="0">
              <a:buNone/>
              <a:defRPr sz="1600"/>
            </a:lvl3pPr>
            <a:lvl4pPr marL="1371424" indent="0">
              <a:buNone/>
              <a:defRPr sz="1400"/>
            </a:lvl4pPr>
            <a:lvl5pPr marL="1828565" indent="0">
              <a:buNone/>
              <a:defRPr sz="1400"/>
            </a:lvl5pPr>
            <a:lvl6pPr marL="2285706" indent="0">
              <a:buNone/>
              <a:defRPr sz="1400"/>
            </a:lvl6pPr>
            <a:lvl7pPr marL="2742846" indent="0">
              <a:buNone/>
              <a:defRPr sz="1400"/>
            </a:lvl7pPr>
            <a:lvl8pPr marL="3199988" indent="0">
              <a:buNone/>
              <a:defRPr sz="1400"/>
            </a:lvl8pPr>
            <a:lvl9pPr marL="3657129"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9519144F-B5A7-4D9B-ABE3-55B77A499815}"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11872809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6"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7" name="Rectangle 6"/>
          <p:cNvSpPr>
            <a:spLocks noGrp="1" noChangeArrowheads="1"/>
          </p:cNvSpPr>
          <p:nvPr>
            <p:ph type="sldNum" sz="quarter" idx="12"/>
          </p:nvPr>
        </p:nvSpPr>
        <p:spPr/>
        <p:txBody>
          <a:bodyPr/>
          <a:lstStyle>
            <a:lvl1pPr>
              <a:defRPr b="1"/>
            </a:lvl1pPr>
          </a:lstStyle>
          <a:p>
            <a:pPr defTabSz="456931">
              <a:defRPr/>
            </a:pPr>
            <a:fld id="{BB20E8D0-26BC-4355-B1C2-71D44AE15D40}"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17008309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5"/>
            <a:ext cx="5386917" cy="639763"/>
          </a:xfrm>
        </p:spPr>
        <p:txBody>
          <a:bodyPr anchor="b"/>
          <a:lstStyle>
            <a:lvl1pPr marL="0" indent="0">
              <a:buNone/>
              <a:defRPr sz="2400" b="1"/>
            </a:lvl1pPr>
            <a:lvl2pPr marL="457142" indent="0">
              <a:buNone/>
              <a:defRPr sz="2000" b="1"/>
            </a:lvl2pPr>
            <a:lvl3pPr marL="914282" indent="0">
              <a:buNone/>
              <a:defRPr sz="1800" b="1"/>
            </a:lvl3pPr>
            <a:lvl4pPr marL="1371424" indent="0">
              <a:buNone/>
              <a:defRPr sz="1600" b="1"/>
            </a:lvl4pPr>
            <a:lvl5pPr marL="1828565" indent="0">
              <a:buNone/>
              <a:defRPr sz="1600" b="1"/>
            </a:lvl5pPr>
            <a:lvl6pPr marL="2285706" indent="0">
              <a:buNone/>
              <a:defRPr sz="1600" b="1"/>
            </a:lvl6pPr>
            <a:lvl7pPr marL="2742846" indent="0">
              <a:buNone/>
              <a:defRPr sz="1600" b="1"/>
            </a:lvl7pPr>
            <a:lvl8pPr marL="3199988" indent="0">
              <a:buNone/>
              <a:defRPr sz="1600" b="1"/>
            </a:lvl8pPr>
            <a:lvl9pPr marL="3657129"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3" y="1535115"/>
            <a:ext cx="5389033" cy="639763"/>
          </a:xfrm>
        </p:spPr>
        <p:txBody>
          <a:bodyPr anchor="b"/>
          <a:lstStyle>
            <a:lvl1pPr marL="0" indent="0">
              <a:buNone/>
              <a:defRPr sz="2400" b="1"/>
            </a:lvl1pPr>
            <a:lvl2pPr marL="457142" indent="0">
              <a:buNone/>
              <a:defRPr sz="2000" b="1"/>
            </a:lvl2pPr>
            <a:lvl3pPr marL="914282" indent="0">
              <a:buNone/>
              <a:defRPr sz="1800" b="1"/>
            </a:lvl3pPr>
            <a:lvl4pPr marL="1371424" indent="0">
              <a:buNone/>
              <a:defRPr sz="1600" b="1"/>
            </a:lvl4pPr>
            <a:lvl5pPr marL="1828565" indent="0">
              <a:buNone/>
              <a:defRPr sz="1600" b="1"/>
            </a:lvl5pPr>
            <a:lvl6pPr marL="2285706" indent="0">
              <a:buNone/>
              <a:defRPr sz="1600" b="1"/>
            </a:lvl6pPr>
            <a:lvl7pPr marL="2742846" indent="0">
              <a:buNone/>
              <a:defRPr sz="1600" b="1"/>
            </a:lvl7pPr>
            <a:lvl8pPr marL="3199988" indent="0">
              <a:buNone/>
              <a:defRPr sz="1600" b="1"/>
            </a:lvl8pPr>
            <a:lvl9pPr marL="3657129"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8"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9" name="Rectangle 6"/>
          <p:cNvSpPr>
            <a:spLocks noGrp="1" noChangeArrowheads="1"/>
          </p:cNvSpPr>
          <p:nvPr>
            <p:ph type="sldNum" sz="quarter" idx="12"/>
          </p:nvPr>
        </p:nvSpPr>
        <p:spPr/>
        <p:txBody>
          <a:bodyPr/>
          <a:lstStyle>
            <a:lvl1pPr>
              <a:defRPr b="1"/>
            </a:lvl1pPr>
          </a:lstStyle>
          <a:p>
            <a:pPr defTabSz="456931">
              <a:defRPr/>
            </a:pPr>
            <a:fld id="{32A61D9C-E860-495C-AF49-D07BD82F6B88}"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368618605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4"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5" name="Rectangle 6"/>
          <p:cNvSpPr>
            <a:spLocks noGrp="1" noChangeArrowheads="1"/>
          </p:cNvSpPr>
          <p:nvPr>
            <p:ph type="sldNum" sz="quarter" idx="12"/>
          </p:nvPr>
        </p:nvSpPr>
        <p:spPr/>
        <p:txBody>
          <a:bodyPr/>
          <a:lstStyle>
            <a:lvl1pPr>
              <a:defRPr b="1"/>
            </a:lvl1pPr>
          </a:lstStyle>
          <a:p>
            <a:pPr defTabSz="456931">
              <a:defRPr/>
            </a:pPr>
            <a:fld id="{822DFA2F-4419-4AC6-AA40-2C184383BEEB}"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10434674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3"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4" name="Rectangle 6"/>
          <p:cNvSpPr>
            <a:spLocks noGrp="1" noChangeArrowheads="1"/>
          </p:cNvSpPr>
          <p:nvPr>
            <p:ph type="sldNum" sz="quarter" idx="12"/>
          </p:nvPr>
        </p:nvSpPr>
        <p:spPr/>
        <p:txBody>
          <a:bodyPr/>
          <a:lstStyle>
            <a:lvl1pPr>
              <a:defRPr b="1"/>
            </a:lvl1pPr>
          </a:lstStyle>
          <a:p>
            <a:pPr defTabSz="456931">
              <a:defRPr/>
            </a:pPr>
            <a:fld id="{F2011F9D-33CD-4356-9135-7BF35EC8034B}"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19500824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3"/>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9"/>
            <a:ext cx="4011084" cy="4691063"/>
          </a:xfrm>
        </p:spPr>
        <p:txBody>
          <a:bodyPr/>
          <a:lstStyle>
            <a:lvl1pPr marL="0" indent="0">
              <a:buNone/>
              <a:defRPr sz="1400"/>
            </a:lvl1pPr>
            <a:lvl2pPr marL="457142" indent="0">
              <a:buNone/>
              <a:defRPr sz="1200"/>
            </a:lvl2pPr>
            <a:lvl3pPr marL="914282" indent="0">
              <a:buNone/>
              <a:defRPr sz="1000"/>
            </a:lvl3pPr>
            <a:lvl4pPr marL="1371424" indent="0">
              <a:buNone/>
              <a:defRPr sz="900"/>
            </a:lvl4pPr>
            <a:lvl5pPr marL="1828565" indent="0">
              <a:buNone/>
              <a:defRPr sz="900"/>
            </a:lvl5pPr>
            <a:lvl6pPr marL="2285706" indent="0">
              <a:buNone/>
              <a:defRPr sz="900"/>
            </a:lvl6pPr>
            <a:lvl7pPr marL="2742846" indent="0">
              <a:buNone/>
              <a:defRPr sz="900"/>
            </a:lvl7pPr>
            <a:lvl8pPr marL="3199988" indent="0">
              <a:buNone/>
              <a:defRPr sz="900"/>
            </a:lvl8pPr>
            <a:lvl9pPr marL="365712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6"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7" name="Rectangle 6"/>
          <p:cNvSpPr>
            <a:spLocks noGrp="1" noChangeArrowheads="1"/>
          </p:cNvSpPr>
          <p:nvPr>
            <p:ph type="sldNum" sz="quarter" idx="12"/>
          </p:nvPr>
        </p:nvSpPr>
        <p:spPr/>
        <p:txBody>
          <a:bodyPr/>
          <a:lstStyle>
            <a:lvl1pPr>
              <a:defRPr b="1"/>
            </a:lvl1pPr>
          </a:lstStyle>
          <a:p>
            <a:pPr defTabSz="456931">
              <a:defRPr/>
            </a:pPr>
            <a:fld id="{633D1F17-651C-4A0F-B6B0-8AFA1A57A9B5}"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21243017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42" indent="0">
              <a:buNone/>
              <a:defRPr sz="2800"/>
            </a:lvl2pPr>
            <a:lvl3pPr marL="914282" indent="0">
              <a:buNone/>
              <a:defRPr sz="2400"/>
            </a:lvl3pPr>
            <a:lvl4pPr marL="1371424" indent="0">
              <a:buNone/>
              <a:defRPr sz="2000"/>
            </a:lvl4pPr>
            <a:lvl5pPr marL="1828565" indent="0">
              <a:buNone/>
              <a:defRPr sz="2000"/>
            </a:lvl5pPr>
            <a:lvl6pPr marL="2285706" indent="0">
              <a:buNone/>
              <a:defRPr sz="2000"/>
            </a:lvl6pPr>
            <a:lvl7pPr marL="2742846" indent="0">
              <a:buNone/>
              <a:defRPr sz="2000"/>
            </a:lvl7pPr>
            <a:lvl8pPr marL="3199988" indent="0">
              <a:buNone/>
              <a:defRPr sz="2000"/>
            </a:lvl8pPr>
            <a:lvl9pPr marL="3657129"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2"/>
            <a:ext cx="7315200" cy="804863"/>
          </a:xfrm>
        </p:spPr>
        <p:txBody>
          <a:bodyPr/>
          <a:lstStyle>
            <a:lvl1pPr marL="0" indent="0">
              <a:buNone/>
              <a:defRPr sz="1400"/>
            </a:lvl1pPr>
            <a:lvl2pPr marL="457142" indent="0">
              <a:buNone/>
              <a:defRPr sz="1200"/>
            </a:lvl2pPr>
            <a:lvl3pPr marL="914282" indent="0">
              <a:buNone/>
              <a:defRPr sz="1000"/>
            </a:lvl3pPr>
            <a:lvl4pPr marL="1371424" indent="0">
              <a:buNone/>
              <a:defRPr sz="900"/>
            </a:lvl4pPr>
            <a:lvl5pPr marL="1828565" indent="0">
              <a:buNone/>
              <a:defRPr sz="900"/>
            </a:lvl5pPr>
            <a:lvl6pPr marL="2285706" indent="0">
              <a:buNone/>
              <a:defRPr sz="900"/>
            </a:lvl6pPr>
            <a:lvl7pPr marL="2742846" indent="0">
              <a:buNone/>
              <a:defRPr sz="900"/>
            </a:lvl7pPr>
            <a:lvl8pPr marL="3199988" indent="0">
              <a:buNone/>
              <a:defRPr sz="900"/>
            </a:lvl8pPr>
            <a:lvl9pPr marL="365712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6"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7" name="Rectangle 6"/>
          <p:cNvSpPr>
            <a:spLocks noGrp="1" noChangeArrowheads="1"/>
          </p:cNvSpPr>
          <p:nvPr>
            <p:ph type="sldNum" sz="quarter" idx="12"/>
          </p:nvPr>
        </p:nvSpPr>
        <p:spPr/>
        <p:txBody>
          <a:bodyPr/>
          <a:lstStyle>
            <a:lvl1pPr>
              <a:defRPr b="1"/>
            </a:lvl1pPr>
          </a:lstStyle>
          <a:p>
            <a:pPr defTabSz="456931">
              <a:defRPr/>
            </a:pPr>
            <a:fld id="{00DAAE66-1612-42A4-932F-81A31803CB42}"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38417967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24B79410-07E7-4581-AF0A-30564A49BA0F}"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719235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8"/>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8"/>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C78B4C11-47D9-4086-88D4-DE76A19D4266}"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7666418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39329578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369742935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3367991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1938802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33920865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3299329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9924042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424485445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4684652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97746352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4"/>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42" indent="0" algn="ctr">
              <a:buNone/>
              <a:defRPr/>
            </a:lvl2pPr>
            <a:lvl3pPr marL="914282" indent="0" algn="ctr">
              <a:buNone/>
              <a:defRPr/>
            </a:lvl3pPr>
            <a:lvl4pPr marL="1371424" indent="0" algn="ctr">
              <a:buNone/>
              <a:defRPr/>
            </a:lvl4pPr>
            <a:lvl5pPr marL="1828565" indent="0" algn="ctr">
              <a:buNone/>
              <a:defRPr/>
            </a:lvl5pPr>
            <a:lvl6pPr marL="2285706" indent="0" algn="ctr">
              <a:buNone/>
              <a:defRPr/>
            </a:lvl6pPr>
            <a:lvl7pPr marL="2742846" indent="0" algn="ctr">
              <a:buNone/>
              <a:defRPr/>
            </a:lvl7pPr>
            <a:lvl8pPr marL="3199988" indent="0" algn="ctr">
              <a:buNone/>
              <a:defRPr/>
            </a:lvl8pPr>
            <a:lvl9pPr marL="3657129"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A42328AF-0F20-4E50-BEE2-D1777062EAD4}"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138252421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30238519-D2AD-4B20-A904-7C4CE96A7960}"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21300100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9"/>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42" indent="0">
              <a:buNone/>
              <a:defRPr sz="1800"/>
            </a:lvl2pPr>
            <a:lvl3pPr marL="914282" indent="0">
              <a:buNone/>
              <a:defRPr sz="1600"/>
            </a:lvl3pPr>
            <a:lvl4pPr marL="1371424" indent="0">
              <a:buNone/>
              <a:defRPr sz="1400"/>
            </a:lvl4pPr>
            <a:lvl5pPr marL="1828565" indent="0">
              <a:buNone/>
              <a:defRPr sz="1400"/>
            </a:lvl5pPr>
            <a:lvl6pPr marL="2285706" indent="0">
              <a:buNone/>
              <a:defRPr sz="1400"/>
            </a:lvl6pPr>
            <a:lvl7pPr marL="2742846" indent="0">
              <a:buNone/>
              <a:defRPr sz="1400"/>
            </a:lvl7pPr>
            <a:lvl8pPr marL="3199988" indent="0">
              <a:buNone/>
              <a:defRPr sz="1400"/>
            </a:lvl8pPr>
            <a:lvl9pPr marL="3657129"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9519144F-B5A7-4D9B-ABE3-55B77A499815}"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334511004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6"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7" name="Rectangle 6"/>
          <p:cNvSpPr>
            <a:spLocks noGrp="1" noChangeArrowheads="1"/>
          </p:cNvSpPr>
          <p:nvPr>
            <p:ph type="sldNum" sz="quarter" idx="12"/>
          </p:nvPr>
        </p:nvSpPr>
        <p:spPr/>
        <p:txBody>
          <a:bodyPr/>
          <a:lstStyle>
            <a:lvl1pPr>
              <a:defRPr b="1"/>
            </a:lvl1pPr>
          </a:lstStyle>
          <a:p>
            <a:pPr defTabSz="456931">
              <a:defRPr/>
            </a:pPr>
            <a:fld id="{BB20E8D0-26BC-4355-B1C2-71D44AE15D40}"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3774879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5"/>
            <a:ext cx="5386917" cy="639763"/>
          </a:xfrm>
        </p:spPr>
        <p:txBody>
          <a:bodyPr anchor="b"/>
          <a:lstStyle>
            <a:lvl1pPr marL="0" indent="0">
              <a:buNone/>
              <a:defRPr sz="2400" b="1"/>
            </a:lvl1pPr>
            <a:lvl2pPr marL="457142" indent="0">
              <a:buNone/>
              <a:defRPr sz="2000" b="1"/>
            </a:lvl2pPr>
            <a:lvl3pPr marL="914282" indent="0">
              <a:buNone/>
              <a:defRPr sz="1800" b="1"/>
            </a:lvl3pPr>
            <a:lvl4pPr marL="1371424" indent="0">
              <a:buNone/>
              <a:defRPr sz="1600" b="1"/>
            </a:lvl4pPr>
            <a:lvl5pPr marL="1828565" indent="0">
              <a:buNone/>
              <a:defRPr sz="1600" b="1"/>
            </a:lvl5pPr>
            <a:lvl6pPr marL="2285706" indent="0">
              <a:buNone/>
              <a:defRPr sz="1600" b="1"/>
            </a:lvl6pPr>
            <a:lvl7pPr marL="2742846" indent="0">
              <a:buNone/>
              <a:defRPr sz="1600" b="1"/>
            </a:lvl7pPr>
            <a:lvl8pPr marL="3199988" indent="0">
              <a:buNone/>
              <a:defRPr sz="1600" b="1"/>
            </a:lvl8pPr>
            <a:lvl9pPr marL="3657129"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3" y="1535115"/>
            <a:ext cx="5389033" cy="639763"/>
          </a:xfrm>
        </p:spPr>
        <p:txBody>
          <a:bodyPr anchor="b"/>
          <a:lstStyle>
            <a:lvl1pPr marL="0" indent="0">
              <a:buNone/>
              <a:defRPr sz="2400" b="1"/>
            </a:lvl1pPr>
            <a:lvl2pPr marL="457142" indent="0">
              <a:buNone/>
              <a:defRPr sz="2000" b="1"/>
            </a:lvl2pPr>
            <a:lvl3pPr marL="914282" indent="0">
              <a:buNone/>
              <a:defRPr sz="1800" b="1"/>
            </a:lvl3pPr>
            <a:lvl4pPr marL="1371424" indent="0">
              <a:buNone/>
              <a:defRPr sz="1600" b="1"/>
            </a:lvl4pPr>
            <a:lvl5pPr marL="1828565" indent="0">
              <a:buNone/>
              <a:defRPr sz="1600" b="1"/>
            </a:lvl5pPr>
            <a:lvl6pPr marL="2285706" indent="0">
              <a:buNone/>
              <a:defRPr sz="1600" b="1"/>
            </a:lvl6pPr>
            <a:lvl7pPr marL="2742846" indent="0">
              <a:buNone/>
              <a:defRPr sz="1600" b="1"/>
            </a:lvl7pPr>
            <a:lvl8pPr marL="3199988" indent="0">
              <a:buNone/>
              <a:defRPr sz="1600" b="1"/>
            </a:lvl8pPr>
            <a:lvl9pPr marL="3657129"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8"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9" name="Rectangle 6"/>
          <p:cNvSpPr>
            <a:spLocks noGrp="1" noChangeArrowheads="1"/>
          </p:cNvSpPr>
          <p:nvPr>
            <p:ph type="sldNum" sz="quarter" idx="12"/>
          </p:nvPr>
        </p:nvSpPr>
        <p:spPr/>
        <p:txBody>
          <a:bodyPr/>
          <a:lstStyle>
            <a:lvl1pPr>
              <a:defRPr b="1"/>
            </a:lvl1pPr>
          </a:lstStyle>
          <a:p>
            <a:pPr defTabSz="456931">
              <a:defRPr/>
            </a:pPr>
            <a:fld id="{32A61D9C-E860-495C-AF49-D07BD82F6B88}"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303834061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4"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5" name="Rectangle 6"/>
          <p:cNvSpPr>
            <a:spLocks noGrp="1" noChangeArrowheads="1"/>
          </p:cNvSpPr>
          <p:nvPr>
            <p:ph type="sldNum" sz="quarter" idx="12"/>
          </p:nvPr>
        </p:nvSpPr>
        <p:spPr/>
        <p:txBody>
          <a:bodyPr/>
          <a:lstStyle>
            <a:lvl1pPr>
              <a:defRPr b="1"/>
            </a:lvl1pPr>
          </a:lstStyle>
          <a:p>
            <a:pPr defTabSz="456931">
              <a:defRPr/>
            </a:pPr>
            <a:fld id="{822DFA2F-4419-4AC6-AA40-2C184383BEEB}"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22610478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3"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4" name="Rectangle 6"/>
          <p:cNvSpPr>
            <a:spLocks noGrp="1" noChangeArrowheads="1"/>
          </p:cNvSpPr>
          <p:nvPr>
            <p:ph type="sldNum" sz="quarter" idx="12"/>
          </p:nvPr>
        </p:nvSpPr>
        <p:spPr/>
        <p:txBody>
          <a:bodyPr/>
          <a:lstStyle>
            <a:lvl1pPr>
              <a:defRPr b="1"/>
            </a:lvl1pPr>
          </a:lstStyle>
          <a:p>
            <a:pPr defTabSz="456931">
              <a:defRPr/>
            </a:pPr>
            <a:fld id="{F2011F9D-33CD-4356-9135-7BF35EC8034B}"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60677507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3"/>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9"/>
            <a:ext cx="4011084" cy="4691063"/>
          </a:xfrm>
        </p:spPr>
        <p:txBody>
          <a:bodyPr/>
          <a:lstStyle>
            <a:lvl1pPr marL="0" indent="0">
              <a:buNone/>
              <a:defRPr sz="1400"/>
            </a:lvl1pPr>
            <a:lvl2pPr marL="457142" indent="0">
              <a:buNone/>
              <a:defRPr sz="1200"/>
            </a:lvl2pPr>
            <a:lvl3pPr marL="914282" indent="0">
              <a:buNone/>
              <a:defRPr sz="1000"/>
            </a:lvl3pPr>
            <a:lvl4pPr marL="1371424" indent="0">
              <a:buNone/>
              <a:defRPr sz="900"/>
            </a:lvl4pPr>
            <a:lvl5pPr marL="1828565" indent="0">
              <a:buNone/>
              <a:defRPr sz="900"/>
            </a:lvl5pPr>
            <a:lvl6pPr marL="2285706" indent="0">
              <a:buNone/>
              <a:defRPr sz="900"/>
            </a:lvl6pPr>
            <a:lvl7pPr marL="2742846" indent="0">
              <a:buNone/>
              <a:defRPr sz="900"/>
            </a:lvl7pPr>
            <a:lvl8pPr marL="3199988" indent="0">
              <a:buNone/>
              <a:defRPr sz="900"/>
            </a:lvl8pPr>
            <a:lvl9pPr marL="365712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6"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7" name="Rectangle 6"/>
          <p:cNvSpPr>
            <a:spLocks noGrp="1" noChangeArrowheads="1"/>
          </p:cNvSpPr>
          <p:nvPr>
            <p:ph type="sldNum" sz="quarter" idx="12"/>
          </p:nvPr>
        </p:nvSpPr>
        <p:spPr/>
        <p:txBody>
          <a:bodyPr/>
          <a:lstStyle>
            <a:lvl1pPr>
              <a:defRPr b="1"/>
            </a:lvl1pPr>
          </a:lstStyle>
          <a:p>
            <a:pPr defTabSz="456931">
              <a:defRPr/>
            </a:pPr>
            <a:fld id="{633D1F17-651C-4A0F-B6B0-8AFA1A57A9B5}"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3322317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42" indent="0">
              <a:buNone/>
              <a:defRPr sz="2800"/>
            </a:lvl2pPr>
            <a:lvl3pPr marL="914282" indent="0">
              <a:buNone/>
              <a:defRPr sz="2400"/>
            </a:lvl3pPr>
            <a:lvl4pPr marL="1371424" indent="0">
              <a:buNone/>
              <a:defRPr sz="2000"/>
            </a:lvl4pPr>
            <a:lvl5pPr marL="1828565" indent="0">
              <a:buNone/>
              <a:defRPr sz="2000"/>
            </a:lvl5pPr>
            <a:lvl6pPr marL="2285706" indent="0">
              <a:buNone/>
              <a:defRPr sz="2000"/>
            </a:lvl6pPr>
            <a:lvl7pPr marL="2742846" indent="0">
              <a:buNone/>
              <a:defRPr sz="2000"/>
            </a:lvl7pPr>
            <a:lvl8pPr marL="3199988" indent="0">
              <a:buNone/>
              <a:defRPr sz="2000"/>
            </a:lvl8pPr>
            <a:lvl9pPr marL="3657129"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2"/>
            <a:ext cx="7315200" cy="804863"/>
          </a:xfrm>
        </p:spPr>
        <p:txBody>
          <a:bodyPr/>
          <a:lstStyle>
            <a:lvl1pPr marL="0" indent="0">
              <a:buNone/>
              <a:defRPr sz="1400"/>
            </a:lvl1pPr>
            <a:lvl2pPr marL="457142" indent="0">
              <a:buNone/>
              <a:defRPr sz="1200"/>
            </a:lvl2pPr>
            <a:lvl3pPr marL="914282" indent="0">
              <a:buNone/>
              <a:defRPr sz="1000"/>
            </a:lvl3pPr>
            <a:lvl4pPr marL="1371424" indent="0">
              <a:buNone/>
              <a:defRPr sz="900"/>
            </a:lvl4pPr>
            <a:lvl5pPr marL="1828565" indent="0">
              <a:buNone/>
              <a:defRPr sz="900"/>
            </a:lvl5pPr>
            <a:lvl6pPr marL="2285706" indent="0">
              <a:buNone/>
              <a:defRPr sz="900"/>
            </a:lvl6pPr>
            <a:lvl7pPr marL="2742846" indent="0">
              <a:buNone/>
              <a:defRPr sz="900"/>
            </a:lvl7pPr>
            <a:lvl8pPr marL="3199988" indent="0">
              <a:buNone/>
              <a:defRPr sz="900"/>
            </a:lvl8pPr>
            <a:lvl9pPr marL="365712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6"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7" name="Rectangle 6"/>
          <p:cNvSpPr>
            <a:spLocks noGrp="1" noChangeArrowheads="1"/>
          </p:cNvSpPr>
          <p:nvPr>
            <p:ph type="sldNum" sz="quarter" idx="12"/>
          </p:nvPr>
        </p:nvSpPr>
        <p:spPr/>
        <p:txBody>
          <a:bodyPr/>
          <a:lstStyle>
            <a:lvl1pPr>
              <a:defRPr b="1"/>
            </a:lvl1pPr>
          </a:lstStyle>
          <a:p>
            <a:pPr defTabSz="456931">
              <a:defRPr/>
            </a:pPr>
            <a:fld id="{00DAAE66-1612-42A4-932F-81A31803CB42}"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29688713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24B79410-07E7-4581-AF0A-30564A49BA0F}"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263553220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8"/>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8"/>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31">
              <a:defRPr/>
            </a:pPr>
            <a:endParaRPr lang="en-US" altLang="zh-TW">
              <a:sym typeface="Arial"/>
            </a:endParaRPr>
          </a:p>
        </p:txBody>
      </p:sp>
      <p:sp>
        <p:nvSpPr>
          <p:cNvPr id="5" name="Rectangle 5"/>
          <p:cNvSpPr>
            <a:spLocks noGrp="1" noChangeArrowheads="1"/>
          </p:cNvSpPr>
          <p:nvPr>
            <p:ph type="ftr" sz="quarter" idx="11"/>
          </p:nvPr>
        </p:nvSpPr>
        <p:spPr/>
        <p:txBody>
          <a:bodyPr/>
          <a:lstStyle>
            <a:lvl1pPr>
              <a:defRPr b="1"/>
            </a:lvl1pPr>
          </a:lstStyle>
          <a:p>
            <a:pPr defTabSz="456931">
              <a:defRPr/>
            </a:pPr>
            <a:endParaRPr lang="en-US" altLang="zh-TW">
              <a:sym typeface="Arial"/>
            </a:endParaRPr>
          </a:p>
        </p:txBody>
      </p:sp>
      <p:sp>
        <p:nvSpPr>
          <p:cNvPr id="6" name="Rectangle 6"/>
          <p:cNvSpPr>
            <a:spLocks noGrp="1" noChangeArrowheads="1"/>
          </p:cNvSpPr>
          <p:nvPr>
            <p:ph type="sldNum" sz="quarter" idx="12"/>
          </p:nvPr>
        </p:nvSpPr>
        <p:spPr/>
        <p:txBody>
          <a:bodyPr/>
          <a:lstStyle>
            <a:lvl1pPr>
              <a:defRPr b="1"/>
            </a:lvl1pPr>
          </a:lstStyle>
          <a:p>
            <a:pPr defTabSz="456931">
              <a:defRPr/>
            </a:pPr>
            <a:fld id="{C78B4C11-47D9-4086-88D4-DE76A19D4266}" type="slidenum">
              <a:rPr lang="en-US" altLang="zh-TW" smtClean="0">
                <a:sym typeface="Arial"/>
              </a:rPr>
              <a:pPr defTabSz="456931">
                <a:defRPr/>
              </a:pPr>
              <a:t>‹#›</a:t>
            </a:fld>
            <a:endParaRPr lang="en-US" altLang="zh-TW">
              <a:sym typeface="Arial"/>
            </a:endParaRPr>
          </a:p>
        </p:txBody>
      </p:sp>
    </p:spTree>
    <p:extLst>
      <p:ext uri="{BB962C8B-B14F-4D97-AF65-F5344CB8AC3E}">
        <p14:creationId xmlns:p14="http://schemas.microsoft.com/office/powerpoint/2010/main" val="1640502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72989023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5213321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0027146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198176397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36962790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195607016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109883415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141865708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63387249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22382338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48554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5.jp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5.jp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theme" Target="../theme/theme6.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8.jpe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theme" Target="../theme/theme7.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8.jpe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theme" Target="../theme/theme8.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theme" Target="../theme/theme10.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1.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2.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5"/>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9"/>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377" fontAlgn="base">
              <a:spcBef>
                <a:spcPct val="0"/>
              </a:spcBef>
              <a:spcAft>
                <a:spcPct val="0"/>
              </a:spcAft>
              <a:defRPr/>
            </a:pPr>
            <a:endParaRPr lang="en-US" altLang="zh-TW">
              <a:sym typeface="Arial"/>
            </a:endParaRPr>
          </a:p>
        </p:txBody>
      </p:sp>
      <p:sp>
        <p:nvSpPr>
          <p:cNvPr id="1029" name="Rectangle 5"/>
          <p:cNvSpPr>
            <a:spLocks noGrp="1" noChangeArrowheads="1"/>
          </p:cNvSpPr>
          <p:nvPr>
            <p:ph type="ftr" sz="quarter" idx="3"/>
          </p:nvPr>
        </p:nvSpPr>
        <p:spPr bwMode="auto">
          <a:xfrm>
            <a:off x="4165600" y="6245229"/>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377" fontAlgn="base">
              <a:spcBef>
                <a:spcPct val="0"/>
              </a:spcBef>
              <a:spcAft>
                <a:spcPct val="0"/>
              </a:spcAft>
              <a:defRPr/>
            </a:pPr>
            <a:endParaRPr lang="en-US" altLang="zh-TW">
              <a:sym typeface="Arial"/>
            </a:endParaRPr>
          </a:p>
        </p:txBody>
      </p:sp>
      <p:sp>
        <p:nvSpPr>
          <p:cNvPr id="1030" name="Rectangle 6"/>
          <p:cNvSpPr>
            <a:spLocks noGrp="1" noChangeArrowheads="1"/>
          </p:cNvSpPr>
          <p:nvPr>
            <p:ph type="sldNum" sz="quarter" idx="4"/>
          </p:nvPr>
        </p:nvSpPr>
        <p:spPr bwMode="auto">
          <a:xfrm>
            <a:off x="8737600" y="6245229"/>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377" fontAlgn="base">
              <a:spcBef>
                <a:spcPct val="0"/>
              </a:spcBef>
              <a:spcAft>
                <a:spcPct val="0"/>
              </a:spcAft>
              <a:defRPr/>
            </a:pPr>
            <a:fld id="{0A6B8A8D-979F-46C0-97C6-6C60C953B4D9}" type="slidenum">
              <a:rPr lang="en-US" altLang="zh-TW" smtClean="0">
                <a:sym typeface="Arial"/>
              </a:rPr>
              <a:pPr defTabSz="914377" fontAlgn="base">
                <a:spcBef>
                  <a:spcPct val="0"/>
                </a:spcBef>
                <a:spcAft>
                  <a:spcPct val="0"/>
                </a:spcAft>
                <a:defRPr/>
              </a:pPr>
              <a:t>‹#›</a:t>
            </a:fld>
            <a:endParaRPr lang="en-US" altLang="zh-TW">
              <a:sym typeface="Arial"/>
            </a:endParaRPr>
          </a:p>
        </p:txBody>
      </p:sp>
    </p:spTree>
    <p:extLst>
      <p:ext uri="{BB962C8B-B14F-4D97-AF65-F5344CB8AC3E}">
        <p14:creationId xmlns:p14="http://schemas.microsoft.com/office/powerpoint/2010/main" val="749000055"/>
      </p:ext>
    </p:extLst>
  </p:cSld>
  <p:clrMap bg1="lt1" tx1="dk1" bg2="lt2" tx2="dk2" accent1="accent1" accent2="accent2" accent3="accent3" accent4="accent4" accent5="accent5" accent6="accent6" hlink="hlink" folHlink="folHlink"/>
  <p:sldLayoutIdLst>
    <p:sldLayoutId id="2147500657" r:id="rId1"/>
    <p:sldLayoutId id="2147500658" r:id="rId2"/>
    <p:sldLayoutId id="2147500659" r:id="rId3"/>
    <p:sldLayoutId id="2147500660" r:id="rId4"/>
    <p:sldLayoutId id="2147500661" r:id="rId5"/>
    <p:sldLayoutId id="2147500662" r:id="rId6"/>
    <p:sldLayoutId id="2147500663" r:id="rId7"/>
    <p:sldLayoutId id="2147500664" r:id="rId8"/>
    <p:sldLayoutId id="2147500665" r:id="rId9"/>
    <p:sldLayoutId id="2147500666" r:id="rId10"/>
    <p:sldLayoutId id="21475006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42" algn="ctr" rtl="0" fontAlgn="base">
        <a:spcBef>
          <a:spcPct val="0"/>
        </a:spcBef>
        <a:spcAft>
          <a:spcPct val="0"/>
        </a:spcAft>
        <a:defRPr sz="4400">
          <a:solidFill>
            <a:schemeClr val="tx2"/>
          </a:solidFill>
          <a:latin typeface="Arial" charset="0"/>
        </a:defRPr>
      </a:lvl6pPr>
      <a:lvl7pPr marL="914282" algn="ctr" rtl="0" fontAlgn="base">
        <a:spcBef>
          <a:spcPct val="0"/>
        </a:spcBef>
        <a:spcAft>
          <a:spcPct val="0"/>
        </a:spcAft>
        <a:defRPr sz="4400">
          <a:solidFill>
            <a:schemeClr val="tx2"/>
          </a:solidFill>
          <a:latin typeface="Arial" charset="0"/>
        </a:defRPr>
      </a:lvl7pPr>
      <a:lvl8pPr marL="1371424" algn="ctr" rtl="0" fontAlgn="base">
        <a:spcBef>
          <a:spcPct val="0"/>
        </a:spcBef>
        <a:spcAft>
          <a:spcPct val="0"/>
        </a:spcAft>
        <a:defRPr sz="4400">
          <a:solidFill>
            <a:schemeClr val="tx2"/>
          </a:solidFill>
          <a:latin typeface="Arial" charset="0"/>
        </a:defRPr>
      </a:lvl8pPr>
      <a:lvl9pPr marL="1828565" algn="ctr" rtl="0" fontAlgn="base">
        <a:spcBef>
          <a:spcPct val="0"/>
        </a:spcBef>
        <a:spcAft>
          <a:spcPct val="0"/>
        </a:spcAft>
        <a:defRPr sz="4400">
          <a:solidFill>
            <a:schemeClr val="tx2"/>
          </a:solidFill>
          <a:latin typeface="Arial" charset="0"/>
        </a:defRPr>
      </a:lvl9pPr>
    </p:titleStyle>
    <p:bodyStyle>
      <a:lvl1pPr marL="341305" indent="-341305" algn="l" rtl="0" eaLnBrk="0" fontAlgn="base" hangingPunct="0">
        <a:spcBef>
          <a:spcPct val="20000"/>
        </a:spcBef>
        <a:spcAft>
          <a:spcPct val="0"/>
        </a:spcAft>
        <a:buChar char="•"/>
        <a:defRPr sz="3200">
          <a:solidFill>
            <a:schemeClr val="tx1"/>
          </a:solidFill>
          <a:latin typeface="+mn-lt"/>
          <a:ea typeface="+mn-ea"/>
          <a:cs typeface="+mn-cs"/>
        </a:defRPr>
      </a:lvl1pPr>
      <a:lvl2pPr marL="741344" indent="-284156" algn="l" rtl="0" eaLnBrk="0" fontAlgn="base" hangingPunct="0">
        <a:spcBef>
          <a:spcPct val="20000"/>
        </a:spcBef>
        <a:spcAft>
          <a:spcPct val="0"/>
        </a:spcAft>
        <a:buChar char="–"/>
        <a:defRPr sz="2800">
          <a:solidFill>
            <a:schemeClr val="tx1"/>
          </a:solidFill>
          <a:latin typeface="+mn-lt"/>
        </a:defRPr>
      </a:lvl2pPr>
      <a:lvl3pPr marL="1141385" indent="-227008" algn="l" rtl="0" eaLnBrk="0" fontAlgn="base" hangingPunct="0">
        <a:spcBef>
          <a:spcPct val="20000"/>
        </a:spcBef>
        <a:spcAft>
          <a:spcPct val="0"/>
        </a:spcAft>
        <a:buChar char="•"/>
        <a:defRPr sz="2400">
          <a:solidFill>
            <a:schemeClr val="tx1"/>
          </a:solidFill>
          <a:latin typeface="+mn-lt"/>
        </a:defRPr>
      </a:lvl3pPr>
      <a:lvl4pPr marL="1598573" indent="-227008" algn="l" rtl="0" eaLnBrk="0" fontAlgn="base" hangingPunct="0">
        <a:spcBef>
          <a:spcPct val="20000"/>
        </a:spcBef>
        <a:spcAft>
          <a:spcPct val="0"/>
        </a:spcAft>
        <a:buChar char="–"/>
        <a:defRPr sz="2000">
          <a:solidFill>
            <a:schemeClr val="tx1"/>
          </a:solidFill>
          <a:latin typeface="+mn-lt"/>
        </a:defRPr>
      </a:lvl4pPr>
      <a:lvl5pPr marL="2055762" indent="-227008" algn="l" rtl="0" eaLnBrk="0" fontAlgn="base" hangingPunct="0">
        <a:spcBef>
          <a:spcPct val="20000"/>
        </a:spcBef>
        <a:spcAft>
          <a:spcPct val="0"/>
        </a:spcAft>
        <a:buChar char="»"/>
        <a:defRPr sz="2000">
          <a:solidFill>
            <a:schemeClr val="tx1"/>
          </a:solidFill>
          <a:latin typeface="+mn-lt"/>
        </a:defRPr>
      </a:lvl5pPr>
      <a:lvl6pPr marL="2514277" indent="-228572" algn="l" rtl="0" fontAlgn="base">
        <a:spcBef>
          <a:spcPct val="20000"/>
        </a:spcBef>
        <a:spcAft>
          <a:spcPct val="0"/>
        </a:spcAft>
        <a:buChar char="»"/>
        <a:defRPr sz="2000">
          <a:solidFill>
            <a:schemeClr val="tx1"/>
          </a:solidFill>
          <a:latin typeface="+mn-lt"/>
        </a:defRPr>
      </a:lvl6pPr>
      <a:lvl7pPr marL="2971418" indent="-228572" algn="l" rtl="0" fontAlgn="base">
        <a:spcBef>
          <a:spcPct val="20000"/>
        </a:spcBef>
        <a:spcAft>
          <a:spcPct val="0"/>
        </a:spcAft>
        <a:buChar char="»"/>
        <a:defRPr sz="2000">
          <a:solidFill>
            <a:schemeClr val="tx1"/>
          </a:solidFill>
          <a:latin typeface="+mn-lt"/>
        </a:defRPr>
      </a:lvl7pPr>
      <a:lvl8pPr marL="3428560" indent="-228572" algn="l" rtl="0" fontAlgn="base">
        <a:spcBef>
          <a:spcPct val="20000"/>
        </a:spcBef>
        <a:spcAft>
          <a:spcPct val="0"/>
        </a:spcAft>
        <a:buChar char="»"/>
        <a:defRPr sz="2000">
          <a:solidFill>
            <a:schemeClr val="tx1"/>
          </a:solidFill>
          <a:latin typeface="+mn-lt"/>
        </a:defRPr>
      </a:lvl8pPr>
      <a:lvl9pPr marL="3885700" indent="-22857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82" rtl="0" eaLnBrk="1" latinLnBrk="0" hangingPunct="1">
        <a:defRPr sz="1800" kern="1200">
          <a:solidFill>
            <a:schemeClr val="tx1"/>
          </a:solidFill>
          <a:latin typeface="+mn-lt"/>
          <a:ea typeface="+mn-ea"/>
          <a:cs typeface="+mn-cs"/>
        </a:defRPr>
      </a:lvl1pPr>
      <a:lvl2pPr marL="457142"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4" algn="l" defTabSz="914282" rtl="0" eaLnBrk="1" latinLnBrk="0" hangingPunct="1">
        <a:defRPr sz="1800" kern="1200">
          <a:solidFill>
            <a:schemeClr val="tx1"/>
          </a:solidFill>
          <a:latin typeface="+mn-lt"/>
          <a:ea typeface="+mn-ea"/>
          <a:cs typeface="+mn-cs"/>
        </a:defRPr>
      </a:lvl4pPr>
      <a:lvl5pPr marL="1828565" algn="l" defTabSz="914282" rtl="0" eaLnBrk="1" latinLnBrk="0" hangingPunct="1">
        <a:defRPr sz="1800" kern="1200">
          <a:solidFill>
            <a:schemeClr val="tx1"/>
          </a:solidFill>
          <a:latin typeface="+mn-lt"/>
          <a:ea typeface="+mn-ea"/>
          <a:cs typeface="+mn-cs"/>
        </a:defRPr>
      </a:lvl5pPr>
      <a:lvl6pPr marL="2285706" algn="l" defTabSz="914282" rtl="0" eaLnBrk="1" latinLnBrk="0" hangingPunct="1">
        <a:defRPr sz="1800" kern="1200">
          <a:solidFill>
            <a:schemeClr val="tx1"/>
          </a:solidFill>
          <a:latin typeface="+mn-lt"/>
          <a:ea typeface="+mn-ea"/>
          <a:cs typeface="+mn-cs"/>
        </a:defRPr>
      </a:lvl6pPr>
      <a:lvl7pPr marL="2742846" algn="l" defTabSz="914282" rtl="0" eaLnBrk="1" latinLnBrk="0" hangingPunct="1">
        <a:defRPr sz="1800" kern="1200">
          <a:solidFill>
            <a:schemeClr val="tx1"/>
          </a:solidFill>
          <a:latin typeface="+mn-lt"/>
          <a:ea typeface="+mn-ea"/>
          <a:cs typeface="+mn-cs"/>
        </a:defRPr>
      </a:lvl7pPr>
      <a:lvl8pPr marL="3199988" algn="l" defTabSz="914282" rtl="0" eaLnBrk="1" latinLnBrk="0" hangingPunct="1">
        <a:defRPr sz="1800" kern="1200">
          <a:solidFill>
            <a:schemeClr val="tx1"/>
          </a:solidFill>
          <a:latin typeface="+mn-lt"/>
          <a:ea typeface="+mn-ea"/>
          <a:cs typeface="+mn-cs"/>
        </a:defRPr>
      </a:lvl8pPr>
      <a:lvl9pPr marL="3657129" algn="l" defTabSz="914282"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3479651327"/>
      </p:ext>
    </p:extLst>
  </p:cSld>
  <p:clrMap bg1="lt1" tx1="dk1" bg2="dk2" tx2="lt2" accent1="accent1" accent2="accent2" accent3="accent3" accent4="accent4" accent5="accent5" accent6="accent6" hlink="hlink" folHlink="folHlink"/>
  <p:sldLayoutIdLst>
    <p:sldLayoutId id="2147500670" r:id="rId1"/>
    <p:sldLayoutId id="2147500671" r:id="rId2"/>
    <p:sldLayoutId id="2147500672" r:id="rId3"/>
    <p:sldLayoutId id="2147500673" r:id="rId4"/>
    <p:sldLayoutId id="2147500674" r:id="rId5"/>
    <p:sldLayoutId id="2147500675" r:id="rId6"/>
    <p:sldLayoutId id="2147500676" r:id="rId7"/>
    <p:sldLayoutId id="2147500677" r:id="rId8"/>
    <p:sldLayoutId id="2147500678" r:id="rId9"/>
    <p:sldLayoutId id="214750067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5"/>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9"/>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377" fontAlgn="base">
              <a:spcBef>
                <a:spcPct val="0"/>
              </a:spcBef>
              <a:spcAft>
                <a:spcPct val="0"/>
              </a:spcAft>
              <a:defRPr/>
            </a:pPr>
            <a:endParaRPr lang="en-US" altLang="zh-TW">
              <a:sym typeface="Arial"/>
            </a:endParaRPr>
          </a:p>
        </p:txBody>
      </p:sp>
      <p:sp>
        <p:nvSpPr>
          <p:cNvPr id="1029" name="Rectangle 5"/>
          <p:cNvSpPr>
            <a:spLocks noGrp="1" noChangeArrowheads="1"/>
          </p:cNvSpPr>
          <p:nvPr>
            <p:ph type="ftr" sz="quarter" idx="3"/>
          </p:nvPr>
        </p:nvSpPr>
        <p:spPr bwMode="auto">
          <a:xfrm>
            <a:off x="4165600" y="6245229"/>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377" fontAlgn="base">
              <a:spcBef>
                <a:spcPct val="0"/>
              </a:spcBef>
              <a:spcAft>
                <a:spcPct val="0"/>
              </a:spcAft>
              <a:defRPr/>
            </a:pPr>
            <a:endParaRPr lang="en-US" altLang="zh-TW">
              <a:sym typeface="Arial"/>
            </a:endParaRPr>
          </a:p>
        </p:txBody>
      </p:sp>
      <p:sp>
        <p:nvSpPr>
          <p:cNvPr id="1030" name="Rectangle 6"/>
          <p:cNvSpPr>
            <a:spLocks noGrp="1" noChangeArrowheads="1"/>
          </p:cNvSpPr>
          <p:nvPr>
            <p:ph type="sldNum" sz="quarter" idx="4"/>
          </p:nvPr>
        </p:nvSpPr>
        <p:spPr bwMode="auto">
          <a:xfrm>
            <a:off x="8737600" y="6245229"/>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377" fontAlgn="base">
              <a:spcBef>
                <a:spcPct val="0"/>
              </a:spcBef>
              <a:spcAft>
                <a:spcPct val="0"/>
              </a:spcAft>
              <a:defRPr/>
            </a:pPr>
            <a:fld id="{0A6B8A8D-979F-46C0-97C6-6C60C953B4D9}" type="slidenum">
              <a:rPr lang="en-US" altLang="zh-TW" smtClean="0">
                <a:sym typeface="Arial"/>
              </a:rPr>
              <a:pPr defTabSz="914377" fontAlgn="base">
                <a:spcBef>
                  <a:spcPct val="0"/>
                </a:spcBef>
                <a:spcAft>
                  <a:spcPct val="0"/>
                </a:spcAft>
                <a:defRPr/>
              </a:pPr>
              <a:t>‹#›</a:t>
            </a:fld>
            <a:endParaRPr lang="en-US" altLang="zh-TW">
              <a:sym typeface="Arial"/>
            </a:endParaRPr>
          </a:p>
        </p:txBody>
      </p:sp>
    </p:spTree>
    <p:extLst>
      <p:ext uri="{BB962C8B-B14F-4D97-AF65-F5344CB8AC3E}">
        <p14:creationId xmlns:p14="http://schemas.microsoft.com/office/powerpoint/2010/main" val="728329981"/>
      </p:ext>
    </p:extLst>
  </p:cSld>
  <p:clrMap bg1="lt1" tx1="dk1" bg2="lt2" tx2="dk2" accent1="accent1" accent2="accent2" accent3="accent3" accent4="accent4" accent5="accent5" accent6="accent6" hlink="hlink" folHlink="folHlink"/>
  <p:sldLayoutIdLst>
    <p:sldLayoutId id="2147500681" r:id="rId1"/>
    <p:sldLayoutId id="2147500682" r:id="rId2"/>
    <p:sldLayoutId id="2147500683" r:id="rId3"/>
    <p:sldLayoutId id="2147500684" r:id="rId4"/>
    <p:sldLayoutId id="2147500685" r:id="rId5"/>
    <p:sldLayoutId id="2147500686" r:id="rId6"/>
    <p:sldLayoutId id="2147500687" r:id="rId7"/>
    <p:sldLayoutId id="2147500688" r:id="rId8"/>
    <p:sldLayoutId id="2147500689" r:id="rId9"/>
    <p:sldLayoutId id="2147500690" r:id="rId10"/>
    <p:sldLayoutId id="2147500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42" algn="ctr" rtl="0" fontAlgn="base">
        <a:spcBef>
          <a:spcPct val="0"/>
        </a:spcBef>
        <a:spcAft>
          <a:spcPct val="0"/>
        </a:spcAft>
        <a:defRPr sz="4400">
          <a:solidFill>
            <a:schemeClr val="tx2"/>
          </a:solidFill>
          <a:latin typeface="Arial" charset="0"/>
        </a:defRPr>
      </a:lvl6pPr>
      <a:lvl7pPr marL="914282" algn="ctr" rtl="0" fontAlgn="base">
        <a:spcBef>
          <a:spcPct val="0"/>
        </a:spcBef>
        <a:spcAft>
          <a:spcPct val="0"/>
        </a:spcAft>
        <a:defRPr sz="4400">
          <a:solidFill>
            <a:schemeClr val="tx2"/>
          </a:solidFill>
          <a:latin typeface="Arial" charset="0"/>
        </a:defRPr>
      </a:lvl7pPr>
      <a:lvl8pPr marL="1371424" algn="ctr" rtl="0" fontAlgn="base">
        <a:spcBef>
          <a:spcPct val="0"/>
        </a:spcBef>
        <a:spcAft>
          <a:spcPct val="0"/>
        </a:spcAft>
        <a:defRPr sz="4400">
          <a:solidFill>
            <a:schemeClr val="tx2"/>
          </a:solidFill>
          <a:latin typeface="Arial" charset="0"/>
        </a:defRPr>
      </a:lvl8pPr>
      <a:lvl9pPr marL="1828565" algn="ctr" rtl="0" fontAlgn="base">
        <a:spcBef>
          <a:spcPct val="0"/>
        </a:spcBef>
        <a:spcAft>
          <a:spcPct val="0"/>
        </a:spcAft>
        <a:defRPr sz="4400">
          <a:solidFill>
            <a:schemeClr val="tx2"/>
          </a:solidFill>
          <a:latin typeface="Arial" charset="0"/>
        </a:defRPr>
      </a:lvl9pPr>
    </p:titleStyle>
    <p:bodyStyle>
      <a:lvl1pPr marL="341305" indent="-341305" algn="l" rtl="0" eaLnBrk="0" fontAlgn="base" hangingPunct="0">
        <a:spcBef>
          <a:spcPct val="20000"/>
        </a:spcBef>
        <a:spcAft>
          <a:spcPct val="0"/>
        </a:spcAft>
        <a:buChar char="•"/>
        <a:defRPr sz="3200">
          <a:solidFill>
            <a:schemeClr val="tx1"/>
          </a:solidFill>
          <a:latin typeface="+mn-lt"/>
          <a:ea typeface="+mn-ea"/>
          <a:cs typeface="+mn-cs"/>
        </a:defRPr>
      </a:lvl1pPr>
      <a:lvl2pPr marL="741344" indent="-284156" algn="l" rtl="0" eaLnBrk="0" fontAlgn="base" hangingPunct="0">
        <a:spcBef>
          <a:spcPct val="20000"/>
        </a:spcBef>
        <a:spcAft>
          <a:spcPct val="0"/>
        </a:spcAft>
        <a:buChar char="–"/>
        <a:defRPr sz="2800">
          <a:solidFill>
            <a:schemeClr val="tx1"/>
          </a:solidFill>
          <a:latin typeface="+mn-lt"/>
        </a:defRPr>
      </a:lvl2pPr>
      <a:lvl3pPr marL="1141385" indent="-227008" algn="l" rtl="0" eaLnBrk="0" fontAlgn="base" hangingPunct="0">
        <a:spcBef>
          <a:spcPct val="20000"/>
        </a:spcBef>
        <a:spcAft>
          <a:spcPct val="0"/>
        </a:spcAft>
        <a:buChar char="•"/>
        <a:defRPr sz="2400">
          <a:solidFill>
            <a:schemeClr val="tx1"/>
          </a:solidFill>
          <a:latin typeface="+mn-lt"/>
        </a:defRPr>
      </a:lvl3pPr>
      <a:lvl4pPr marL="1598573" indent="-227008" algn="l" rtl="0" eaLnBrk="0" fontAlgn="base" hangingPunct="0">
        <a:spcBef>
          <a:spcPct val="20000"/>
        </a:spcBef>
        <a:spcAft>
          <a:spcPct val="0"/>
        </a:spcAft>
        <a:buChar char="–"/>
        <a:defRPr sz="2000">
          <a:solidFill>
            <a:schemeClr val="tx1"/>
          </a:solidFill>
          <a:latin typeface="+mn-lt"/>
        </a:defRPr>
      </a:lvl4pPr>
      <a:lvl5pPr marL="2055762" indent="-227008" algn="l" rtl="0" eaLnBrk="0" fontAlgn="base" hangingPunct="0">
        <a:spcBef>
          <a:spcPct val="20000"/>
        </a:spcBef>
        <a:spcAft>
          <a:spcPct val="0"/>
        </a:spcAft>
        <a:buChar char="»"/>
        <a:defRPr sz="2000">
          <a:solidFill>
            <a:schemeClr val="tx1"/>
          </a:solidFill>
          <a:latin typeface="+mn-lt"/>
        </a:defRPr>
      </a:lvl5pPr>
      <a:lvl6pPr marL="2514277" indent="-228572" algn="l" rtl="0" fontAlgn="base">
        <a:spcBef>
          <a:spcPct val="20000"/>
        </a:spcBef>
        <a:spcAft>
          <a:spcPct val="0"/>
        </a:spcAft>
        <a:buChar char="»"/>
        <a:defRPr sz="2000">
          <a:solidFill>
            <a:schemeClr val="tx1"/>
          </a:solidFill>
          <a:latin typeface="+mn-lt"/>
        </a:defRPr>
      </a:lvl6pPr>
      <a:lvl7pPr marL="2971418" indent="-228572" algn="l" rtl="0" fontAlgn="base">
        <a:spcBef>
          <a:spcPct val="20000"/>
        </a:spcBef>
        <a:spcAft>
          <a:spcPct val="0"/>
        </a:spcAft>
        <a:buChar char="»"/>
        <a:defRPr sz="2000">
          <a:solidFill>
            <a:schemeClr val="tx1"/>
          </a:solidFill>
          <a:latin typeface="+mn-lt"/>
        </a:defRPr>
      </a:lvl7pPr>
      <a:lvl8pPr marL="3428560" indent="-228572" algn="l" rtl="0" fontAlgn="base">
        <a:spcBef>
          <a:spcPct val="20000"/>
        </a:spcBef>
        <a:spcAft>
          <a:spcPct val="0"/>
        </a:spcAft>
        <a:buChar char="»"/>
        <a:defRPr sz="2000">
          <a:solidFill>
            <a:schemeClr val="tx1"/>
          </a:solidFill>
          <a:latin typeface="+mn-lt"/>
        </a:defRPr>
      </a:lvl8pPr>
      <a:lvl9pPr marL="3885700" indent="-22857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82" rtl="0" eaLnBrk="1" latinLnBrk="0" hangingPunct="1">
        <a:defRPr sz="1800" kern="1200">
          <a:solidFill>
            <a:schemeClr val="tx1"/>
          </a:solidFill>
          <a:latin typeface="+mn-lt"/>
          <a:ea typeface="+mn-ea"/>
          <a:cs typeface="+mn-cs"/>
        </a:defRPr>
      </a:lvl1pPr>
      <a:lvl2pPr marL="457142"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4" algn="l" defTabSz="914282" rtl="0" eaLnBrk="1" latinLnBrk="0" hangingPunct="1">
        <a:defRPr sz="1800" kern="1200">
          <a:solidFill>
            <a:schemeClr val="tx1"/>
          </a:solidFill>
          <a:latin typeface="+mn-lt"/>
          <a:ea typeface="+mn-ea"/>
          <a:cs typeface="+mn-cs"/>
        </a:defRPr>
      </a:lvl4pPr>
      <a:lvl5pPr marL="1828565" algn="l" defTabSz="914282" rtl="0" eaLnBrk="1" latinLnBrk="0" hangingPunct="1">
        <a:defRPr sz="1800" kern="1200">
          <a:solidFill>
            <a:schemeClr val="tx1"/>
          </a:solidFill>
          <a:latin typeface="+mn-lt"/>
          <a:ea typeface="+mn-ea"/>
          <a:cs typeface="+mn-cs"/>
        </a:defRPr>
      </a:lvl5pPr>
      <a:lvl6pPr marL="2285706" algn="l" defTabSz="914282" rtl="0" eaLnBrk="1" latinLnBrk="0" hangingPunct="1">
        <a:defRPr sz="1800" kern="1200">
          <a:solidFill>
            <a:schemeClr val="tx1"/>
          </a:solidFill>
          <a:latin typeface="+mn-lt"/>
          <a:ea typeface="+mn-ea"/>
          <a:cs typeface="+mn-cs"/>
        </a:defRPr>
      </a:lvl6pPr>
      <a:lvl7pPr marL="2742846" algn="l" defTabSz="914282" rtl="0" eaLnBrk="1" latinLnBrk="0" hangingPunct="1">
        <a:defRPr sz="1800" kern="1200">
          <a:solidFill>
            <a:schemeClr val="tx1"/>
          </a:solidFill>
          <a:latin typeface="+mn-lt"/>
          <a:ea typeface="+mn-ea"/>
          <a:cs typeface="+mn-cs"/>
        </a:defRPr>
      </a:lvl7pPr>
      <a:lvl8pPr marL="3199988" algn="l" defTabSz="914282" rtl="0" eaLnBrk="1" latinLnBrk="0" hangingPunct="1">
        <a:defRPr sz="1800" kern="1200">
          <a:solidFill>
            <a:schemeClr val="tx1"/>
          </a:solidFill>
          <a:latin typeface="+mn-lt"/>
          <a:ea typeface="+mn-ea"/>
          <a:cs typeface="+mn-cs"/>
        </a:defRPr>
      </a:lvl8pPr>
      <a:lvl9pPr marL="3657129" algn="l" defTabSz="914282"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defTabSz="1219170">
              <a:buClr>
                <a:srgbClr val="000000"/>
              </a:buClr>
            </a:pPr>
            <a:fld id="{00000000-1234-1234-1234-123412341234}" type="slidenum">
              <a:rPr lang="en" kern="0" smtClean="0">
                <a:solidFill>
                  <a:srgbClr val="ADADAD"/>
                </a:solidFill>
                <a:cs typeface="Arial"/>
                <a:sym typeface="Arial"/>
              </a:rPr>
              <a:pPr defTabSz="1219170">
                <a:buClr>
                  <a:srgbClr val="000000"/>
                </a:buClr>
              </a:pPr>
              <a:t>‹#›</a:t>
            </a:fld>
            <a:endParaRPr lang="en" kern="0">
              <a:solidFill>
                <a:srgbClr val="ADADAD"/>
              </a:solidFill>
              <a:cs typeface="Arial"/>
              <a:sym typeface="Arial"/>
            </a:endParaRPr>
          </a:p>
        </p:txBody>
      </p:sp>
    </p:spTree>
    <p:extLst>
      <p:ext uri="{BB962C8B-B14F-4D97-AF65-F5344CB8AC3E}">
        <p14:creationId xmlns:p14="http://schemas.microsoft.com/office/powerpoint/2010/main" val="3935107226"/>
      </p:ext>
    </p:extLst>
  </p:cSld>
  <p:clrMap bg1="lt1" tx1="dk1" bg2="dk2" tx2="lt2" accent1="accent1" accent2="accent2" accent3="accent3" accent4="accent4" accent5="accent5" accent6="accent6" hlink="hlink" folHlink="folHlink"/>
  <p:sldLayoutIdLst>
    <p:sldLayoutId id="2147500741" r:id="rId1"/>
    <p:sldLayoutId id="2147500742" r:id="rId2"/>
    <p:sldLayoutId id="2147500743" r:id="rId3"/>
    <p:sldLayoutId id="2147500744" r:id="rId4"/>
    <p:sldLayoutId id="2147500745" r:id="rId5"/>
    <p:sldLayoutId id="2147500746" r:id="rId6"/>
    <p:sldLayoutId id="2147500747" r:id="rId7"/>
    <p:sldLayoutId id="2147500748" r:id="rId8"/>
    <p:sldLayoutId id="2147500749" r:id="rId9"/>
    <p:sldLayoutId id="2147500750" r:id="rId10"/>
    <p:sldLayoutId id="214750075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6.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10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8"/>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377" eaLnBrk="1" fontAlgn="base" hangingPunct="1">
              <a:spcBef>
                <a:spcPct val="0"/>
              </a:spcBef>
              <a:spcAft>
                <a:spcPct val="0"/>
              </a:spcAft>
              <a:buNone/>
              <a:defRPr/>
            </a:pPr>
            <a:r>
              <a:rPr lang="zh-TW" altLang="en-US"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sym typeface="Arial"/>
              </a:rPr>
              <a:t>主日信息</a:t>
            </a:r>
            <a:endParaRPr lang="en-US" altLang="zh-TW" sz="88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sym typeface="Arial"/>
            </a:endParaRPr>
          </a:p>
          <a:p>
            <a:pPr algn="ctr" defTabSz="914377" eaLnBrk="1" fontAlgn="base" hangingPunct="1">
              <a:spcBef>
                <a:spcPct val="0"/>
              </a:spcBef>
              <a:spcAft>
                <a:spcPct val="0"/>
              </a:spcAft>
              <a:buNone/>
              <a:defRPr/>
            </a:pPr>
            <a:r>
              <a:rPr lang="en-US" altLang="zh-TW" sz="54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sym typeface="Arial"/>
              </a:rPr>
              <a:t>Sunday Sermon</a:t>
            </a:r>
            <a:endParaRPr lang="en-US" altLang="zh-TW" sz="7200" b="1" i="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sym typeface="Arial"/>
            </a:endParaRPr>
          </a:p>
        </p:txBody>
      </p:sp>
    </p:spTree>
    <p:extLst>
      <p:ext uri="{BB962C8B-B14F-4D97-AF65-F5344CB8AC3E}">
        <p14:creationId xmlns:p14="http://schemas.microsoft.com/office/powerpoint/2010/main" val="3051184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11" y="1"/>
            <a:ext cx="11360800" cy="2891367"/>
          </a:xfrm>
          <a:prstGeom prst="rect">
            <a:avLst/>
          </a:prstGeom>
        </p:spPr>
        <p:txBody>
          <a:bodyPr spcFirstLastPara="1" wrap="square" lIns="121900" tIns="121900" rIns="121900" bIns="121900" anchor="b" anchorCtr="0">
            <a:normAutofit/>
          </a:bodyPr>
          <a:lstStyle/>
          <a:p>
            <a:r>
              <a:rPr lang="en" sz="6400" dirty="0"/>
              <a:t>Restoring Relationships</a:t>
            </a:r>
            <a:br>
              <a:rPr lang="en" sz="6400" dirty="0"/>
            </a:br>
            <a:r>
              <a:rPr lang="zh-TW" altLang="en-US" sz="7200" dirty="0">
                <a:latin typeface="DFKai-SB" panose="03000509000000000000" pitchFamily="65" charset="-120"/>
                <a:ea typeface="DFKai-SB" panose="03000509000000000000" pitchFamily="65" charset="-120"/>
              </a:rPr>
              <a:t>恢復關係</a:t>
            </a:r>
            <a:endParaRPr sz="6400" dirty="0">
              <a:latin typeface="DFKai-SB" panose="03000509000000000000" pitchFamily="65" charset="-120"/>
              <a:ea typeface="DFKai-SB" panose="03000509000000000000" pitchFamily="65" charset="-120"/>
            </a:endParaRPr>
          </a:p>
        </p:txBody>
      </p:sp>
      <p:sp>
        <p:nvSpPr>
          <p:cNvPr id="55" name="Google Shape;55;p13"/>
          <p:cNvSpPr txBox="1">
            <a:spLocks noGrp="1"/>
          </p:cNvSpPr>
          <p:nvPr>
            <p:ph type="subTitle" idx="1"/>
          </p:nvPr>
        </p:nvSpPr>
        <p:spPr>
          <a:xfrm>
            <a:off x="415600" y="3069167"/>
            <a:ext cx="11360800" cy="3670301"/>
          </a:xfrm>
          <a:prstGeom prst="rect">
            <a:avLst/>
          </a:prstGeom>
        </p:spPr>
        <p:txBody>
          <a:bodyPr spcFirstLastPara="1" wrap="square" lIns="121900" tIns="121900" rIns="121900" bIns="121900" anchor="t" anchorCtr="0">
            <a:noAutofit/>
          </a:bodyPr>
          <a:lstStyle/>
          <a:p>
            <a:pPr marL="0" indent="0"/>
            <a:r>
              <a:rPr lang="en" sz="4267" dirty="0">
                <a:solidFill>
                  <a:schemeClr val="dk1"/>
                </a:solidFill>
              </a:rPr>
              <a:t>The power of apology</a:t>
            </a:r>
          </a:p>
          <a:p>
            <a:pPr marL="0" indent="0"/>
            <a:r>
              <a:rPr lang="zh-TW" altLang="en-US" sz="4800" dirty="0">
                <a:solidFill>
                  <a:schemeClr val="dk1"/>
                </a:solidFill>
                <a:latin typeface="DFKai-SB" panose="03000509000000000000" pitchFamily="65" charset="-120"/>
                <a:ea typeface="DFKai-SB" panose="03000509000000000000" pitchFamily="65" charset="-120"/>
              </a:rPr>
              <a:t>道歉的大能</a:t>
            </a:r>
            <a:endParaRPr lang="en-US" altLang="zh-TW" sz="4800" dirty="0">
              <a:solidFill>
                <a:schemeClr val="dk1"/>
              </a:solidFill>
              <a:latin typeface="DFKai-SB" panose="03000509000000000000" pitchFamily="65" charset="-120"/>
              <a:ea typeface="DFKai-SB" panose="03000509000000000000" pitchFamily="65" charset="-120"/>
            </a:endParaRPr>
          </a:p>
          <a:p>
            <a:pPr marL="0" indent="0"/>
            <a:endParaRPr lang="en-US" sz="5333" dirty="0">
              <a:solidFill>
                <a:schemeClr val="dk1"/>
              </a:solidFill>
              <a:latin typeface="DFKai-SB" panose="03000509000000000000" pitchFamily="65" charset="-120"/>
              <a:ea typeface="DFKai-SB" panose="03000509000000000000" pitchFamily="65" charset="-120"/>
            </a:endParaRPr>
          </a:p>
          <a:p>
            <a:pPr marL="0" indent="0"/>
            <a:r>
              <a:rPr lang="en-US" sz="3200" dirty="0">
                <a:solidFill>
                  <a:schemeClr val="dk1"/>
                </a:solidFill>
                <a:latin typeface="Century" panose="02040604050505020304" pitchFamily="18" charset="0"/>
                <a:ea typeface="DFKai-SB" panose="03000509000000000000" pitchFamily="65" charset="-120"/>
              </a:rPr>
              <a:t>Stephen Oh </a:t>
            </a:r>
            <a:r>
              <a:rPr lang="zh-TW" altLang="en-US" dirty="0">
                <a:solidFill>
                  <a:schemeClr val="dk1"/>
                </a:solidFill>
                <a:latin typeface="DFKai-SB" panose="03000509000000000000" pitchFamily="65" charset="-120"/>
                <a:ea typeface="DFKai-SB" panose="03000509000000000000" pitchFamily="65" charset="-120"/>
              </a:rPr>
              <a:t>胡恩瀚</a:t>
            </a:r>
            <a:r>
              <a:rPr lang="zh-TW" altLang="en-US" sz="1867" dirty="0">
                <a:solidFill>
                  <a:schemeClr val="dk1"/>
                </a:solidFill>
                <a:latin typeface="DFKai-SB" panose="03000509000000000000" pitchFamily="65" charset="-120"/>
                <a:ea typeface="DFKai-SB" panose="03000509000000000000" pitchFamily="65" charset="-120"/>
              </a:rPr>
              <a:t> </a:t>
            </a:r>
            <a:r>
              <a:rPr lang="zh-TW" altLang="en-US" dirty="0" smtClean="0">
                <a:solidFill>
                  <a:schemeClr val="dk1"/>
                </a:solidFill>
                <a:latin typeface="DFKai-SB" panose="03000509000000000000" pitchFamily="65" charset="-120"/>
                <a:ea typeface="DFKai-SB" panose="03000509000000000000" pitchFamily="65" charset="-120"/>
              </a:rPr>
              <a:t>弟兄</a:t>
            </a:r>
            <a:endParaRPr lang="en-US" altLang="zh-TW" dirty="0" smtClean="0">
              <a:solidFill>
                <a:schemeClr val="dk1"/>
              </a:solidFill>
              <a:latin typeface="DFKai-SB" panose="03000509000000000000" pitchFamily="65" charset="-120"/>
              <a:ea typeface="DFKai-SB" panose="03000509000000000000" pitchFamily="65" charset="-120"/>
            </a:endParaRPr>
          </a:p>
          <a:p>
            <a:pPr marL="0" indent="0"/>
            <a:r>
              <a:rPr lang="en-US" sz="3200" dirty="0">
                <a:solidFill>
                  <a:schemeClr val="dk1"/>
                </a:solidFill>
                <a:latin typeface="Century" panose="02040604050505020304" pitchFamily="18" charset="0"/>
                <a:ea typeface="DFKai-SB" panose="03000509000000000000" pitchFamily="65" charset="-120"/>
              </a:rPr>
              <a:t>November 6,2022</a:t>
            </a:r>
            <a:endParaRPr sz="3200" dirty="0">
              <a:solidFill>
                <a:schemeClr val="dk1"/>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455454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1562101"/>
            <a:ext cx="11360800" cy="3708399"/>
          </a:xfrm>
          <a:prstGeom prst="rect">
            <a:avLst/>
          </a:prstGeom>
        </p:spPr>
        <p:txBody>
          <a:bodyPr spcFirstLastPara="1" wrap="square" lIns="121900" tIns="121900" rIns="121900" bIns="121900" anchor="ctr" anchorCtr="0">
            <a:normAutofit/>
          </a:bodyPr>
          <a:lstStyle/>
          <a:p>
            <a:r>
              <a:rPr lang="en" dirty="0"/>
              <a:t>A quick English </a:t>
            </a:r>
            <a:r>
              <a:rPr lang="en" dirty="0" smtClean="0"/>
              <a:t>lesson</a:t>
            </a:r>
            <a:br>
              <a:rPr lang="en" dirty="0" smtClean="0"/>
            </a:br>
            <a:r>
              <a:rPr lang="zh-TW" altLang="en-US" sz="5333" dirty="0">
                <a:latin typeface="DFKai-SB" panose="03000509000000000000" pitchFamily="65" charset="-120"/>
                <a:ea typeface="DFKai-SB" panose="03000509000000000000" pitchFamily="65" charset="-120"/>
              </a:rPr>
              <a:t>一個英文的小課題</a:t>
            </a:r>
            <a:endParaRPr sz="5333"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646255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5600" y="575667"/>
            <a:ext cx="11360800" cy="1566400"/>
          </a:xfrm>
          <a:prstGeom prst="rect">
            <a:avLst/>
          </a:prstGeom>
        </p:spPr>
        <p:txBody>
          <a:bodyPr spcFirstLastPara="1" wrap="square" lIns="121900" tIns="121900" rIns="121900" bIns="121900" anchor="ctr" anchorCtr="0">
            <a:normAutofit fontScale="90000"/>
          </a:bodyPr>
          <a:lstStyle/>
          <a:p>
            <a:r>
              <a:rPr lang="en" dirty="0"/>
              <a:t>Are you in a relationship</a:t>
            </a:r>
            <a:r>
              <a:rPr lang="en" dirty="0" smtClean="0"/>
              <a:t>?</a:t>
            </a:r>
            <a:br>
              <a:rPr lang="en" dirty="0" smtClean="0"/>
            </a:br>
            <a:r>
              <a:rPr lang="zh-TW" altLang="en-US" sz="5867" dirty="0">
                <a:latin typeface="DFKai-SB" panose="03000509000000000000" pitchFamily="65" charset="-120"/>
                <a:ea typeface="DFKai-SB" panose="03000509000000000000" pitchFamily="65" charset="-120"/>
              </a:rPr>
              <a:t>你正在談戀愛嗎？</a:t>
            </a:r>
            <a:endParaRPr dirty="0">
              <a:latin typeface="DFKai-SB" panose="03000509000000000000" pitchFamily="65" charset="-120"/>
              <a:ea typeface="DFKai-SB" panose="03000509000000000000" pitchFamily="65" charset="-120"/>
            </a:endParaRPr>
          </a:p>
        </p:txBody>
      </p:sp>
      <p:sp>
        <p:nvSpPr>
          <p:cNvPr id="66" name="Google Shape;66;p15"/>
          <p:cNvSpPr txBox="1">
            <a:spLocks noGrp="1"/>
          </p:cNvSpPr>
          <p:nvPr>
            <p:ph type="title"/>
          </p:nvPr>
        </p:nvSpPr>
        <p:spPr>
          <a:xfrm>
            <a:off x="453700" y="2274233"/>
            <a:ext cx="11360800" cy="1122400"/>
          </a:xfrm>
          <a:prstGeom prst="rect">
            <a:avLst/>
          </a:prstGeom>
        </p:spPr>
        <p:txBody>
          <a:bodyPr spcFirstLastPara="1" wrap="square" lIns="121900" tIns="121900" rIns="121900" bIns="121900" anchor="ctr" anchorCtr="0">
            <a:normAutofit/>
          </a:bodyPr>
          <a:lstStyle/>
          <a:p>
            <a:r>
              <a:rPr lang="en" dirty="0"/>
              <a:t>vs</a:t>
            </a:r>
            <a:endParaRPr dirty="0"/>
          </a:p>
        </p:txBody>
      </p:sp>
      <p:sp>
        <p:nvSpPr>
          <p:cNvPr id="67" name="Google Shape;67;p15"/>
          <p:cNvSpPr txBox="1">
            <a:spLocks noGrp="1"/>
          </p:cNvSpPr>
          <p:nvPr>
            <p:ph type="title"/>
          </p:nvPr>
        </p:nvSpPr>
        <p:spPr>
          <a:xfrm>
            <a:off x="453700" y="3426566"/>
            <a:ext cx="11360800" cy="1755033"/>
          </a:xfrm>
          <a:prstGeom prst="rect">
            <a:avLst/>
          </a:prstGeom>
        </p:spPr>
        <p:txBody>
          <a:bodyPr spcFirstLastPara="1" wrap="square" lIns="121900" tIns="121900" rIns="121900" bIns="121900" anchor="ctr" anchorCtr="0">
            <a:normAutofit fontScale="90000"/>
          </a:bodyPr>
          <a:lstStyle/>
          <a:p>
            <a:r>
              <a:rPr lang="en" dirty="0"/>
              <a:t>Do you have a relationship</a:t>
            </a:r>
            <a:r>
              <a:rPr lang="en" dirty="0" smtClean="0"/>
              <a:t>?</a:t>
            </a:r>
            <a:br>
              <a:rPr lang="en" dirty="0" smtClean="0"/>
            </a:br>
            <a:r>
              <a:rPr lang="zh-TW" altLang="en-US" sz="5867" dirty="0">
                <a:latin typeface="DFKai-SB" panose="03000509000000000000" pitchFamily="65" charset="-120"/>
                <a:ea typeface="DFKai-SB" panose="03000509000000000000" pitchFamily="65" charset="-120"/>
              </a:rPr>
              <a:t>你</a:t>
            </a:r>
            <a:r>
              <a:rPr lang="zh-TW" altLang="en-US" sz="5867" dirty="0" smtClean="0">
                <a:latin typeface="DFKai-SB" panose="03000509000000000000" pitchFamily="65" charset="-120"/>
                <a:ea typeface="DFKai-SB" panose="03000509000000000000" pitchFamily="65" charset="-120"/>
              </a:rPr>
              <a:t>和人</a:t>
            </a:r>
            <a:r>
              <a:rPr lang="zh-TW" altLang="en-US" sz="5867" dirty="0">
                <a:latin typeface="DFKai-SB" panose="03000509000000000000" pitchFamily="65" charset="-120"/>
                <a:ea typeface="DFKai-SB" panose="03000509000000000000" pitchFamily="65" charset="-120"/>
              </a:rPr>
              <a:t>有來往關係嗎？</a:t>
            </a:r>
            <a:endParaRPr sz="5867"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706551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880533" y="593367"/>
            <a:ext cx="10895867" cy="5466400"/>
          </a:xfrm>
          <a:prstGeom prst="rect">
            <a:avLst/>
          </a:prstGeom>
        </p:spPr>
        <p:txBody>
          <a:bodyPr spcFirstLastPara="1" wrap="square" lIns="121900" tIns="121900" rIns="121900" bIns="121900" anchor="t" anchorCtr="0">
            <a:normAutofit/>
          </a:bodyPr>
          <a:lstStyle/>
          <a:p>
            <a:r>
              <a:rPr lang="en" dirty="0"/>
              <a:t>Why should we care about good relationships</a:t>
            </a:r>
            <a:r>
              <a:rPr lang="en" dirty="0" smtClean="0"/>
              <a:t>?</a:t>
            </a:r>
            <a:br>
              <a:rPr lang="en" dirty="0" smtClean="0"/>
            </a:br>
            <a:r>
              <a:rPr lang="zh-TW" altLang="en-US" sz="4800" dirty="0">
                <a:latin typeface="DFKai-SB" panose="03000509000000000000" pitchFamily="65" charset="-120"/>
                <a:ea typeface="DFKai-SB" panose="03000509000000000000" pitchFamily="65" charset="-120"/>
              </a:rPr>
              <a:t>為何我們需要關心良好的人際關係？</a:t>
            </a:r>
            <a:endParaRPr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933858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1087966" y="593367"/>
            <a:ext cx="10688433" cy="5466400"/>
          </a:xfrm>
          <a:prstGeom prst="rect">
            <a:avLst/>
          </a:prstGeom>
        </p:spPr>
        <p:txBody>
          <a:bodyPr spcFirstLastPara="1" wrap="square" lIns="121900" tIns="121900" rIns="121900" bIns="121900" anchor="t" anchorCtr="0">
            <a:normAutofit/>
          </a:bodyPr>
          <a:lstStyle/>
          <a:p>
            <a:pPr lvl="0"/>
            <a:r>
              <a:rPr lang="en" dirty="0"/>
              <a:t>Why should we care about good relationships</a:t>
            </a:r>
            <a:r>
              <a:rPr lang="en" dirty="0" smtClean="0"/>
              <a:t>?</a:t>
            </a:r>
            <a:br>
              <a:rPr lang="en" dirty="0" smtClean="0"/>
            </a:br>
            <a:r>
              <a:rPr lang="zh-TW" altLang="en-US" sz="4267" b="1" dirty="0">
                <a:latin typeface="DFKai-SB" panose="03000509000000000000" pitchFamily="65" charset="-120"/>
                <a:ea typeface="DFKai-SB" panose="03000509000000000000" pitchFamily="65" charset="-120"/>
              </a:rPr>
              <a:t>為何我們需要關心良好的人際關係？</a:t>
            </a:r>
            <a:endParaRPr sz="4267" b="1" dirty="0">
              <a:latin typeface="DFKai-SB" panose="03000509000000000000" pitchFamily="65" charset="-120"/>
              <a:ea typeface="DFKai-SB" panose="03000509000000000000" pitchFamily="65" charset="-120"/>
            </a:endParaRPr>
          </a:p>
          <a:p>
            <a:endParaRPr dirty="0"/>
          </a:p>
          <a:p>
            <a:r>
              <a:rPr lang="en" dirty="0"/>
              <a:t>God wants us to maintain good and healthy </a:t>
            </a:r>
            <a:r>
              <a:rPr lang="en" dirty="0" smtClean="0"/>
              <a:t>relationships</a:t>
            </a:r>
            <a:br>
              <a:rPr lang="en" dirty="0" smtClean="0"/>
            </a:br>
            <a:r>
              <a:rPr lang="zh-TW" altLang="en-US" sz="4267" b="1" dirty="0">
                <a:latin typeface="DFKai-SB" panose="03000509000000000000" pitchFamily="65" charset="-120"/>
                <a:ea typeface="DFKai-SB" panose="03000509000000000000" pitchFamily="65" charset="-120"/>
              </a:rPr>
              <a:t>神要我們維持良好與健康的人際關係</a:t>
            </a:r>
            <a:endParaRPr sz="4267" b="1" dirty="0">
              <a:latin typeface="DFKai-SB" panose="03000509000000000000" pitchFamily="65" charset="-120"/>
              <a:ea typeface="DFKai-SB" panose="03000509000000000000" pitchFamily="65" charset="-120"/>
            </a:endParaRPr>
          </a:p>
          <a:p>
            <a:endParaRPr dirty="0"/>
          </a:p>
        </p:txBody>
      </p:sp>
    </p:spTree>
    <p:extLst>
      <p:ext uri="{BB962C8B-B14F-4D97-AF65-F5344CB8AC3E}">
        <p14:creationId xmlns:p14="http://schemas.microsoft.com/office/powerpoint/2010/main" val="6452840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415600" y="206467"/>
            <a:ext cx="11360800" cy="5720200"/>
          </a:xfrm>
          <a:prstGeom prst="rect">
            <a:avLst/>
          </a:prstGeom>
        </p:spPr>
        <p:txBody>
          <a:bodyPr spcFirstLastPara="1" wrap="square" lIns="121900" tIns="121900" rIns="121900" bIns="121900" anchor="ctr" anchorCtr="0">
            <a:noAutofit/>
          </a:bodyPr>
          <a:lstStyle/>
          <a:p>
            <a:pPr lvl="0" algn="l">
              <a:buSzPts val="990"/>
            </a:pPr>
            <a:r>
              <a:rPr lang="en" sz="3200" dirty="0"/>
              <a:t>Matthew 22:37-40 Jesus replied: “ ‘Love the Lord your God with all your heart and with all your soul and with all your mind.’ This is the first and greatest commandment. And the second is like it: ‘Love your neighbor as yourself.’ All the Law and the Prophets hang on these two commandments.”</a:t>
            </a:r>
            <a:br>
              <a:rPr lang="en" sz="3200" dirty="0"/>
            </a:br>
            <a:r>
              <a:rPr lang="en" sz="3200" dirty="0"/>
              <a:t/>
            </a:r>
            <a:br>
              <a:rPr lang="en" sz="3200" dirty="0"/>
            </a:br>
            <a:r>
              <a:rPr lang="zh-TW" altLang="en-US" sz="3733" b="1" dirty="0">
                <a:latin typeface="DFKai-SB" panose="03000509000000000000" pitchFamily="65" charset="-120"/>
                <a:ea typeface="DFKai-SB" panose="03000509000000000000" pitchFamily="65" charset="-120"/>
              </a:rPr>
              <a:t>馬太福音 </a:t>
            </a:r>
            <a:r>
              <a:rPr lang="en-US" altLang="zh-TW" sz="3733" b="1" dirty="0">
                <a:latin typeface="DFKai-SB" panose="03000509000000000000" pitchFamily="65" charset="-120"/>
                <a:ea typeface="DFKai-SB" panose="03000509000000000000" pitchFamily="65" charset="-120"/>
              </a:rPr>
              <a:t>22:37-40 </a:t>
            </a:r>
            <a:br>
              <a:rPr lang="en-US" altLang="zh-TW" sz="3733" b="1" dirty="0">
                <a:latin typeface="DFKai-SB" panose="03000509000000000000" pitchFamily="65" charset="-120"/>
                <a:ea typeface="DFKai-SB" panose="03000509000000000000" pitchFamily="65" charset="-120"/>
              </a:rPr>
            </a:br>
            <a:r>
              <a:rPr lang="zh-TW" altLang="en-US" sz="3733" b="1" dirty="0">
                <a:latin typeface="DFKai-SB" panose="03000509000000000000" pitchFamily="65" charset="-120"/>
                <a:ea typeface="DFKai-SB" panose="03000509000000000000" pitchFamily="65" charset="-120"/>
              </a:rPr>
              <a:t>耶穌對他說：「你要盡心、盡性、盡意愛主─你的　神。</a:t>
            </a:r>
            <a:r>
              <a:rPr lang="en-US" altLang="zh-TW" sz="2400" b="1" dirty="0">
                <a:latin typeface="DFKai-SB" panose="03000509000000000000" pitchFamily="65" charset="-120"/>
                <a:ea typeface="DFKai-SB" panose="03000509000000000000" pitchFamily="65" charset="-120"/>
              </a:rPr>
              <a:t> </a:t>
            </a:r>
            <a:r>
              <a:rPr lang="zh-TW" altLang="en-US" sz="3733" b="1" dirty="0">
                <a:latin typeface="DFKai-SB" panose="03000509000000000000" pitchFamily="65" charset="-120"/>
                <a:ea typeface="DFKai-SB" panose="03000509000000000000" pitchFamily="65" charset="-120"/>
              </a:rPr>
              <a:t>這是誡命中的第一，且是最大的。</a:t>
            </a:r>
            <a:r>
              <a:rPr lang="zh-TW" altLang="en-US" sz="2133" b="1" dirty="0">
                <a:latin typeface="DFKai-SB" panose="03000509000000000000" pitchFamily="65" charset="-120"/>
                <a:ea typeface="DFKai-SB" panose="03000509000000000000" pitchFamily="65" charset="-120"/>
              </a:rPr>
              <a:t> </a:t>
            </a:r>
            <a:r>
              <a:rPr lang="zh-TW" altLang="en-US" sz="3733" b="1" dirty="0">
                <a:latin typeface="DFKai-SB" panose="03000509000000000000" pitchFamily="65" charset="-120"/>
                <a:ea typeface="DFKai-SB" panose="03000509000000000000" pitchFamily="65" charset="-120"/>
              </a:rPr>
              <a:t>其次也相倣，就是要愛人如己。</a:t>
            </a:r>
            <a:r>
              <a:rPr lang="zh-TW" altLang="en-US" sz="2400" b="1" dirty="0">
                <a:latin typeface="DFKai-SB" panose="03000509000000000000" pitchFamily="65" charset="-120"/>
                <a:ea typeface="DFKai-SB" panose="03000509000000000000" pitchFamily="65" charset="-120"/>
              </a:rPr>
              <a:t> </a:t>
            </a:r>
            <a:r>
              <a:rPr lang="zh-TW" altLang="en-US" sz="3733" b="1" dirty="0">
                <a:latin typeface="DFKai-SB" panose="03000509000000000000" pitchFamily="65" charset="-120"/>
                <a:ea typeface="DFKai-SB" panose="03000509000000000000" pitchFamily="65" charset="-120"/>
              </a:rPr>
              <a:t>這兩條誡命是律法和先知一切道理的總綱。」</a:t>
            </a:r>
            <a:endParaRPr sz="3733"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839343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757766" y="206467"/>
            <a:ext cx="11018633" cy="3341067"/>
          </a:xfrm>
          <a:prstGeom prst="rect">
            <a:avLst/>
          </a:prstGeom>
        </p:spPr>
        <p:txBody>
          <a:bodyPr spcFirstLastPara="1" wrap="square" lIns="121900" tIns="121900" rIns="121900" bIns="121900" anchor="ctr" anchorCtr="0">
            <a:noAutofit/>
          </a:bodyPr>
          <a:lstStyle/>
          <a:p>
            <a:pPr lvl="0" algn="l">
              <a:buSzPts val="990"/>
            </a:pPr>
            <a:r>
              <a:rPr lang="en" sz="3787" dirty="0"/>
              <a:t>Romans 12:18 </a:t>
            </a:r>
            <a:r>
              <a:rPr lang="zh-TW" altLang="en-US" sz="3787" dirty="0"/>
              <a:t>  </a:t>
            </a:r>
            <a:r>
              <a:rPr lang="en" sz="3787" dirty="0"/>
              <a:t>If it is possible, as far as it depends on you, live at peace with everyone.</a:t>
            </a:r>
            <a:br>
              <a:rPr lang="en" sz="3787" dirty="0"/>
            </a:br>
            <a:r>
              <a:rPr lang="en" sz="3787" dirty="0"/>
              <a:t/>
            </a:r>
            <a:br>
              <a:rPr lang="en" sz="3787" dirty="0"/>
            </a:br>
            <a:r>
              <a:rPr lang="zh-TW" altLang="en-US" sz="4267" b="1" dirty="0">
                <a:latin typeface="DFKai-SB" panose="03000509000000000000" pitchFamily="65" charset="-120"/>
                <a:ea typeface="DFKai-SB" panose="03000509000000000000" pitchFamily="65" charset="-120"/>
              </a:rPr>
              <a:t>羅馬書 </a:t>
            </a:r>
            <a:r>
              <a:rPr lang="en-US" altLang="zh-TW" sz="4267" b="1" dirty="0">
                <a:latin typeface="DFKai-SB" panose="03000509000000000000" pitchFamily="65" charset="-120"/>
                <a:ea typeface="DFKai-SB" panose="03000509000000000000" pitchFamily="65" charset="-120"/>
              </a:rPr>
              <a:t>12:18</a:t>
            </a:r>
            <a:br>
              <a:rPr lang="en-US" altLang="zh-TW" sz="4267" b="1" dirty="0">
                <a:latin typeface="DFKai-SB" panose="03000509000000000000" pitchFamily="65" charset="-120"/>
                <a:ea typeface="DFKai-SB" panose="03000509000000000000" pitchFamily="65" charset="-120"/>
              </a:rPr>
            </a:br>
            <a:r>
              <a:rPr lang="zh-TW" altLang="en-US" sz="4267" b="1" dirty="0">
                <a:latin typeface="DFKai-SB" panose="03000509000000000000" pitchFamily="65" charset="-120"/>
                <a:ea typeface="DFKai-SB" panose="03000509000000000000" pitchFamily="65" charset="-120"/>
              </a:rPr>
              <a:t>若是能行，總要盡力與眾人和睦。</a:t>
            </a:r>
            <a:endParaRPr sz="3787"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66230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863600" y="148167"/>
            <a:ext cx="10964333" cy="5911600"/>
          </a:xfrm>
          <a:prstGeom prst="rect">
            <a:avLst/>
          </a:prstGeom>
        </p:spPr>
        <p:txBody>
          <a:bodyPr spcFirstLastPara="1" wrap="square" lIns="121900" tIns="121900" rIns="121900" bIns="121900" anchor="t" anchorCtr="0">
            <a:noAutofit/>
          </a:bodyPr>
          <a:lstStyle/>
          <a:p>
            <a:pPr>
              <a:buSzPts val="990"/>
            </a:pPr>
            <a:r>
              <a:rPr lang="en" sz="3760" dirty="0"/>
              <a:t>Why should we care about good relationships?</a:t>
            </a:r>
            <a:endParaRPr sz="3760" dirty="0"/>
          </a:p>
          <a:p>
            <a:pPr lvl="0">
              <a:buSzPts val="990"/>
            </a:pPr>
            <a:r>
              <a:rPr lang="zh-TW" altLang="en-US" sz="4267" b="1" dirty="0">
                <a:solidFill>
                  <a:srgbClr val="FFFFFF"/>
                </a:solidFill>
                <a:latin typeface="DFKai-SB" panose="03000509000000000000" pitchFamily="65" charset="-120"/>
                <a:ea typeface="DFKai-SB" panose="03000509000000000000" pitchFamily="65" charset="-120"/>
              </a:rPr>
              <a:t>為何我們需要關心良好的人際關係？</a:t>
            </a:r>
            <a:endParaRPr b="1" dirty="0"/>
          </a:p>
          <a:p>
            <a:pPr>
              <a:buSzPts val="990"/>
            </a:pPr>
            <a:endParaRPr sz="2133" dirty="0"/>
          </a:p>
          <a:p>
            <a:pPr>
              <a:buSzPts val="990"/>
            </a:pPr>
            <a:r>
              <a:rPr lang="en" sz="3760" dirty="0"/>
              <a:t>God wants us to maintain good and healthy relationships</a:t>
            </a:r>
            <a:endParaRPr sz="3760" dirty="0"/>
          </a:p>
          <a:p>
            <a:pPr lvl="0">
              <a:buSzPts val="990"/>
            </a:pPr>
            <a:r>
              <a:rPr lang="zh-TW" altLang="en-US" sz="4267" b="1" dirty="0">
                <a:solidFill>
                  <a:srgbClr val="FFFFFF"/>
                </a:solidFill>
                <a:latin typeface="DFKai-SB" panose="03000509000000000000" pitchFamily="65" charset="-120"/>
                <a:ea typeface="DFKai-SB" panose="03000509000000000000" pitchFamily="65" charset="-120"/>
              </a:rPr>
              <a:t>神要我們維持良好與健康的人際關係</a:t>
            </a:r>
            <a:endParaRPr sz="3760" dirty="0"/>
          </a:p>
          <a:p>
            <a:pPr>
              <a:buSzPts val="990"/>
            </a:pPr>
            <a:endParaRPr sz="2133" dirty="0"/>
          </a:p>
          <a:p>
            <a:pPr>
              <a:buSzPts val="990"/>
            </a:pPr>
            <a:r>
              <a:rPr lang="en" sz="3760" dirty="0"/>
              <a:t>People are judging God through their relationship with you</a:t>
            </a:r>
            <a:br>
              <a:rPr lang="en" sz="3760" dirty="0"/>
            </a:br>
            <a:r>
              <a:rPr lang="zh-TW" altLang="en-US" sz="4267" b="1" dirty="0">
                <a:latin typeface="DFKai-SB" panose="03000509000000000000" pitchFamily="65" charset="-120"/>
                <a:ea typeface="DFKai-SB" panose="03000509000000000000" pitchFamily="65" charset="-120"/>
              </a:rPr>
              <a:t>人</a:t>
            </a:r>
            <a:r>
              <a:rPr lang="zh-TW" altLang="en-US" sz="4267" b="1" dirty="0" smtClean="0">
                <a:latin typeface="DFKai-SB" panose="03000509000000000000" pitchFamily="65" charset="-120"/>
                <a:ea typeface="DFKai-SB" panose="03000509000000000000" pitchFamily="65" charset="-120"/>
              </a:rPr>
              <a:t>們是經</a:t>
            </a:r>
            <a:r>
              <a:rPr lang="zh-TW" altLang="en-US" sz="4267" b="1" dirty="0">
                <a:latin typeface="DFKai-SB" panose="03000509000000000000" pitchFamily="65" charset="-120"/>
                <a:ea typeface="DFKai-SB" panose="03000509000000000000" pitchFamily="65" charset="-120"/>
              </a:rPr>
              <a:t>由與你的關係來判</a:t>
            </a:r>
            <a:r>
              <a:rPr lang="zh-TW" altLang="en-US" sz="4267" b="1" dirty="0" smtClean="0">
                <a:latin typeface="DFKai-SB" panose="03000509000000000000" pitchFamily="65" charset="-120"/>
                <a:ea typeface="DFKai-SB" panose="03000509000000000000" pitchFamily="65" charset="-120"/>
              </a:rPr>
              <a:t>斷神</a:t>
            </a:r>
            <a:endParaRPr sz="4267" b="1" dirty="0">
              <a:latin typeface="DFKai-SB" panose="03000509000000000000" pitchFamily="65" charset="-120"/>
              <a:ea typeface="DFKai-SB" panose="03000509000000000000" pitchFamily="65" charset="-120"/>
            </a:endParaRPr>
          </a:p>
          <a:p>
            <a:pPr>
              <a:buSzPts val="990"/>
            </a:pPr>
            <a:endParaRPr sz="3760" dirty="0"/>
          </a:p>
        </p:txBody>
      </p:sp>
    </p:spTree>
    <p:extLst>
      <p:ext uri="{BB962C8B-B14F-4D97-AF65-F5344CB8AC3E}">
        <p14:creationId xmlns:p14="http://schemas.microsoft.com/office/powerpoint/2010/main" val="2806728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415600" y="2867800"/>
            <a:ext cx="11360800" cy="1122400"/>
          </a:xfrm>
          <a:prstGeom prst="rect">
            <a:avLst/>
          </a:prstGeom>
        </p:spPr>
        <p:txBody>
          <a:bodyPr spcFirstLastPara="1" wrap="square" lIns="121900" tIns="121900" rIns="121900" bIns="121900" anchor="ctr" anchorCtr="0">
            <a:normAutofit fontScale="90000"/>
          </a:bodyPr>
          <a:lstStyle/>
          <a:p>
            <a:r>
              <a:rPr lang="en" dirty="0"/>
              <a:t>We were made to be in </a:t>
            </a:r>
            <a:r>
              <a:rPr lang="en" dirty="0" smtClean="0"/>
              <a:t>relationships</a:t>
            </a:r>
            <a:br>
              <a:rPr lang="en" dirty="0" smtClean="0"/>
            </a:br>
            <a:r>
              <a:rPr lang="zh-TW" altLang="en-US" sz="5333" b="1" dirty="0">
                <a:latin typeface="DFKai-SB" panose="03000509000000000000" pitchFamily="65" charset="-120"/>
                <a:ea typeface="DFKai-SB" panose="03000509000000000000" pitchFamily="65" charset="-120"/>
              </a:rPr>
              <a:t>我們受造是為了活在人際關係中</a:t>
            </a:r>
            <a:endParaRPr sz="5333"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8916886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2"/>
          <p:cNvSpPr txBox="1">
            <a:spLocks noGrp="1"/>
          </p:cNvSpPr>
          <p:nvPr>
            <p:ph type="title"/>
          </p:nvPr>
        </p:nvSpPr>
        <p:spPr>
          <a:xfrm>
            <a:off x="415600" y="249767"/>
            <a:ext cx="11360800" cy="2123167"/>
          </a:xfrm>
          <a:prstGeom prst="rect">
            <a:avLst/>
          </a:prstGeom>
        </p:spPr>
        <p:txBody>
          <a:bodyPr spcFirstLastPara="1" wrap="square" lIns="121900" tIns="121900" rIns="121900" bIns="121900" anchor="ctr" anchorCtr="0">
            <a:normAutofit/>
          </a:bodyPr>
          <a:lstStyle/>
          <a:p>
            <a:r>
              <a:rPr lang="en" dirty="0"/>
              <a:t>Hurt relationships </a:t>
            </a:r>
            <a:r>
              <a:rPr lang="en" b="1" dirty="0"/>
              <a:t>MUST</a:t>
            </a:r>
            <a:r>
              <a:rPr lang="en" dirty="0"/>
              <a:t> be </a:t>
            </a:r>
            <a:r>
              <a:rPr lang="en" dirty="0" smtClean="0"/>
              <a:t>restored</a:t>
            </a:r>
            <a:br>
              <a:rPr lang="en" dirty="0" smtClean="0"/>
            </a:br>
            <a:r>
              <a:rPr lang="zh-TW" altLang="en-US" dirty="0" smtClean="0">
                <a:latin typeface="DFKai-SB" panose="03000509000000000000" pitchFamily="65" charset="-120"/>
                <a:ea typeface="DFKai-SB" panose="03000509000000000000" pitchFamily="65" charset="-120"/>
              </a:rPr>
              <a:t>受傷的人際關係</a:t>
            </a:r>
            <a:r>
              <a:rPr lang="zh-TW" altLang="en-US" sz="6000" b="1" dirty="0">
                <a:latin typeface="DFKai-SB" panose="03000509000000000000" pitchFamily="65" charset="-120"/>
                <a:ea typeface="DFKai-SB" panose="03000509000000000000" pitchFamily="65" charset="-120"/>
              </a:rPr>
              <a:t>必須</a:t>
            </a:r>
            <a:r>
              <a:rPr lang="zh-TW" altLang="en-US" dirty="0" smtClean="0">
                <a:latin typeface="DFKai-SB" panose="03000509000000000000" pitchFamily="65" charset="-120"/>
                <a:ea typeface="DFKai-SB" panose="03000509000000000000" pitchFamily="65" charset="-120"/>
              </a:rPr>
              <a:t>要被恢復</a:t>
            </a:r>
            <a:endParaRPr dirty="0">
              <a:latin typeface="DFKai-SB" panose="03000509000000000000" pitchFamily="65" charset="-120"/>
              <a:ea typeface="DFKai-SB" panose="03000509000000000000" pitchFamily="65" charset="-120"/>
            </a:endParaRPr>
          </a:p>
        </p:txBody>
      </p:sp>
      <p:sp>
        <p:nvSpPr>
          <p:cNvPr id="103" name="Google Shape;103;p22"/>
          <p:cNvSpPr txBox="1">
            <a:spLocks noGrp="1"/>
          </p:cNvSpPr>
          <p:nvPr>
            <p:ph type="title"/>
          </p:nvPr>
        </p:nvSpPr>
        <p:spPr>
          <a:xfrm>
            <a:off x="415600" y="2421466"/>
            <a:ext cx="11360800" cy="2916767"/>
          </a:xfrm>
          <a:prstGeom prst="rect">
            <a:avLst/>
          </a:prstGeom>
        </p:spPr>
        <p:txBody>
          <a:bodyPr spcFirstLastPara="1" wrap="square" lIns="121900" tIns="121900" rIns="121900" bIns="121900" anchor="ctr" anchorCtr="0">
            <a:noAutofit/>
          </a:bodyPr>
          <a:lstStyle/>
          <a:p>
            <a:r>
              <a:rPr lang="en" sz="3200" dirty="0"/>
              <a:t>A hurt relationship could be preventing us or someone else from receiving the full blessings of God</a:t>
            </a:r>
            <a:br>
              <a:rPr lang="en" sz="3200" dirty="0"/>
            </a:br>
            <a:r>
              <a:rPr lang="zh-TW" altLang="en-US" sz="4267" b="1" dirty="0">
                <a:latin typeface="DFKai-SB" panose="03000509000000000000" pitchFamily="65" charset="-120"/>
                <a:ea typeface="DFKai-SB" panose="03000509000000000000" pitchFamily="65" charset="-120"/>
              </a:rPr>
              <a:t>一個受傷的人際關係可能會是我們或是別人無法領受</a:t>
            </a:r>
            <a:r>
              <a:rPr lang="zh-TW" altLang="en-US" sz="3733" b="1" dirty="0">
                <a:latin typeface="DFKai-SB" panose="03000509000000000000" pitchFamily="65" charset="-120"/>
                <a:ea typeface="DFKai-SB" panose="03000509000000000000" pitchFamily="65" charset="-120"/>
              </a:rPr>
              <a:t>  </a:t>
            </a:r>
            <a:r>
              <a:rPr lang="zh-TW" altLang="en-US" sz="4267" b="1" dirty="0">
                <a:latin typeface="DFKai-SB" panose="03000509000000000000" pitchFamily="65" charset="-120"/>
                <a:ea typeface="DFKai-SB" panose="03000509000000000000" pitchFamily="65" charset="-120"/>
              </a:rPr>
              <a:t>神全備的祝福</a:t>
            </a:r>
            <a:endParaRPr sz="4267"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9678010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3"/>
          <p:cNvSpPr txBox="1">
            <a:spLocks noGrp="1"/>
          </p:cNvSpPr>
          <p:nvPr>
            <p:ph type="title"/>
          </p:nvPr>
        </p:nvSpPr>
        <p:spPr>
          <a:xfrm>
            <a:off x="415600" y="0"/>
            <a:ext cx="11513933" cy="6858000"/>
          </a:xfrm>
          <a:prstGeom prst="rect">
            <a:avLst/>
          </a:prstGeom>
        </p:spPr>
        <p:txBody>
          <a:bodyPr spcFirstLastPara="1" wrap="square" lIns="121900" tIns="121900" rIns="121900" bIns="121900" anchor="ctr" anchorCtr="0">
            <a:noAutofit/>
          </a:bodyPr>
          <a:lstStyle/>
          <a:p>
            <a:pPr lvl="0" algn="l">
              <a:buSzPts val="990"/>
            </a:pPr>
            <a:r>
              <a:rPr lang="en" sz="3787" dirty="0"/>
              <a:t>Matthew 5:23-24 “Therefore, if you are offering your gift at the altar and there remember that your brother or sister has something against you, 24 leave your gift there in front of the altar. </a:t>
            </a:r>
            <a:r>
              <a:rPr lang="en" sz="3787" b="1" dirty="0">
                <a:solidFill>
                  <a:schemeClr val="accent6"/>
                </a:solidFill>
              </a:rPr>
              <a:t>First go and be reconciled to them</a:t>
            </a:r>
            <a:r>
              <a:rPr lang="en" sz="3787" dirty="0"/>
              <a:t>; then come and offer your gift.</a:t>
            </a:r>
            <a:br>
              <a:rPr lang="en" sz="3787" dirty="0"/>
            </a:br>
            <a:r>
              <a:rPr lang="en" sz="3787" dirty="0"/>
              <a:t/>
            </a:r>
            <a:br>
              <a:rPr lang="en" sz="3787" dirty="0"/>
            </a:br>
            <a:r>
              <a:rPr lang="zh-TW" altLang="en-US" sz="3787" dirty="0">
                <a:latin typeface="DFKai-SB" panose="03000509000000000000" pitchFamily="65" charset="-120"/>
                <a:ea typeface="DFKai-SB" panose="03000509000000000000" pitchFamily="65" charset="-120"/>
              </a:rPr>
              <a:t>馬太福音 </a:t>
            </a:r>
            <a:r>
              <a:rPr lang="en-US" altLang="zh-TW" sz="3787" dirty="0">
                <a:latin typeface="DFKai-SB" panose="03000509000000000000" pitchFamily="65" charset="-120"/>
                <a:ea typeface="DFKai-SB" panose="03000509000000000000" pitchFamily="65" charset="-120"/>
              </a:rPr>
              <a:t>5:23-24</a:t>
            </a:r>
            <a:br>
              <a:rPr lang="en-US" altLang="zh-TW" sz="3787" dirty="0">
                <a:latin typeface="DFKai-SB" panose="03000509000000000000" pitchFamily="65" charset="-120"/>
                <a:ea typeface="DFKai-SB" panose="03000509000000000000" pitchFamily="65" charset="-120"/>
              </a:rPr>
            </a:br>
            <a:r>
              <a:rPr lang="zh-TW" altLang="en-US" sz="3787" dirty="0">
                <a:latin typeface="DFKai-SB" panose="03000509000000000000" pitchFamily="65" charset="-120"/>
                <a:ea typeface="DFKai-SB" panose="03000509000000000000" pitchFamily="65" charset="-120"/>
              </a:rPr>
              <a:t>所以，你在祭壇上獻禮物的時候，若想起弟兄向你懷怨，</a:t>
            </a:r>
            <a:r>
              <a:rPr lang="en-US" altLang="zh-TW" sz="3787" dirty="0">
                <a:latin typeface="DFKai-SB" panose="03000509000000000000" pitchFamily="65" charset="-120"/>
                <a:ea typeface="DFKai-SB" panose="03000509000000000000" pitchFamily="65" charset="-120"/>
              </a:rPr>
              <a:t> </a:t>
            </a:r>
            <a:r>
              <a:rPr lang="zh-TW" altLang="en-US" sz="3787" dirty="0">
                <a:latin typeface="DFKai-SB" panose="03000509000000000000" pitchFamily="65" charset="-120"/>
                <a:ea typeface="DFKai-SB" panose="03000509000000000000" pitchFamily="65" charset="-120"/>
              </a:rPr>
              <a:t>就把禮物留在壇前，</a:t>
            </a:r>
            <a:r>
              <a:rPr lang="zh-TW" altLang="en-US" b="1" dirty="0">
                <a:solidFill>
                  <a:srgbClr val="FFFF00"/>
                </a:solidFill>
                <a:latin typeface="DFKai-SB" panose="03000509000000000000" pitchFamily="65" charset="-120"/>
                <a:ea typeface="DFKai-SB" panose="03000509000000000000" pitchFamily="65" charset="-120"/>
              </a:rPr>
              <a:t>先去同弟兄和好</a:t>
            </a:r>
            <a:r>
              <a:rPr lang="zh-TW" altLang="en-US" sz="3787" dirty="0">
                <a:latin typeface="DFKai-SB" panose="03000509000000000000" pitchFamily="65" charset="-120"/>
                <a:ea typeface="DFKai-SB" panose="03000509000000000000" pitchFamily="65" charset="-120"/>
              </a:rPr>
              <a:t>，然後來獻禮物。</a:t>
            </a:r>
            <a:endParaRPr sz="3787" dirty="0"/>
          </a:p>
        </p:txBody>
      </p:sp>
    </p:spTree>
    <p:extLst>
      <p:ext uri="{BB962C8B-B14F-4D97-AF65-F5344CB8AC3E}">
        <p14:creationId xmlns:p14="http://schemas.microsoft.com/office/powerpoint/2010/main" val="2978177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4"/>
          <p:cNvSpPr txBox="1"/>
          <p:nvPr/>
        </p:nvSpPr>
        <p:spPr>
          <a:xfrm>
            <a:off x="1923667" y="547067"/>
            <a:ext cx="3193600" cy="1887528"/>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5333" kern="0" dirty="0">
                <a:solidFill>
                  <a:srgbClr val="FFFFFF"/>
                </a:solidFill>
                <a:latin typeface="Arial"/>
                <a:cs typeface="Arial"/>
                <a:sym typeface="Arial"/>
              </a:rPr>
              <a:t>Apology</a:t>
            </a:r>
          </a:p>
          <a:p>
            <a:pPr algn="ctr" defTabSz="1219170">
              <a:buClr>
                <a:srgbClr val="000000"/>
              </a:buClr>
            </a:pPr>
            <a:r>
              <a:rPr lang="zh-TW" altLang="en-US" sz="5333" kern="0" dirty="0">
                <a:solidFill>
                  <a:srgbClr val="FFFFFF"/>
                </a:solidFill>
                <a:latin typeface="DFKai-SB" panose="03000509000000000000" pitchFamily="65" charset="-120"/>
                <a:ea typeface="DFKai-SB" panose="03000509000000000000" pitchFamily="65" charset="-120"/>
                <a:cs typeface="Arial"/>
                <a:sym typeface="Arial"/>
              </a:rPr>
              <a:t>道歉</a:t>
            </a:r>
            <a:endParaRPr sz="5333" kern="0" dirty="0">
              <a:solidFill>
                <a:srgbClr val="FFFFFF"/>
              </a:solidFill>
              <a:latin typeface="DFKai-SB" panose="03000509000000000000" pitchFamily="65" charset="-120"/>
              <a:ea typeface="DFKai-SB" panose="03000509000000000000" pitchFamily="65" charset="-120"/>
              <a:cs typeface="Arial"/>
              <a:sym typeface="Arial"/>
            </a:endParaRPr>
          </a:p>
        </p:txBody>
      </p:sp>
      <p:sp>
        <p:nvSpPr>
          <p:cNvPr id="114" name="Google Shape;114;p24"/>
          <p:cNvSpPr txBox="1"/>
          <p:nvPr/>
        </p:nvSpPr>
        <p:spPr>
          <a:xfrm>
            <a:off x="5781400" y="631733"/>
            <a:ext cx="4647200" cy="1887528"/>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5333" kern="0" dirty="0">
                <a:solidFill>
                  <a:srgbClr val="FFFFFF"/>
                </a:solidFill>
                <a:latin typeface="Arial"/>
                <a:ea typeface="DFKai-SB" panose="03000509000000000000" pitchFamily="65" charset="-120"/>
                <a:cs typeface="Arial"/>
                <a:sym typeface="Arial"/>
              </a:rPr>
              <a:t>Forgiveness</a:t>
            </a:r>
          </a:p>
          <a:p>
            <a:pPr algn="ctr" defTabSz="1219170">
              <a:buClr>
                <a:srgbClr val="000000"/>
              </a:buClr>
            </a:pPr>
            <a:r>
              <a:rPr lang="zh-TW" altLang="en-US" sz="5333" kern="0" dirty="0">
                <a:solidFill>
                  <a:srgbClr val="FFFFFF"/>
                </a:solidFill>
                <a:latin typeface="DFKai-SB" panose="03000509000000000000" pitchFamily="65" charset="-120"/>
                <a:ea typeface="DFKai-SB" panose="03000509000000000000" pitchFamily="65" charset="-120"/>
                <a:cs typeface="Arial"/>
                <a:sym typeface="Arial"/>
              </a:rPr>
              <a:t>饒恕</a:t>
            </a:r>
            <a:endParaRPr sz="5333" kern="0" dirty="0">
              <a:solidFill>
                <a:srgbClr val="FFFFFF"/>
              </a:solidFill>
              <a:latin typeface="DFKai-SB" panose="03000509000000000000" pitchFamily="65" charset="-120"/>
              <a:ea typeface="DFKai-SB" panose="03000509000000000000" pitchFamily="65" charset="-120"/>
              <a:cs typeface="Arial"/>
              <a:sym typeface="Arial"/>
            </a:endParaRPr>
          </a:p>
        </p:txBody>
      </p:sp>
      <p:sp>
        <p:nvSpPr>
          <p:cNvPr id="115" name="Google Shape;115;p24"/>
          <p:cNvSpPr txBox="1"/>
          <p:nvPr/>
        </p:nvSpPr>
        <p:spPr>
          <a:xfrm>
            <a:off x="3244433" y="3438333"/>
            <a:ext cx="5344400" cy="1887528"/>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5333" kern="0" dirty="0">
                <a:solidFill>
                  <a:srgbClr val="FFFFFF"/>
                </a:solidFill>
                <a:latin typeface="Arial"/>
                <a:cs typeface="Arial"/>
                <a:sym typeface="Arial"/>
              </a:rPr>
              <a:t>Reconciliation</a:t>
            </a:r>
          </a:p>
          <a:p>
            <a:pPr algn="ctr" defTabSz="1219170">
              <a:buClr>
                <a:srgbClr val="000000"/>
              </a:buClr>
            </a:pPr>
            <a:r>
              <a:rPr lang="zh-TW" altLang="en-US" sz="5333" b="1" kern="0" dirty="0">
                <a:solidFill>
                  <a:srgbClr val="FFFFFF"/>
                </a:solidFill>
                <a:latin typeface="DFKai-SB" panose="03000509000000000000" pitchFamily="65" charset="-120"/>
                <a:ea typeface="DFKai-SB" panose="03000509000000000000" pitchFamily="65" charset="-120"/>
                <a:cs typeface="Arial"/>
                <a:sym typeface="Arial"/>
              </a:rPr>
              <a:t>和好</a:t>
            </a:r>
            <a:endParaRPr sz="5333" b="1" kern="0" dirty="0">
              <a:solidFill>
                <a:srgbClr val="FFFFFF"/>
              </a:solidFill>
              <a:latin typeface="DFKai-SB" panose="03000509000000000000" pitchFamily="65" charset="-120"/>
              <a:ea typeface="DFKai-SB" panose="03000509000000000000" pitchFamily="65" charset="-120"/>
              <a:cs typeface="Arial"/>
              <a:sym typeface="Arial"/>
            </a:endParaRPr>
          </a:p>
        </p:txBody>
      </p:sp>
      <p:cxnSp>
        <p:nvCxnSpPr>
          <p:cNvPr id="116" name="Google Shape;116;p24"/>
          <p:cNvCxnSpPr/>
          <p:nvPr/>
        </p:nvCxnSpPr>
        <p:spPr>
          <a:xfrm>
            <a:off x="7963467" y="2522667"/>
            <a:ext cx="0" cy="1023600"/>
          </a:xfrm>
          <a:prstGeom prst="straightConnector1">
            <a:avLst/>
          </a:prstGeom>
          <a:noFill/>
          <a:ln w="38100" cap="flat" cmpd="sng">
            <a:solidFill>
              <a:schemeClr val="dk1"/>
            </a:solidFill>
            <a:prstDash val="solid"/>
            <a:round/>
            <a:headEnd type="none" w="med" len="med"/>
            <a:tailEnd type="triangle" w="med" len="med"/>
          </a:ln>
        </p:spPr>
      </p:cxnSp>
      <p:cxnSp>
        <p:nvCxnSpPr>
          <p:cNvPr id="117" name="Google Shape;117;p24"/>
          <p:cNvCxnSpPr/>
          <p:nvPr/>
        </p:nvCxnSpPr>
        <p:spPr>
          <a:xfrm>
            <a:off x="3581033" y="2522667"/>
            <a:ext cx="0" cy="1023600"/>
          </a:xfrm>
          <a:prstGeom prst="straightConnector1">
            <a:avLst/>
          </a:prstGeom>
          <a:noFill/>
          <a:ln w="38100" cap="flat" cmpd="sng">
            <a:solidFill>
              <a:schemeClr val="dk1"/>
            </a:solidFill>
            <a:prstDash val="solid"/>
            <a:round/>
            <a:headEnd type="none" w="med" len="med"/>
            <a:tailEnd type="triangle" w="med" len="med"/>
          </a:ln>
        </p:spPr>
      </p:cxnSp>
      <p:cxnSp>
        <p:nvCxnSpPr>
          <p:cNvPr id="118" name="Google Shape;118;p24"/>
          <p:cNvCxnSpPr/>
          <p:nvPr/>
        </p:nvCxnSpPr>
        <p:spPr>
          <a:xfrm>
            <a:off x="5988600" y="5170600"/>
            <a:ext cx="0" cy="1023600"/>
          </a:xfrm>
          <a:prstGeom prst="straightConnector1">
            <a:avLst/>
          </a:prstGeom>
          <a:noFill/>
          <a:ln w="38100" cap="flat" cmpd="sng">
            <a:solidFill>
              <a:schemeClr val="dk1"/>
            </a:solidFill>
            <a:prstDash val="solid"/>
            <a:round/>
            <a:headEnd type="none" w="med" len="med"/>
            <a:tailEnd type="triangle" w="med" len="med"/>
          </a:ln>
        </p:spPr>
      </p:cxnSp>
    </p:spTree>
    <p:extLst>
      <p:ext uri="{BB962C8B-B14F-4D97-AF65-F5344CB8AC3E}">
        <p14:creationId xmlns:p14="http://schemas.microsoft.com/office/powerpoint/2010/main" val="16831404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5"/>
          <p:cNvSpPr txBox="1"/>
          <p:nvPr/>
        </p:nvSpPr>
        <p:spPr>
          <a:xfrm>
            <a:off x="2098967" y="663202"/>
            <a:ext cx="3193600" cy="303662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5867" kern="0" dirty="0">
                <a:solidFill>
                  <a:srgbClr val="FFFFFF"/>
                </a:solidFill>
                <a:latin typeface="Arial"/>
                <a:cs typeface="Arial"/>
                <a:sym typeface="Arial"/>
              </a:rPr>
              <a:t>Apology</a:t>
            </a:r>
          </a:p>
          <a:p>
            <a:pPr algn="ctr" defTabSz="1219170">
              <a:buClr>
                <a:srgbClr val="000000"/>
              </a:buClr>
            </a:pPr>
            <a:endParaRPr lang="en" sz="6133" kern="0" dirty="0">
              <a:solidFill>
                <a:srgbClr val="FFFFFF"/>
              </a:solidFill>
              <a:latin typeface="Arial"/>
              <a:cs typeface="Arial"/>
              <a:sym typeface="Arial"/>
            </a:endParaRPr>
          </a:p>
          <a:p>
            <a:pPr algn="ctr" defTabSz="1219170">
              <a:buClr>
                <a:srgbClr val="000000"/>
              </a:buClr>
            </a:pPr>
            <a:endParaRPr sz="6133" kern="0" dirty="0">
              <a:solidFill>
                <a:srgbClr val="FFFFFF"/>
              </a:solidFill>
              <a:latin typeface="Arial"/>
              <a:cs typeface="Arial"/>
              <a:sym typeface="Arial"/>
            </a:endParaRPr>
          </a:p>
        </p:txBody>
      </p:sp>
      <p:sp>
        <p:nvSpPr>
          <p:cNvPr id="124" name="Google Shape;124;p25"/>
          <p:cNvSpPr txBox="1"/>
          <p:nvPr/>
        </p:nvSpPr>
        <p:spPr>
          <a:xfrm>
            <a:off x="5588667" y="786312"/>
            <a:ext cx="4647200" cy="2913514"/>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5867" kern="0" dirty="0">
                <a:solidFill>
                  <a:srgbClr val="FFFFFF"/>
                </a:solidFill>
                <a:latin typeface="Arial"/>
                <a:cs typeface="Arial"/>
                <a:sym typeface="Arial"/>
              </a:rPr>
              <a:t>Forgiveness</a:t>
            </a:r>
            <a:endParaRPr lang="en" sz="6133" kern="0" dirty="0">
              <a:solidFill>
                <a:srgbClr val="FFFFFF"/>
              </a:solidFill>
              <a:latin typeface="Arial"/>
              <a:cs typeface="Arial"/>
              <a:sym typeface="Arial"/>
            </a:endParaRPr>
          </a:p>
          <a:p>
            <a:pPr algn="ctr" defTabSz="1219170">
              <a:buClr>
                <a:srgbClr val="000000"/>
              </a:buClr>
            </a:pPr>
            <a:r>
              <a:rPr lang="zh-TW" altLang="en-US" sz="5333" kern="0" dirty="0">
                <a:solidFill>
                  <a:srgbClr val="FFFFFF"/>
                </a:solidFill>
                <a:latin typeface="DFKai-SB" panose="03000509000000000000" pitchFamily="65" charset="-120"/>
                <a:ea typeface="DFKai-SB" panose="03000509000000000000" pitchFamily="65" charset="-120"/>
                <a:cs typeface="Arial"/>
                <a:sym typeface="Arial"/>
              </a:rPr>
              <a:t>饒恕</a:t>
            </a:r>
          </a:p>
          <a:p>
            <a:pPr algn="ctr" defTabSz="1219170">
              <a:buClr>
                <a:srgbClr val="000000"/>
              </a:buClr>
            </a:pPr>
            <a:endParaRPr sz="6133" kern="0" dirty="0">
              <a:solidFill>
                <a:srgbClr val="FFFFFF"/>
              </a:solidFill>
              <a:latin typeface="Arial"/>
              <a:cs typeface="Arial"/>
              <a:sym typeface="Arial"/>
            </a:endParaRPr>
          </a:p>
        </p:txBody>
      </p:sp>
      <p:sp>
        <p:nvSpPr>
          <p:cNvPr id="125" name="Google Shape;125;p25"/>
          <p:cNvSpPr txBox="1"/>
          <p:nvPr/>
        </p:nvSpPr>
        <p:spPr>
          <a:xfrm>
            <a:off x="3265600" y="3451033"/>
            <a:ext cx="5344400" cy="2913514"/>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5867" kern="0" dirty="0">
                <a:solidFill>
                  <a:srgbClr val="FFFFFF"/>
                </a:solidFill>
                <a:latin typeface="Arial"/>
                <a:cs typeface="Arial"/>
                <a:sym typeface="Arial"/>
              </a:rPr>
              <a:t>Reconciliation</a:t>
            </a:r>
          </a:p>
          <a:p>
            <a:pPr algn="ctr" defTabSz="1219170">
              <a:buClr>
                <a:srgbClr val="000000"/>
              </a:buClr>
            </a:pPr>
            <a:r>
              <a:rPr lang="zh-TW" altLang="en-US" sz="5333" b="1" kern="0" dirty="0">
                <a:solidFill>
                  <a:srgbClr val="FFFFFF"/>
                </a:solidFill>
                <a:latin typeface="DFKai-SB" panose="03000509000000000000" pitchFamily="65" charset="-120"/>
                <a:ea typeface="DFKai-SB" panose="03000509000000000000" pitchFamily="65" charset="-120"/>
                <a:cs typeface="Arial"/>
                <a:sym typeface="Arial"/>
              </a:rPr>
              <a:t>和好</a:t>
            </a:r>
          </a:p>
          <a:p>
            <a:pPr algn="ctr" defTabSz="1219170">
              <a:buClr>
                <a:srgbClr val="000000"/>
              </a:buClr>
            </a:pPr>
            <a:endParaRPr sz="6133" kern="0" dirty="0">
              <a:solidFill>
                <a:srgbClr val="FFFFFF"/>
              </a:solidFill>
              <a:latin typeface="Arial"/>
              <a:cs typeface="Arial"/>
              <a:sym typeface="Arial"/>
            </a:endParaRPr>
          </a:p>
        </p:txBody>
      </p:sp>
      <p:cxnSp>
        <p:nvCxnSpPr>
          <p:cNvPr id="126" name="Google Shape;126;p25"/>
          <p:cNvCxnSpPr/>
          <p:nvPr/>
        </p:nvCxnSpPr>
        <p:spPr>
          <a:xfrm>
            <a:off x="7963467" y="2522667"/>
            <a:ext cx="0" cy="1023600"/>
          </a:xfrm>
          <a:prstGeom prst="straightConnector1">
            <a:avLst/>
          </a:prstGeom>
          <a:noFill/>
          <a:ln w="38100" cap="flat" cmpd="sng">
            <a:solidFill>
              <a:schemeClr val="dk1"/>
            </a:solidFill>
            <a:prstDash val="solid"/>
            <a:round/>
            <a:headEnd type="none" w="med" len="med"/>
            <a:tailEnd type="triangle" w="med" len="med"/>
          </a:ln>
        </p:spPr>
      </p:cxnSp>
      <p:cxnSp>
        <p:nvCxnSpPr>
          <p:cNvPr id="127" name="Google Shape;127;p25"/>
          <p:cNvCxnSpPr/>
          <p:nvPr/>
        </p:nvCxnSpPr>
        <p:spPr>
          <a:xfrm>
            <a:off x="3581033" y="2522667"/>
            <a:ext cx="0" cy="1023600"/>
          </a:xfrm>
          <a:prstGeom prst="straightConnector1">
            <a:avLst/>
          </a:prstGeom>
          <a:noFill/>
          <a:ln w="38100" cap="flat" cmpd="sng">
            <a:solidFill>
              <a:schemeClr val="dk1"/>
            </a:solidFill>
            <a:prstDash val="solid"/>
            <a:round/>
            <a:headEnd type="none" w="med" len="med"/>
            <a:tailEnd type="triangle" w="med" len="med"/>
          </a:ln>
        </p:spPr>
      </p:cxnSp>
      <p:sp>
        <p:nvSpPr>
          <p:cNvPr id="128" name="Google Shape;128;p25"/>
          <p:cNvSpPr/>
          <p:nvPr/>
        </p:nvSpPr>
        <p:spPr>
          <a:xfrm>
            <a:off x="1678667" y="691046"/>
            <a:ext cx="3910000" cy="1736353"/>
          </a:xfrm>
          <a:prstGeom prst="ellipse">
            <a:avLst/>
          </a:prstGeom>
          <a:noFill/>
          <a:ln w="2857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cxnSp>
        <p:nvCxnSpPr>
          <p:cNvPr id="129" name="Google Shape;129;p25"/>
          <p:cNvCxnSpPr/>
          <p:nvPr/>
        </p:nvCxnSpPr>
        <p:spPr>
          <a:xfrm>
            <a:off x="6096000" y="5265867"/>
            <a:ext cx="0" cy="1023600"/>
          </a:xfrm>
          <a:prstGeom prst="straightConnector1">
            <a:avLst/>
          </a:prstGeom>
          <a:noFill/>
          <a:ln w="38100" cap="flat" cmpd="sng">
            <a:solidFill>
              <a:schemeClr val="dk1"/>
            </a:solidFill>
            <a:prstDash val="solid"/>
            <a:round/>
            <a:headEnd type="none" w="med" len="med"/>
            <a:tailEnd type="triangle" w="med" len="med"/>
          </a:ln>
        </p:spPr>
      </p:cxnSp>
      <p:sp>
        <p:nvSpPr>
          <p:cNvPr id="3" name="Rectangle 2"/>
          <p:cNvSpPr/>
          <p:nvPr/>
        </p:nvSpPr>
        <p:spPr>
          <a:xfrm>
            <a:off x="2856853" y="1459183"/>
            <a:ext cx="1553630" cy="913007"/>
          </a:xfrm>
          <a:prstGeom prst="rect">
            <a:avLst/>
          </a:prstGeom>
        </p:spPr>
        <p:txBody>
          <a:bodyPr wrap="none">
            <a:spAutoFit/>
          </a:bodyPr>
          <a:lstStyle/>
          <a:p>
            <a:pPr algn="ctr" defTabSz="1219170">
              <a:buClr>
                <a:srgbClr val="000000"/>
              </a:buClr>
            </a:pPr>
            <a:r>
              <a:rPr lang="zh-TW" altLang="en-US" sz="5333" kern="0" dirty="0">
                <a:solidFill>
                  <a:srgbClr val="FFFFFF"/>
                </a:solidFill>
                <a:latin typeface="DFKai-SB" panose="03000509000000000000" pitchFamily="65" charset="-120"/>
                <a:ea typeface="DFKai-SB" panose="03000509000000000000" pitchFamily="65" charset="-120"/>
                <a:cs typeface="Arial"/>
                <a:sym typeface="Arial"/>
              </a:rPr>
              <a:t>道歉</a:t>
            </a:r>
          </a:p>
        </p:txBody>
      </p:sp>
    </p:spTree>
    <p:extLst>
      <p:ext uri="{BB962C8B-B14F-4D97-AF65-F5344CB8AC3E}">
        <p14:creationId xmlns:p14="http://schemas.microsoft.com/office/powerpoint/2010/main" val="4034070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6"/>
          <p:cNvSpPr txBox="1">
            <a:spLocks noGrp="1"/>
          </p:cNvSpPr>
          <p:nvPr>
            <p:ph type="title"/>
          </p:nvPr>
        </p:nvSpPr>
        <p:spPr>
          <a:xfrm>
            <a:off x="415600" y="1545167"/>
            <a:ext cx="11360800" cy="3979332"/>
          </a:xfrm>
          <a:prstGeom prst="rect">
            <a:avLst/>
          </a:prstGeom>
        </p:spPr>
        <p:txBody>
          <a:bodyPr spcFirstLastPara="1" wrap="square" lIns="121900" tIns="121900" rIns="121900" bIns="121900" anchor="ctr" anchorCtr="0">
            <a:normAutofit/>
          </a:bodyPr>
          <a:lstStyle/>
          <a:p>
            <a:r>
              <a:rPr lang="en" dirty="0"/>
              <a:t>Apology requires a </a:t>
            </a:r>
            <a:r>
              <a:rPr lang="en" b="1" dirty="0"/>
              <a:t>tremendous</a:t>
            </a:r>
            <a:r>
              <a:rPr lang="en" dirty="0"/>
              <a:t> amount of </a:t>
            </a:r>
            <a:r>
              <a:rPr lang="en" b="1" dirty="0" smtClean="0">
                <a:solidFill>
                  <a:schemeClr val="accent6"/>
                </a:solidFill>
              </a:rPr>
              <a:t>humility</a:t>
            </a:r>
            <a:br>
              <a:rPr lang="en" b="1" dirty="0" smtClean="0">
                <a:solidFill>
                  <a:schemeClr val="accent6"/>
                </a:solidFill>
              </a:rPr>
            </a:br>
            <a:r>
              <a:rPr lang="zh-TW" altLang="en-US" sz="5867" b="1" dirty="0">
                <a:solidFill>
                  <a:schemeClr val="tx1"/>
                </a:solidFill>
                <a:latin typeface="DFKai-SB" panose="03000509000000000000" pitchFamily="65" charset="-120"/>
                <a:ea typeface="DFKai-SB" panose="03000509000000000000" pitchFamily="65" charset="-120"/>
              </a:rPr>
              <a:t>道歉需要相當足夠的</a:t>
            </a:r>
            <a:r>
              <a:rPr lang="zh-TW" altLang="en-US" sz="6400" b="1" dirty="0">
                <a:solidFill>
                  <a:schemeClr val="accent6"/>
                </a:solidFill>
                <a:latin typeface="DFKai-SB" panose="03000509000000000000" pitchFamily="65" charset="-120"/>
                <a:ea typeface="DFKai-SB" panose="03000509000000000000" pitchFamily="65" charset="-120"/>
              </a:rPr>
              <a:t>謙卑</a:t>
            </a:r>
            <a:endParaRPr sz="5867" b="1" dirty="0">
              <a:solidFill>
                <a:schemeClr val="accent6"/>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739283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821267" y="206466"/>
            <a:ext cx="10795000" cy="6240900"/>
          </a:xfrm>
          <a:prstGeom prst="rect">
            <a:avLst/>
          </a:prstGeom>
        </p:spPr>
        <p:txBody>
          <a:bodyPr spcFirstLastPara="1" wrap="square" lIns="121900" tIns="121900" rIns="121900" bIns="121900" anchor="ctr" anchorCtr="0">
            <a:noAutofit/>
          </a:bodyPr>
          <a:lstStyle/>
          <a:p>
            <a:pPr lvl="0" algn="l">
              <a:buSzPts val="990"/>
            </a:pPr>
            <a:r>
              <a:rPr lang="en" sz="3200" dirty="0"/>
              <a:t>Romans 12:16-18 Live in harmony with one another. Do not be </a:t>
            </a:r>
            <a:r>
              <a:rPr lang="en" sz="3200" b="1" dirty="0">
                <a:solidFill>
                  <a:schemeClr val="accent6"/>
                </a:solidFill>
              </a:rPr>
              <a:t>proud</a:t>
            </a:r>
            <a:r>
              <a:rPr lang="en" sz="3200" dirty="0"/>
              <a:t>, but be willing to associate with people of low position. Do not be </a:t>
            </a:r>
            <a:r>
              <a:rPr lang="en" sz="3200" b="1" dirty="0">
                <a:solidFill>
                  <a:schemeClr val="accent6"/>
                </a:solidFill>
              </a:rPr>
              <a:t>conceited</a:t>
            </a:r>
            <a:r>
              <a:rPr lang="en" sz="3200" dirty="0"/>
              <a:t>. Do not repay anyone evil for evil. Be careful to do what is right in the eyes of everyone. If it is possible, as far as it depends on you, live at peace with everyone.	</a:t>
            </a:r>
            <a:br>
              <a:rPr lang="en" sz="3200" dirty="0"/>
            </a:br>
            <a:r>
              <a:rPr lang="en" sz="3200" dirty="0"/>
              <a:t/>
            </a:r>
            <a:br>
              <a:rPr lang="en" sz="3200" dirty="0"/>
            </a:br>
            <a:r>
              <a:rPr lang="zh-TW" altLang="en-US" sz="3733" b="1" dirty="0">
                <a:latin typeface="DFKai-SB" panose="03000509000000000000" pitchFamily="65" charset="-120"/>
                <a:ea typeface="DFKai-SB" panose="03000509000000000000" pitchFamily="65" charset="-120"/>
              </a:rPr>
              <a:t>羅馬書 </a:t>
            </a:r>
            <a:r>
              <a:rPr lang="en-US" altLang="zh-TW" sz="3733" dirty="0"/>
              <a:t>12:16-18</a:t>
            </a:r>
            <a:br>
              <a:rPr lang="en-US" altLang="zh-TW" sz="3733" dirty="0"/>
            </a:br>
            <a:r>
              <a:rPr lang="zh-TW" altLang="en-US" sz="3733" b="1" dirty="0">
                <a:latin typeface="DFKai-SB" panose="03000509000000000000" pitchFamily="65" charset="-120"/>
                <a:ea typeface="DFKai-SB" panose="03000509000000000000" pitchFamily="65" charset="-120"/>
              </a:rPr>
              <a:t>要彼此同心；不要</a:t>
            </a:r>
            <a:r>
              <a:rPr lang="zh-TW" altLang="en-US" sz="3733" b="1" dirty="0">
                <a:solidFill>
                  <a:srgbClr val="FFFF00"/>
                </a:solidFill>
                <a:latin typeface="DFKai-SB" panose="03000509000000000000" pitchFamily="65" charset="-120"/>
                <a:ea typeface="DFKai-SB" panose="03000509000000000000" pitchFamily="65" charset="-120"/>
              </a:rPr>
              <a:t>志氣高大</a:t>
            </a:r>
            <a:r>
              <a:rPr lang="zh-TW" altLang="en-US" sz="3733" b="1" dirty="0">
                <a:latin typeface="DFKai-SB" panose="03000509000000000000" pitchFamily="65" charset="-120"/>
                <a:ea typeface="DFKai-SB" panose="03000509000000000000" pitchFamily="65" charset="-120"/>
              </a:rPr>
              <a:t>，倒要俯就卑微的人（人：或譯事）。 不要</a:t>
            </a:r>
            <a:r>
              <a:rPr lang="zh-TW" altLang="en-US" sz="3733" b="1" dirty="0">
                <a:solidFill>
                  <a:srgbClr val="FFFF00"/>
                </a:solidFill>
                <a:latin typeface="DFKai-SB" panose="03000509000000000000" pitchFamily="65" charset="-120"/>
                <a:ea typeface="DFKai-SB" panose="03000509000000000000" pitchFamily="65" charset="-120"/>
              </a:rPr>
              <a:t>自以為聰明</a:t>
            </a:r>
            <a:r>
              <a:rPr lang="zh-TW" altLang="en-US" sz="3733" b="1" dirty="0">
                <a:latin typeface="DFKai-SB" panose="03000509000000000000" pitchFamily="65" charset="-120"/>
                <a:ea typeface="DFKai-SB" panose="03000509000000000000" pitchFamily="65" charset="-120"/>
              </a:rPr>
              <a:t>。 不要以惡報惡；眾人以為美的事要留心去做。 若是能行，總要盡力與眾人和睦。</a:t>
            </a:r>
            <a:endParaRPr sz="3200" dirty="0"/>
          </a:p>
        </p:txBody>
      </p:sp>
    </p:spTree>
    <p:extLst>
      <p:ext uri="{BB962C8B-B14F-4D97-AF65-F5344CB8AC3E}">
        <p14:creationId xmlns:p14="http://schemas.microsoft.com/office/powerpoint/2010/main" val="3843591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415600" y="2061634"/>
            <a:ext cx="11360800" cy="2235199"/>
          </a:xfrm>
          <a:prstGeom prst="rect">
            <a:avLst/>
          </a:prstGeom>
        </p:spPr>
        <p:txBody>
          <a:bodyPr spcFirstLastPara="1" wrap="square" lIns="121900" tIns="121900" rIns="121900" bIns="121900" anchor="ctr" anchorCtr="0">
            <a:normAutofit/>
          </a:bodyPr>
          <a:lstStyle/>
          <a:p>
            <a:r>
              <a:rPr lang="en" dirty="0"/>
              <a:t>There is </a:t>
            </a:r>
            <a:r>
              <a:rPr lang="en" b="1" dirty="0"/>
              <a:t>POWER</a:t>
            </a:r>
            <a:r>
              <a:rPr lang="en" dirty="0"/>
              <a:t> in </a:t>
            </a:r>
            <a:r>
              <a:rPr lang="en" dirty="0" smtClean="0"/>
              <a:t>apology</a:t>
            </a:r>
            <a:br>
              <a:rPr lang="en" dirty="0" smtClean="0"/>
            </a:br>
            <a:r>
              <a:rPr lang="zh-TW" altLang="en-US" sz="5867" b="1" dirty="0">
                <a:latin typeface="DFKai-SB" panose="03000509000000000000" pitchFamily="65" charset="-120"/>
                <a:ea typeface="DFKai-SB" panose="03000509000000000000" pitchFamily="65" charset="-120"/>
              </a:rPr>
              <a:t>道歉中有大能</a:t>
            </a:r>
            <a:endParaRPr sz="5867"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120619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415600" y="206466"/>
            <a:ext cx="11666333" cy="6325567"/>
          </a:xfrm>
          <a:prstGeom prst="rect">
            <a:avLst/>
          </a:prstGeom>
        </p:spPr>
        <p:txBody>
          <a:bodyPr spcFirstLastPara="1" wrap="square" lIns="121900" tIns="121900" rIns="121900" bIns="121900" anchor="ctr" anchorCtr="0">
            <a:noAutofit/>
          </a:bodyPr>
          <a:lstStyle/>
          <a:p>
            <a:pPr lvl="0" algn="l">
              <a:buSzPts val="990"/>
            </a:pPr>
            <a:r>
              <a:rPr lang="en" sz="3200" dirty="0"/>
              <a:t>Genesis 50:16</a:t>
            </a:r>
            <a:r>
              <a:rPr lang="en-US" altLang="zh-TW" sz="3200" dirty="0"/>
              <a:t>-17</a:t>
            </a:r>
            <a:r>
              <a:rPr lang="en" sz="3200" dirty="0"/>
              <a:t> </a:t>
            </a:r>
            <a:r>
              <a:rPr lang="zh-TW" altLang="en-US" sz="3200" dirty="0"/>
              <a:t>  </a:t>
            </a:r>
            <a:r>
              <a:rPr lang="en" sz="3200" dirty="0"/>
              <a:t>So they sent word to Joseph, saying, “Your father left these instructions before he died:  ‘This is what you are to say to Joseph: I ask you to forgive your brothers the sins and the wrongs they committed in treating you so badly.’ Now please forgive the sins of the servants of the God of your father.” When their message came to him, Joseph wept.</a:t>
            </a:r>
            <a:br>
              <a:rPr lang="en" sz="3200" dirty="0"/>
            </a:br>
            <a:r>
              <a:rPr lang="en" sz="3200" dirty="0"/>
              <a:t/>
            </a:r>
            <a:br>
              <a:rPr lang="en" sz="3200" dirty="0"/>
            </a:br>
            <a:r>
              <a:rPr lang="zh-TW" altLang="en-US" sz="3733" b="1" dirty="0">
                <a:latin typeface="DFKai-SB" panose="03000509000000000000" pitchFamily="65" charset="-120"/>
                <a:ea typeface="DFKai-SB" panose="03000509000000000000" pitchFamily="65" charset="-120"/>
              </a:rPr>
              <a:t>創世紀 </a:t>
            </a:r>
            <a:r>
              <a:rPr lang="en-US" altLang="zh-TW" sz="3733" b="1" dirty="0">
                <a:latin typeface="DFKai-SB" panose="03000509000000000000" pitchFamily="65" charset="-120"/>
                <a:ea typeface="DFKai-SB" panose="03000509000000000000" pitchFamily="65" charset="-120"/>
              </a:rPr>
              <a:t>50:16-17</a:t>
            </a:r>
            <a:br>
              <a:rPr lang="en-US" altLang="zh-TW" sz="3733" b="1" dirty="0">
                <a:latin typeface="DFKai-SB" panose="03000509000000000000" pitchFamily="65" charset="-120"/>
                <a:ea typeface="DFKai-SB" panose="03000509000000000000" pitchFamily="65" charset="-120"/>
              </a:rPr>
            </a:br>
            <a:r>
              <a:rPr lang="zh-TW" altLang="en-US" sz="3733" b="1" dirty="0">
                <a:latin typeface="DFKai-SB" panose="03000509000000000000" pitchFamily="65" charset="-120"/>
                <a:ea typeface="DFKai-SB" panose="03000509000000000000" pitchFamily="65" charset="-120"/>
              </a:rPr>
              <a:t>他們就打發人去見約瑟，說</a:t>
            </a:r>
            <a:r>
              <a:rPr lang="zh-TW" altLang="en-US" sz="3200" b="1" dirty="0">
                <a:latin typeface="DFKai-SB" panose="03000509000000000000" pitchFamily="65" charset="-120"/>
                <a:ea typeface="DFKai-SB" panose="03000509000000000000" pitchFamily="65" charset="-120"/>
              </a:rPr>
              <a:t>：「</a:t>
            </a:r>
            <a:r>
              <a:rPr lang="zh-TW" altLang="en-US" sz="3733" b="1" dirty="0">
                <a:latin typeface="DFKai-SB" panose="03000509000000000000" pitchFamily="65" charset="-120"/>
                <a:ea typeface="DFKai-SB" panose="03000509000000000000" pitchFamily="65" charset="-120"/>
              </a:rPr>
              <a:t>你父親未死以先吩咐說：</a:t>
            </a:r>
            <a:r>
              <a:rPr lang="en-US" altLang="zh-TW" sz="3733" b="1" dirty="0">
                <a:latin typeface="DFKai-SB" panose="03000509000000000000" pitchFamily="65" charset="-120"/>
                <a:ea typeface="DFKai-SB" panose="03000509000000000000" pitchFamily="65" charset="-120"/>
              </a:rPr>
              <a:t>『 </a:t>
            </a:r>
            <a:r>
              <a:rPr lang="zh-TW" altLang="en-US" sz="3733" b="1" dirty="0">
                <a:latin typeface="DFKai-SB" panose="03000509000000000000" pitchFamily="65" charset="-120"/>
                <a:ea typeface="DFKai-SB" panose="03000509000000000000" pitchFamily="65" charset="-120"/>
              </a:rPr>
              <a:t>你們要對約瑟這樣說：從前你哥哥們惡待你，求你饒恕他們的過犯和罪惡。</a:t>
            </a:r>
            <a:r>
              <a:rPr lang="en-US" altLang="zh-TW" sz="3733" b="1" dirty="0">
                <a:latin typeface="DFKai-SB" panose="03000509000000000000" pitchFamily="65" charset="-120"/>
                <a:ea typeface="DFKai-SB" panose="03000509000000000000" pitchFamily="65" charset="-120"/>
              </a:rPr>
              <a:t>』</a:t>
            </a:r>
            <a:r>
              <a:rPr lang="zh-TW" altLang="en-US" sz="3733" b="1" dirty="0">
                <a:latin typeface="DFKai-SB" panose="03000509000000000000" pitchFamily="65" charset="-120"/>
                <a:ea typeface="DFKai-SB" panose="03000509000000000000" pitchFamily="65" charset="-120"/>
              </a:rPr>
              <a:t>如今求你饒恕你父親</a:t>
            </a:r>
            <a:r>
              <a:rPr lang="zh-TW" altLang="en-US" sz="2667" b="1" dirty="0">
                <a:latin typeface="DFKai-SB" panose="03000509000000000000" pitchFamily="65" charset="-120"/>
                <a:ea typeface="DFKai-SB" panose="03000509000000000000" pitchFamily="65" charset="-120"/>
              </a:rPr>
              <a:t>　</a:t>
            </a:r>
            <a:r>
              <a:rPr lang="zh-TW" altLang="en-US" sz="3733" b="1" dirty="0">
                <a:latin typeface="DFKai-SB" panose="03000509000000000000" pitchFamily="65" charset="-120"/>
                <a:ea typeface="DFKai-SB" panose="03000509000000000000" pitchFamily="65" charset="-120"/>
              </a:rPr>
              <a:t>神之僕人的過犯。」他們對約瑟說這話，約瑟就哭了。</a:t>
            </a:r>
            <a:endParaRPr sz="3200" dirty="0"/>
          </a:p>
        </p:txBody>
      </p:sp>
    </p:spTree>
    <p:extLst>
      <p:ext uri="{BB962C8B-B14F-4D97-AF65-F5344CB8AC3E}">
        <p14:creationId xmlns:p14="http://schemas.microsoft.com/office/powerpoint/2010/main" val="603248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0"/>
          <p:cNvSpPr txBox="1">
            <a:spLocks noGrp="1"/>
          </p:cNvSpPr>
          <p:nvPr>
            <p:ph type="title"/>
          </p:nvPr>
        </p:nvSpPr>
        <p:spPr>
          <a:xfrm>
            <a:off x="415600" y="1672168"/>
            <a:ext cx="11360800" cy="2318033"/>
          </a:xfrm>
          <a:prstGeom prst="rect">
            <a:avLst/>
          </a:prstGeom>
        </p:spPr>
        <p:txBody>
          <a:bodyPr spcFirstLastPara="1" wrap="square" lIns="121900" tIns="121900" rIns="121900" bIns="121900" anchor="ctr" anchorCtr="0">
            <a:normAutofit fontScale="90000"/>
          </a:bodyPr>
          <a:lstStyle/>
          <a:p>
            <a:r>
              <a:rPr lang="en" dirty="0"/>
              <a:t>What if that person does not accept your apology</a:t>
            </a:r>
            <a:r>
              <a:rPr lang="en" dirty="0" smtClean="0"/>
              <a:t>?</a:t>
            </a:r>
            <a:br>
              <a:rPr lang="en" dirty="0" smtClean="0"/>
            </a:br>
            <a:r>
              <a:rPr lang="zh-TW" altLang="en-US" sz="5333" b="1" dirty="0">
                <a:latin typeface="DFKai-SB" panose="03000509000000000000" pitchFamily="65" charset="-120"/>
                <a:ea typeface="DFKai-SB" panose="03000509000000000000" pitchFamily="65" charset="-120"/>
              </a:rPr>
              <a:t>萬一對方不接受你的道歉怎麼辦？</a:t>
            </a:r>
            <a:endParaRPr sz="5333"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462884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821267" y="206466"/>
            <a:ext cx="10811933" cy="6240900"/>
          </a:xfrm>
          <a:prstGeom prst="rect">
            <a:avLst/>
          </a:prstGeom>
        </p:spPr>
        <p:txBody>
          <a:bodyPr spcFirstLastPara="1" wrap="square" lIns="121900" tIns="121900" rIns="121900" bIns="121900" anchor="ctr" anchorCtr="0">
            <a:noAutofit/>
          </a:bodyPr>
          <a:lstStyle/>
          <a:p>
            <a:pPr lvl="0" algn="l">
              <a:buSzPts val="990"/>
            </a:pPr>
            <a:r>
              <a:rPr lang="en" sz="3200" dirty="0"/>
              <a:t>Romans 12:16-18 Live in harmony with one another. Do not be </a:t>
            </a:r>
            <a:r>
              <a:rPr lang="en" sz="3200" dirty="0">
                <a:solidFill>
                  <a:schemeClr val="tx1"/>
                </a:solidFill>
              </a:rPr>
              <a:t>proud, </a:t>
            </a:r>
            <a:r>
              <a:rPr lang="en" sz="3200" dirty="0"/>
              <a:t>but be willing to associate with people of low position. Do not be </a:t>
            </a:r>
            <a:r>
              <a:rPr lang="en" sz="3200" dirty="0">
                <a:solidFill>
                  <a:schemeClr val="tx1"/>
                </a:solidFill>
              </a:rPr>
              <a:t>conceited. </a:t>
            </a:r>
            <a:r>
              <a:rPr lang="en" sz="3200" dirty="0"/>
              <a:t>Do not repay anyone evil for evil. Be careful to do what is right in the eyes of everyone. If it is possible, </a:t>
            </a:r>
            <a:r>
              <a:rPr lang="en" sz="3200" b="1" dirty="0">
                <a:solidFill>
                  <a:srgbClr val="FFFF00"/>
                </a:solidFill>
              </a:rPr>
              <a:t>as far as it depends on you</a:t>
            </a:r>
            <a:r>
              <a:rPr lang="en" sz="3200" dirty="0"/>
              <a:t>, live at peace with everyone.	</a:t>
            </a:r>
            <a:br>
              <a:rPr lang="en" sz="3200" dirty="0"/>
            </a:br>
            <a:r>
              <a:rPr lang="en" sz="3200" dirty="0"/>
              <a:t/>
            </a:r>
            <a:br>
              <a:rPr lang="en" sz="3200" dirty="0"/>
            </a:br>
            <a:r>
              <a:rPr lang="zh-TW" altLang="en-US" sz="3733" b="1" dirty="0">
                <a:latin typeface="DFKai-SB" panose="03000509000000000000" pitchFamily="65" charset="-120"/>
                <a:ea typeface="DFKai-SB" panose="03000509000000000000" pitchFamily="65" charset="-120"/>
              </a:rPr>
              <a:t>羅馬書 </a:t>
            </a:r>
            <a:r>
              <a:rPr lang="en-US" altLang="zh-TW" sz="3733" dirty="0"/>
              <a:t>12:16-18</a:t>
            </a:r>
            <a:br>
              <a:rPr lang="en-US" altLang="zh-TW" sz="3733" dirty="0"/>
            </a:br>
            <a:r>
              <a:rPr lang="zh-TW" altLang="en-US" sz="3733" b="1" dirty="0">
                <a:latin typeface="DFKai-SB" panose="03000509000000000000" pitchFamily="65" charset="-120"/>
                <a:ea typeface="DFKai-SB" panose="03000509000000000000" pitchFamily="65" charset="-120"/>
              </a:rPr>
              <a:t>要彼此同心；不</a:t>
            </a:r>
            <a:r>
              <a:rPr lang="zh-TW" altLang="en-US" sz="3733" b="1" dirty="0">
                <a:solidFill>
                  <a:schemeClr val="tx1"/>
                </a:solidFill>
                <a:latin typeface="DFKai-SB" panose="03000509000000000000" pitchFamily="65" charset="-120"/>
                <a:ea typeface="DFKai-SB" panose="03000509000000000000" pitchFamily="65" charset="-120"/>
              </a:rPr>
              <a:t>要志氣高大，倒要俯就卑微的人。 不要自以為聰明</a:t>
            </a:r>
            <a:r>
              <a:rPr lang="zh-TW" altLang="en-US" sz="3733" b="1" dirty="0">
                <a:latin typeface="DFKai-SB" panose="03000509000000000000" pitchFamily="65" charset="-120"/>
                <a:ea typeface="DFKai-SB" panose="03000509000000000000" pitchFamily="65" charset="-120"/>
              </a:rPr>
              <a:t>。 不要以惡報惡；眾人以為美的事要留心去做。</a:t>
            </a:r>
            <a:r>
              <a:rPr lang="zh-TW" altLang="en-US" sz="3733" b="1" dirty="0">
                <a:solidFill>
                  <a:schemeClr val="tx1"/>
                </a:solidFill>
                <a:latin typeface="DFKai-SB" panose="03000509000000000000" pitchFamily="65" charset="-120"/>
                <a:ea typeface="DFKai-SB" panose="03000509000000000000" pitchFamily="65" charset="-120"/>
              </a:rPr>
              <a:t>若是能行</a:t>
            </a:r>
            <a:r>
              <a:rPr lang="zh-TW" altLang="en-US" sz="3733" b="1" dirty="0">
                <a:latin typeface="DFKai-SB" panose="03000509000000000000" pitchFamily="65" charset="-120"/>
                <a:ea typeface="DFKai-SB" panose="03000509000000000000" pitchFamily="65" charset="-120"/>
              </a:rPr>
              <a:t>，</a:t>
            </a:r>
            <a:r>
              <a:rPr lang="zh-TW" altLang="en-US" sz="4267" b="1" dirty="0">
                <a:solidFill>
                  <a:srgbClr val="FFFF00"/>
                </a:solidFill>
                <a:latin typeface="DFKai-SB" panose="03000509000000000000" pitchFamily="65" charset="-120"/>
                <a:ea typeface="DFKai-SB" panose="03000509000000000000" pitchFamily="65" charset="-120"/>
              </a:rPr>
              <a:t>總要盡力</a:t>
            </a:r>
            <a:r>
              <a:rPr lang="zh-TW" altLang="en-US" sz="3733" b="1" dirty="0">
                <a:latin typeface="DFKai-SB" panose="03000509000000000000" pitchFamily="65" charset="-120"/>
                <a:ea typeface="DFKai-SB" panose="03000509000000000000" pitchFamily="65" charset="-120"/>
              </a:rPr>
              <a:t>與眾人和睦。</a:t>
            </a:r>
            <a:endParaRPr sz="3200" dirty="0"/>
          </a:p>
        </p:txBody>
      </p:sp>
    </p:spTree>
    <p:extLst>
      <p:ext uri="{BB962C8B-B14F-4D97-AF65-F5344CB8AC3E}">
        <p14:creationId xmlns:p14="http://schemas.microsoft.com/office/powerpoint/2010/main" val="1795158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2"/>
          <p:cNvSpPr txBox="1">
            <a:spLocks noGrp="1"/>
          </p:cNvSpPr>
          <p:nvPr>
            <p:ph type="title"/>
          </p:nvPr>
        </p:nvSpPr>
        <p:spPr>
          <a:xfrm>
            <a:off x="415600" y="1689101"/>
            <a:ext cx="11360800" cy="2301100"/>
          </a:xfrm>
          <a:prstGeom prst="rect">
            <a:avLst/>
          </a:prstGeom>
        </p:spPr>
        <p:txBody>
          <a:bodyPr spcFirstLastPara="1" wrap="square" lIns="121900" tIns="121900" rIns="121900" bIns="121900" anchor="ctr" anchorCtr="0">
            <a:noAutofit/>
          </a:bodyPr>
          <a:lstStyle/>
          <a:p>
            <a:r>
              <a:rPr lang="en" sz="5333" dirty="0"/>
              <a:t>Cultural Differences</a:t>
            </a:r>
            <a:br>
              <a:rPr lang="en" sz="5333" dirty="0"/>
            </a:br>
            <a:r>
              <a:rPr lang="zh-TW" altLang="en-US" sz="5333" dirty="0">
                <a:latin typeface="DFKai-SB" panose="03000509000000000000" pitchFamily="65" charset="-120"/>
                <a:ea typeface="DFKai-SB" panose="03000509000000000000" pitchFamily="65" charset="-120"/>
              </a:rPr>
              <a:t>文化的差異</a:t>
            </a:r>
            <a:endParaRPr sz="5333"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594793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3"/>
          <p:cNvSpPr txBox="1">
            <a:spLocks noGrp="1"/>
          </p:cNvSpPr>
          <p:nvPr>
            <p:ph type="title"/>
          </p:nvPr>
        </p:nvSpPr>
        <p:spPr>
          <a:xfrm>
            <a:off x="1024468" y="349800"/>
            <a:ext cx="10240433" cy="5305933"/>
          </a:xfrm>
          <a:prstGeom prst="rect">
            <a:avLst/>
          </a:prstGeom>
        </p:spPr>
        <p:txBody>
          <a:bodyPr spcFirstLastPara="1" wrap="square" lIns="121900" tIns="121900" rIns="121900" bIns="121900" anchor="ctr" anchorCtr="0">
            <a:noAutofit/>
          </a:bodyPr>
          <a:lstStyle/>
          <a:p>
            <a:r>
              <a:rPr lang="en" sz="5067" dirty="0"/>
              <a:t>The family is where we can have our deepest relationships and also our deepest hurts</a:t>
            </a:r>
            <a:br>
              <a:rPr lang="en" sz="5067" dirty="0"/>
            </a:br>
            <a:r>
              <a:rPr lang="en" sz="5067" dirty="0"/>
              <a:t/>
            </a:r>
            <a:br>
              <a:rPr lang="en" sz="5067" dirty="0"/>
            </a:br>
            <a:r>
              <a:rPr lang="zh-TW" altLang="en-US" sz="5067" dirty="0"/>
              <a:t>  </a:t>
            </a:r>
            <a:r>
              <a:rPr lang="zh-TW" altLang="en-US" sz="5067" b="1" dirty="0">
                <a:latin typeface="DFKai-SB" panose="03000509000000000000" pitchFamily="65" charset="-120"/>
                <a:ea typeface="DFKai-SB" panose="03000509000000000000" pitchFamily="65" charset="-120"/>
              </a:rPr>
              <a:t>在家庭中我們能建立最深的關係但也可能受到最深的傷害</a:t>
            </a:r>
            <a:endParaRPr sz="5067"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363138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title"/>
          </p:nvPr>
        </p:nvSpPr>
        <p:spPr>
          <a:xfrm>
            <a:off x="415600" y="1769533"/>
            <a:ext cx="11360800" cy="2220667"/>
          </a:xfrm>
          <a:prstGeom prst="rect">
            <a:avLst/>
          </a:prstGeom>
        </p:spPr>
        <p:txBody>
          <a:bodyPr spcFirstLastPara="1" wrap="square" lIns="121900" tIns="121900" rIns="121900" bIns="121900" anchor="ctr" anchorCtr="0">
            <a:normAutofit fontScale="90000"/>
          </a:bodyPr>
          <a:lstStyle/>
          <a:p>
            <a:r>
              <a:rPr lang="en" dirty="0"/>
              <a:t>It starts with knowing our identity in </a:t>
            </a:r>
            <a:r>
              <a:rPr lang="en" dirty="0" smtClean="0"/>
              <a:t>God</a:t>
            </a:r>
            <a:br>
              <a:rPr lang="en" dirty="0" smtClean="0"/>
            </a:br>
            <a:r>
              <a:rPr lang="en" dirty="0"/>
              <a:t/>
            </a:r>
            <a:br>
              <a:rPr lang="en" dirty="0"/>
            </a:br>
            <a:r>
              <a:rPr lang="zh-TW" altLang="en-US" sz="5333" b="1" dirty="0">
                <a:latin typeface="DFKai-SB" panose="03000509000000000000" pitchFamily="65" charset="-120"/>
                <a:ea typeface="DFKai-SB" panose="03000509000000000000" pitchFamily="65" charset="-120"/>
              </a:rPr>
              <a:t>一切要從認識我們在</a:t>
            </a:r>
            <a:r>
              <a:rPr lang="zh-TW" altLang="en-US" sz="2933" b="1" dirty="0">
                <a:latin typeface="DFKai-SB" panose="03000509000000000000" pitchFamily="65" charset="-120"/>
                <a:ea typeface="DFKai-SB" panose="03000509000000000000" pitchFamily="65" charset="-120"/>
              </a:rPr>
              <a:t>  </a:t>
            </a:r>
            <a:r>
              <a:rPr lang="zh-TW" altLang="en-US" sz="5333" b="1" dirty="0">
                <a:latin typeface="DFKai-SB" panose="03000509000000000000" pitchFamily="65" charset="-120"/>
                <a:ea typeface="DFKai-SB" panose="03000509000000000000" pitchFamily="65" charset="-120"/>
              </a:rPr>
              <a:t>神裡面的身分開始</a:t>
            </a:r>
            <a:endParaRPr sz="5333"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813751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13211" y="1439111"/>
            <a:ext cx="9144000" cy="323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377" eaLnBrk="1" fontAlgn="base" hangingPunct="1">
              <a:spcBef>
                <a:spcPct val="0"/>
              </a:spcBef>
              <a:spcAft>
                <a:spcPct val="0"/>
              </a:spcAft>
              <a:buNone/>
              <a:defRPr/>
            </a:pPr>
            <a:r>
              <a:rPr lang="zh-TW" altLang="en-US" sz="4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rPr>
              <a:t>回應詩歌</a:t>
            </a:r>
            <a:endParaRPr lang="en-US" altLang="zh-TW" sz="4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endParaRPr>
          </a:p>
          <a:p>
            <a:pPr algn="ctr" defTabSz="914377" eaLnBrk="1" fontAlgn="base" hangingPunct="1">
              <a:spcBef>
                <a:spcPct val="0"/>
              </a:spcBef>
              <a:spcAft>
                <a:spcPct val="0"/>
              </a:spcAft>
              <a:buNone/>
              <a:defRPr/>
            </a:pPr>
            <a:endPar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endParaRPr>
          </a:p>
          <a:p>
            <a:pPr algn="ctr" defTabSz="914377" eaLnBrk="1" fontAlgn="base" hangingPunct="1">
              <a:spcBef>
                <a:spcPct val="0"/>
              </a:spcBef>
              <a:spcAft>
                <a:spcPct val="0"/>
              </a:spcAft>
              <a:buNone/>
              <a:defRPr/>
            </a:pPr>
            <a:r>
              <a:rPr lang="zh-TW" altLang="en-US" sz="6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rPr>
              <a:t> </a:t>
            </a:r>
            <a:r>
              <a:rPr lang="zh-TW" altLang="en-US" sz="5867"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rPr>
              <a:t>「</a:t>
            </a:r>
            <a:r>
              <a:rPr lang="zh-TW" altLang="en-US" sz="6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rPr>
              <a:t>更新我心意</a:t>
            </a:r>
            <a:endParaRPr lang="en-US" altLang="zh-TW" sz="6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endParaRPr>
          </a:p>
          <a:p>
            <a:pPr algn="ctr" defTabSz="914377" eaLnBrk="1" fontAlgn="base" hangingPunct="1">
              <a:spcBef>
                <a:spcPct val="0"/>
              </a:spcBef>
              <a:spcAft>
                <a:spcPct val="0"/>
              </a:spcAft>
              <a:buNone/>
              <a:defRPr/>
            </a:pPr>
            <a:r>
              <a:rPr lang="en-US" altLang="zh-TW"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rPr>
              <a:t>           Change My Heart Oh God</a:t>
            </a:r>
            <a:r>
              <a:rPr lang="zh-TW" altLang="en-US" sz="6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sym typeface="Arial"/>
              </a:rPr>
              <a:t>」</a:t>
            </a:r>
            <a:endParaRPr lang="en-US" altLang="zh-TW" sz="80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803386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39764</TotalTime>
  <Words>584</Words>
  <Application>Microsoft Office PowerPoint</Application>
  <PresentationFormat>Widescreen</PresentationFormat>
  <Paragraphs>56</Paragraphs>
  <Slides>24</Slides>
  <Notes>24</Notes>
  <HiddenSlides>0</HiddenSlides>
  <MMClips>0</MMClips>
  <ScaleCrop>false</ScaleCrop>
  <HeadingPairs>
    <vt:vector size="6" baseType="variant">
      <vt:variant>
        <vt:lpstr>Fonts Used</vt:lpstr>
      </vt:variant>
      <vt:variant>
        <vt:i4>13</vt:i4>
      </vt:variant>
      <vt:variant>
        <vt:lpstr>Theme</vt:lpstr>
      </vt:variant>
      <vt:variant>
        <vt:i4>12</vt:i4>
      </vt:variant>
      <vt:variant>
        <vt:lpstr>Slide Titles</vt:lpstr>
      </vt:variant>
      <vt:variant>
        <vt:i4>24</vt:i4>
      </vt:variant>
    </vt:vector>
  </HeadingPairs>
  <TitlesOfParts>
    <vt:vector size="49" baseType="lpstr">
      <vt:lpstr>標楷體</vt:lpstr>
      <vt:lpstr>標楷體</vt:lpstr>
      <vt:lpstr>Microsoft YaHei</vt:lpstr>
      <vt:lpstr>新細明體</vt:lpstr>
      <vt:lpstr>宋体</vt:lpstr>
      <vt:lpstr>Arial</vt:lpstr>
      <vt:lpstr>Arial Narrow</vt:lpstr>
      <vt:lpstr>Calibri</vt:lpstr>
      <vt:lpstr>Cambria</vt:lpstr>
      <vt:lpstr>Century</vt:lpstr>
      <vt:lpstr>Franklin Gothic Medium</vt:lpstr>
      <vt:lpstr>Times New Roman</vt:lpstr>
      <vt:lpstr>Wingdings</vt:lpstr>
      <vt:lpstr>Template</vt:lpstr>
      <vt:lpstr>默认设计模板</vt:lpstr>
      <vt:lpstr>96_新詩選</vt:lpstr>
      <vt:lpstr>97_新詩選</vt:lpstr>
      <vt:lpstr>新會堂新格式範例(中英文)晨禱</vt:lpstr>
      <vt:lpstr>新會堂新格式範例</vt:lpstr>
      <vt:lpstr>1_新會堂新格式範例(中英文)晨禱</vt:lpstr>
      <vt:lpstr>1_新會堂新格式範例</vt:lpstr>
      <vt:lpstr>15_Default Design</vt:lpstr>
      <vt:lpstr>Simple Dark</vt:lpstr>
      <vt:lpstr>16_Default Design</vt:lpstr>
      <vt:lpstr>1_Simple Dark</vt:lpstr>
      <vt:lpstr>PowerPoint Presentation</vt:lpstr>
      <vt:lpstr>Restoring Relationships 恢復關係</vt:lpstr>
      <vt:lpstr>A quick English lesson 一個英文的小課題</vt:lpstr>
      <vt:lpstr>Are you in a relationship? 你正在談戀愛嗎？</vt:lpstr>
      <vt:lpstr>Why should we care about good relationships? 為何我們需要關心良好的人際關係？</vt:lpstr>
      <vt:lpstr>Why should we care about good relationships? 為何我們需要關心良好的人際關係？  God wants us to maintain good and healthy relationships 神要我們維持良好與健康的人際關係 </vt:lpstr>
      <vt:lpstr>Matthew 22:37-40 Jesus replied: “ ‘Love the Lord your God with all your heart and with all your soul and with all your mind.’ This is the first and greatest commandment. And the second is like it: ‘Love your neighbor as yourself.’ All the Law and the Prophets hang on these two commandments.”  馬太福音 22:37-40  耶穌對他說：「你要盡心、盡性、盡意愛主─你的　神。 這是誡命中的第一，且是最大的。 其次也相倣，就是要愛人如己。 這兩條誡命是律法和先知一切道理的總綱。」</vt:lpstr>
      <vt:lpstr>Romans 12:18   If it is possible, as far as it depends on you, live at peace with everyone.  羅馬書 12:18 若是能行，總要盡力與眾人和睦。</vt:lpstr>
      <vt:lpstr>Why should we care about good relationships? 為何我們需要關心良好的人際關係？  God wants us to maintain good and healthy relationships 神要我們維持良好與健康的人際關係  People are judging God through their relationship with you 人們是經由與你的關係來判斷神 </vt:lpstr>
      <vt:lpstr>We were made to be in relationships 我們受造是為了活在人際關係中</vt:lpstr>
      <vt:lpstr>Hurt relationships MUST be restored 受傷的人際關係必須要被恢復</vt:lpstr>
      <vt:lpstr>Matthew 5:23-24 “Therefore, if you are offering your gift at the altar and there remember that your brother or sister has something against you, 24 leave your gift there in front of the altar. First go and be reconciled to them; then come and offer your gift.  馬太福音 5:23-24 所以，你在祭壇上獻禮物的時候，若想起弟兄向你懷怨， 就把禮物留在壇前，先去同弟兄和好，然後來獻禮物。</vt:lpstr>
      <vt:lpstr>PowerPoint Presentation</vt:lpstr>
      <vt:lpstr>PowerPoint Presentation</vt:lpstr>
      <vt:lpstr>Apology requires a tremendous amount of humility 道歉需要相當足夠的謙卑</vt:lpstr>
      <vt:lpstr>Romans 12:16-18 Live in harmony with one another. Do not be proud, but be willing to associate with people of low position. Do not be conceited. Do not repay anyone evil for evil. Be careful to do what is right in the eyes of everyone. If it is possible, as far as it depends on you, live at peace with everyone.   羅馬書 12:16-18 要彼此同心；不要志氣高大，倒要俯就卑微的人（人：或譯事）。 不要自以為聰明。 不要以惡報惡；眾人以為美的事要留心去做。 若是能行，總要盡力與眾人和睦。</vt:lpstr>
      <vt:lpstr>There is POWER in apology 道歉中有大能</vt:lpstr>
      <vt:lpstr>Genesis 50:16-17   So they sent word to Joseph, saying, “Your father left these instructions before he died:  ‘This is what you are to say to Joseph: I ask you to forgive your brothers the sins and the wrongs they committed in treating you so badly.’ Now please forgive the sins of the servants of the God of your father.” When their message came to him, Joseph wept.  創世紀 50:16-17 他們就打發人去見約瑟，說：「你父親未死以先吩咐說：『 你們要對約瑟這樣說：從前你哥哥們惡待你，求你饒恕他們的過犯和罪惡。』如今求你饒恕你父親　神之僕人的過犯。」他們對約瑟說這話，約瑟就哭了。</vt:lpstr>
      <vt:lpstr>What if that person does not accept your apology? 萬一對方不接受你的道歉怎麼辦？</vt:lpstr>
      <vt:lpstr>Romans 12:16-18 Live in harmony with one another. Do not be proud, but be willing to associate with people of low position. Do not be conceited. Do not repay anyone evil for evil. Be careful to do what is right in the eyes of everyone. If it is possible, as far as it depends on you, live at peace with everyone.   羅馬書 12:16-18 要彼此同心；不要志氣高大，倒要俯就卑微的人。 不要自以為聰明。 不要以惡報惡；眾人以為美的事要留心去做。若是能行，總要盡力與眾人和睦。</vt:lpstr>
      <vt:lpstr>Cultural Differences 文化的差異</vt:lpstr>
      <vt:lpstr>The family is where we can have our deepest relationships and also our deepest hurts    在家庭中我們能建立最深的關係但也可能受到最深的傷害</vt:lpstr>
      <vt:lpstr>It starts with knowing our identity in God  一切要從認識我們在  神裡面的身分開始</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3692</cp:revision>
  <dcterms:created xsi:type="dcterms:W3CDTF">2014-11-02T05:55:36Z</dcterms:created>
  <dcterms:modified xsi:type="dcterms:W3CDTF">2022-11-08T23:34:38Z</dcterms:modified>
</cp:coreProperties>
</file>