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6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7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8.xml" ContentType="application/vnd.openxmlformats-officedocument.theme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9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theme/theme10.xml" ContentType="application/vnd.openxmlformats-officedocument.theme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90223" r:id="rId3"/>
    <p:sldMasterId id="2147493374" r:id="rId4"/>
    <p:sldMasterId id="2147498759" r:id="rId5"/>
    <p:sldMasterId id="2147500310" r:id="rId6"/>
    <p:sldMasterId id="2147500321" r:id="rId7"/>
    <p:sldMasterId id="2147500490" r:id="rId8"/>
    <p:sldMasterId id="2147500501" r:id="rId9"/>
    <p:sldMasterId id="2147501207" r:id="rId10"/>
    <p:sldMasterId id="2147501219" r:id="rId11"/>
  </p:sldMasterIdLst>
  <p:notesMasterIdLst>
    <p:notesMasterId r:id="rId31"/>
  </p:notesMasterIdLst>
  <p:sldIdLst>
    <p:sldId id="11465" r:id="rId12"/>
    <p:sldId id="11701" r:id="rId13"/>
    <p:sldId id="11849" r:id="rId14"/>
    <p:sldId id="11832" r:id="rId15"/>
    <p:sldId id="11863" r:id="rId16"/>
    <p:sldId id="11864" r:id="rId17"/>
    <p:sldId id="11806" r:id="rId18"/>
    <p:sldId id="11852" r:id="rId19"/>
    <p:sldId id="11853" r:id="rId20"/>
    <p:sldId id="11854" r:id="rId21"/>
    <p:sldId id="11855" r:id="rId22"/>
    <p:sldId id="11856" r:id="rId23"/>
    <p:sldId id="11857" r:id="rId24"/>
    <p:sldId id="11858" r:id="rId25"/>
    <p:sldId id="11859" r:id="rId26"/>
    <p:sldId id="11860" r:id="rId27"/>
    <p:sldId id="11861" r:id="rId28"/>
    <p:sldId id="11862" r:id="rId29"/>
    <p:sldId id="11729" r:id="rId30"/>
  </p:sldIdLst>
  <p:sldSz cx="12192000" cy="6858000"/>
  <p:notesSz cx="7010400" cy="9296400"/>
  <p:defaultTextStyle>
    <a:defPPr>
      <a:defRPr lang="en-US"/>
    </a:defPPr>
    <a:lvl1pPr marL="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66"/>
    <a:srgbClr val="CCFFCC"/>
    <a:srgbClr val="FFFF99"/>
    <a:srgbClr val="FF99CC"/>
    <a:srgbClr val="FFCCFF"/>
    <a:srgbClr val="FF66CC"/>
    <a:srgbClr val="FFCC99"/>
    <a:srgbClr val="FFCC00"/>
    <a:srgbClr val="FFCCCC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5978" autoAdjust="0"/>
    <p:restoredTop sz="93582" autoAdjust="0"/>
  </p:normalViewPr>
  <p:slideViewPr>
    <p:cSldViewPr snapToGrid="0" snapToObjects="1">
      <p:cViewPr varScale="1">
        <p:scale>
          <a:sx n="72" d="100"/>
          <a:sy n="72" d="100"/>
        </p:scale>
        <p:origin x="28" y="8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6552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0.xml"/><Relationship Id="rId34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2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3.xml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8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11/14/2022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464590">
              <a:defRPr/>
            </a:pPr>
            <a:fld id="{DDB8F3F2-C518-2C43-B62F-5F29B32A9627}" type="slidenum">
              <a:rPr lang="en-US">
                <a:solidFill>
                  <a:prstClr val="black"/>
                </a:solidFill>
                <a:latin typeface="Calibri"/>
              </a:rPr>
              <a:pPr defTabSz="464590">
                <a:defRPr/>
              </a:pPr>
              <a:t>1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104697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464590">
              <a:defRPr/>
            </a:pPr>
            <a:fld id="{DDB8F3F2-C518-2C43-B62F-5F29B32A9627}" type="slidenum">
              <a:rPr lang="en-US">
                <a:solidFill>
                  <a:prstClr val="black"/>
                </a:solidFill>
                <a:latin typeface="Calibri"/>
              </a:rPr>
              <a:pPr defTabSz="464590">
                <a:defRPr/>
              </a:pPr>
              <a:t>19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315482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3971" y="1428739"/>
            <a:ext cx="103632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3969" y="6000775"/>
            <a:ext cx="10382323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5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18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7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3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796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56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15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474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5"/>
            <a:ext cx="3524232" cy="24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09" y="1600202"/>
            <a:ext cx="11715832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16" y="642927"/>
            <a:ext cx="103632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16" y="5214959"/>
            <a:ext cx="103632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592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18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6781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375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796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356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155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474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476879" y="3071855"/>
            <a:ext cx="3027447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0460" y="1600202"/>
            <a:ext cx="5619789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4" y="1600202"/>
            <a:ext cx="5803941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71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86" y="1535171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8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0221" y="7"/>
            <a:ext cx="10191779" cy="1357300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8244" y="1500247"/>
            <a:ext cx="7143757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0465" y="1500184"/>
            <a:ext cx="4667283" cy="52149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12" y="5505578"/>
            <a:ext cx="11620581" cy="446027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71725" y="142854"/>
            <a:ext cx="9429816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5927" indent="0">
              <a:buNone/>
              <a:defRPr sz="2800"/>
            </a:lvl2pPr>
            <a:lvl3pPr marL="911869" indent="0">
              <a:buNone/>
              <a:defRPr sz="2400"/>
            </a:lvl3pPr>
            <a:lvl4pPr marL="1367816" indent="0">
              <a:buNone/>
              <a:defRPr sz="2000"/>
            </a:lvl4pPr>
            <a:lvl5pPr marL="1823750" indent="0">
              <a:buNone/>
              <a:defRPr sz="2000"/>
            </a:lvl5pPr>
            <a:lvl6pPr marL="2279684" indent="0">
              <a:buNone/>
              <a:defRPr sz="2000"/>
            </a:lvl6pPr>
            <a:lvl7pPr marL="2735629" indent="0">
              <a:buNone/>
              <a:defRPr sz="2000"/>
            </a:lvl7pPr>
            <a:lvl8pPr marL="3191559" indent="0">
              <a:buNone/>
              <a:defRPr sz="2000"/>
            </a:lvl8pPr>
            <a:lvl9pPr marL="3647495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5712" y="6072324"/>
            <a:ext cx="11620581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3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11/14/2022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1" y="6356503"/>
            <a:ext cx="3860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274791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791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3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11/14/2022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1" y="6356503"/>
            <a:ext cx="3860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" y="0"/>
            <a:ext cx="1218776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2125" y="4194287"/>
            <a:ext cx="8024283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125" y="3617956"/>
            <a:ext cx="8024283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14"/>
            <a:ext cx="103632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91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090" indent="0">
              <a:buNone/>
              <a:defRPr sz="1800"/>
            </a:lvl2pPr>
            <a:lvl3pPr marL="912197" indent="0">
              <a:buNone/>
              <a:defRPr sz="1600"/>
            </a:lvl3pPr>
            <a:lvl4pPr marL="1368305" indent="0">
              <a:buNone/>
              <a:defRPr sz="1400"/>
            </a:lvl4pPr>
            <a:lvl5pPr marL="1824404" indent="0">
              <a:buNone/>
              <a:defRPr sz="1400"/>
            </a:lvl5pPr>
            <a:lvl6pPr marL="2280499" indent="0">
              <a:buNone/>
              <a:defRPr sz="1400"/>
            </a:lvl6pPr>
            <a:lvl7pPr marL="2736608" indent="0">
              <a:buNone/>
              <a:defRPr sz="1400"/>
            </a:lvl7pPr>
            <a:lvl8pPr marL="3192703" indent="0">
              <a:buNone/>
              <a:defRPr sz="1400"/>
            </a:lvl8pPr>
            <a:lvl9pPr marL="3648802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4900" y="1990783"/>
            <a:ext cx="4938184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6399" y="1990783"/>
            <a:ext cx="4940300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71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86" y="1535171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8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75" y="27319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7" y="273209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75" y="143516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6"/>
            <a:ext cx="73152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090" indent="0">
              <a:buNone/>
              <a:defRPr sz="2800"/>
            </a:lvl2pPr>
            <a:lvl3pPr marL="912197" indent="0">
              <a:buNone/>
              <a:defRPr sz="2400"/>
            </a:lvl3pPr>
            <a:lvl4pPr marL="1368305" indent="0">
              <a:buNone/>
              <a:defRPr sz="2000"/>
            </a:lvl4pPr>
            <a:lvl5pPr marL="1824404" indent="0">
              <a:buNone/>
              <a:defRPr sz="2000"/>
            </a:lvl5pPr>
            <a:lvl6pPr marL="2280499" indent="0">
              <a:buNone/>
              <a:defRPr sz="2000"/>
            </a:lvl6pPr>
            <a:lvl7pPr marL="2736608" indent="0">
              <a:buNone/>
              <a:defRPr sz="2000"/>
            </a:lvl7pPr>
            <a:lvl8pPr marL="3192703" indent="0">
              <a:buNone/>
              <a:defRPr sz="2000"/>
            </a:lvl8pPr>
            <a:lvl9pPr marL="3648802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46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67876" y="846219"/>
            <a:ext cx="2518833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04901" y="846219"/>
            <a:ext cx="7359651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509"/>
            <a:ext cx="10363200" cy="1470025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 algn="ctr">
              <a:buNone/>
              <a:defRPr/>
            </a:lvl1pPr>
            <a:lvl2pPr marL="456633" indent="0" algn="ctr">
              <a:buNone/>
              <a:defRPr/>
            </a:lvl2pPr>
            <a:lvl3pPr marL="913274" indent="0" algn="ctr">
              <a:buNone/>
              <a:defRPr/>
            </a:lvl3pPr>
            <a:lvl4pPr marL="1369920" indent="0" algn="ctr">
              <a:buNone/>
              <a:defRPr/>
            </a:lvl4pPr>
            <a:lvl5pPr marL="1826557" indent="0" algn="ctr">
              <a:buNone/>
              <a:defRPr/>
            </a:lvl5pPr>
            <a:lvl6pPr marL="2283192" indent="0" algn="ctr">
              <a:buNone/>
              <a:defRPr/>
            </a:lvl6pPr>
            <a:lvl7pPr marL="2739836" indent="0" algn="ctr">
              <a:buNone/>
              <a:defRPr/>
            </a:lvl7pPr>
            <a:lvl8pPr marL="3196470" indent="0" algn="ctr">
              <a:buNone/>
              <a:defRPr/>
            </a:lvl8pPr>
            <a:lvl9pPr marL="3653112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22622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09600" y="1600255"/>
            <a:ext cx="10972800" cy="4525963"/>
          </a:xfrm>
          <a:prstGeom prst="rect">
            <a:avLst/>
          </a:prstGeom>
        </p:spPr>
        <p:txBody>
          <a:bodyPr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074074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7008"/>
            <a:ext cx="10363200" cy="1362075"/>
          </a:xfrm>
          <a:prstGeom prst="rect">
            <a:avLst/>
          </a:prstGeom>
        </p:spPr>
        <p:txBody>
          <a:bodyPr lIns="91326" tIns="45664" rIns="91326" bIns="45664"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61"/>
            <a:ext cx="10363200" cy="1500187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000"/>
            </a:lvl1pPr>
            <a:lvl2pPr marL="456633" indent="0">
              <a:buNone/>
              <a:defRPr sz="1800"/>
            </a:lvl2pPr>
            <a:lvl3pPr marL="913274" indent="0">
              <a:buNone/>
              <a:defRPr sz="1600"/>
            </a:lvl3pPr>
            <a:lvl4pPr marL="1369920" indent="0">
              <a:buNone/>
              <a:defRPr sz="1400"/>
            </a:lvl4pPr>
            <a:lvl5pPr marL="1826557" indent="0">
              <a:buNone/>
              <a:defRPr sz="1400"/>
            </a:lvl5pPr>
            <a:lvl6pPr marL="2283192" indent="0">
              <a:buNone/>
              <a:defRPr sz="1400"/>
            </a:lvl6pPr>
            <a:lvl7pPr marL="2739836" indent="0">
              <a:buNone/>
              <a:defRPr sz="1400"/>
            </a:lvl7pPr>
            <a:lvl8pPr marL="3196470" indent="0">
              <a:buNone/>
              <a:defRPr sz="1400"/>
            </a:lvl8pPr>
            <a:lvl9pPr marL="3653112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1620381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55"/>
            <a:ext cx="53848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55"/>
            <a:ext cx="53848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11261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47"/>
            <a:ext cx="5386917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449" y="1535147"/>
            <a:ext cx="5389033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449" y="2174875"/>
            <a:ext cx="5389033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33018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248709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44983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43" y="273108"/>
            <a:ext cx="4011084" cy="1162051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159"/>
            <a:ext cx="6815667" cy="585311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43" y="1435133"/>
            <a:ext cx="4011084" cy="46910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442872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60"/>
            <a:ext cx="7315200" cy="566739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3200"/>
            </a:lvl1pPr>
            <a:lvl2pPr marL="456633" indent="0">
              <a:buNone/>
              <a:defRPr sz="2800"/>
            </a:lvl2pPr>
            <a:lvl3pPr marL="913274" indent="0">
              <a:buNone/>
              <a:defRPr sz="2400"/>
            </a:lvl3pPr>
            <a:lvl4pPr marL="1369920" indent="0">
              <a:buNone/>
              <a:defRPr sz="2000"/>
            </a:lvl4pPr>
            <a:lvl5pPr marL="1826557" indent="0">
              <a:buNone/>
              <a:defRPr sz="2000"/>
            </a:lvl5pPr>
            <a:lvl6pPr marL="2283192" indent="0">
              <a:buNone/>
              <a:defRPr sz="2000"/>
            </a:lvl6pPr>
            <a:lvl7pPr marL="2739836" indent="0">
              <a:buNone/>
              <a:defRPr sz="2000"/>
            </a:lvl7pPr>
            <a:lvl8pPr marL="3196470" indent="0">
              <a:buNone/>
              <a:defRPr sz="2000"/>
            </a:lvl8pPr>
            <a:lvl9pPr marL="3653112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78"/>
            <a:ext cx="7315200" cy="8048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1924500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1600255"/>
            <a:ext cx="10972800" cy="4525963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451980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746"/>
            <a:ext cx="27432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746"/>
            <a:ext cx="80264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853118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2"/>
            <a:ext cx="10363200" cy="1470025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 algn="ctr">
              <a:buNone/>
              <a:defRPr/>
            </a:lvl1pPr>
            <a:lvl2pPr marL="456656" indent="0" algn="ctr">
              <a:buNone/>
              <a:defRPr/>
            </a:lvl2pPr>
            <a:lvl3pPr marL="913321" indent="0" algn="ctr">
              <a:buNone/>
              <a:defRPr/>
            </a:lvl3pPr>
            <a:lvl4pPr marL="1369990" indent="0" algn="ctr">
              <a:buNone/>
              <a:defRPr/>
            </a:lvl4pPr>
            <a:lvl5pPr marL="1826650" indent="0" algn="ctr">
              <a:buNone/>
              <a:defRPr/>
            </a:lvl5pPr>
            <a:lvl6pPr marL="2283309" indent="0" algn="ctr">
              <a:buNone/>
              <a:defRPr/>
            </a:lvl6pPr>
            <a:lvl7pPr marL="2739976" indent="0" algn="ctr">
              <a:buNone/>
              <a:defRPr/>
            </a:lvl7pPr>
            <a:lvl8pPr marL="3196634" indent="0" algn="ctr">
              <a:buNone/>
              <a:defRPr/>
            </a:lvl8pPr>
            <a:lvl9pPr marL="3653299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</p:spTree>
    <p:extLst>
      <p:ext uri="{BB962C8B-B14F-4D97-AF65-F5344CB8AC3E}">
        <p14:creationId xmlns:p14="http://schemas.microsoft.com/office/powerpoint/2010/main" val="41912262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09600" y="1600245"/>
            <a:ext cx="10972800" cy="4525963"/>
          </a:xfrm>
          <a:prstGeom prst="rect">
            <a:avLst/>
          </a:prstGeom>
        </p:spPr>
        <p:txBody>
          <a:bodyPr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26609474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59"/>
            <a:ext cx="10363200" cy="1362075"/>
          </a:xfrm>
          <a:prstGeom prst="rect">
            <a:avLst/>
          </a:prstGeom>
        </p:spPr>
        <p:txBody>
          <a:bodyPr lIns="91331" tIns="45666" rIns="91331" bIns="45666"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51"/>
            <a:ext cx="10363200" cy="1500187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000"/>
            </a:lvl1pPr>
            <a:lvl2pPr marL="456656" indent="0">
              <a:buNone/>
              <a:defRPr sz="1800"/>
            </a:lvl2pPr>
            <a:lvl3pPr marL="913321" indent="0">
              <a:buNone/>
              <a:defRPr sz="1600"/>
            </a:lvl3pPr>
            <a:lvl4pPr marL="1369990" indent="0">
              <a:buNone/>
              <a:defRPr sz="1400"/>
            </a:lvl4pPr>
            <a:lvl5pPr marL="1826650" indent="0">
              <a:buNone/>
              <a:defRPr sz="1400"/>
            </a:lvl5pPr>
            <a:lvl6pPr marL="2283309" indent="0">
              <a:buNone/>
              <a:defRPr sz="1400"/>
            </a:lvl6pPr>
            <a:lvl7pPr marL="2739976" indent="0">
              <a:buNone/>
              <a:defRPr sz="1400"/>
            </a:lvl7pPr>
            <a:lvl8pPr marL="3196634" indent="0">
              <a:buNone/>
              <a:defRPr sz="1400"/>
            </a:lvl8pPr>
            <a:lvl9pPr marL="3653299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30849616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45"/>
            <a:ext cx="53848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45"/>
            <a:ext cx="53848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72596996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8"/>
            <a:ext cx="5386917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405" y="1535118"/>
            <a:ext cx="5389033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405" y="2174875"/>
            <a:ext cx="5389033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41210350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5715586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797610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43" y="273050"/>
            <a:ext cx="4011084" cy="1162050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109"/>
            <a:ext cx="6815667" cy="585311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43" y="1435123"/>
            <a:ext cx="4011084" cy="4691063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76336289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3200"/>
            </a:lvl1pPr>
            <a:lvl2pPr marL="456656" indent="0">
              <a:buNone/>
              <a:defRPr sz="2800"/>
            </a:lvl2pPr>
            <a:lvl3pPr marL="913321" indent="0">
              <a:buNone/>
              <a:defRPr sz="2400"/>
            </a:lvl3pPr>
            <a:lvl4pPr marL="1369990" indent="0">
              <a:buNone/>
              <a:defRPr sz="2000"/>
            </a:lvl4pPr>
            <a:lvl5pPr marL="1826650" indent="0">
              <a:buNone/>
              <a:defRPr sz="2000"/>
            </a:lvl5pPr>
            <a:lvl6pPr marL="2283309" indent="0">
              <a:buNone/>
              <a:defRPr sz="2000"/>
            </a:lvl6pPr>
            <a:lvl7pPr marL="2739976" indent="0">
              <a:buNone/>
              <a:defRPr sz="2000"/>
            </a:lvl7pPr>
            <a:lvl8pPr marL="3196634" indent="0">
              <a:buNone/>
              <a:defRPr sz="2000"/>
            </a:lvl8pPr>
            <a:lvl9pPr marL="3653299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0026238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1600245"/>
            <a:ext cx="10972800" cy="4525963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3320459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97"/>
            <a:ext cx="27432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97"/>
            <a:ext cx="80264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04840954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A42328AF-0F20-4E50-BEE2-D1777062EAD4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0128977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30238519-D2AD-4B20-A904-7C4CE96A7960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4382736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2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5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9519144F-B5A7-4D9B-ABE3-55B77A499815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4365786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BB20E8D0-26BC-4355-B1C2-71D44AE15D40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5266271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92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9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32A61D9C-E860-495C-AF49-D07BD82F6B88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2243337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822DFA2F-4419-4AC6-AA40-2C184383BEEB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6580125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F2011F9D-33CD-4356-9135-7BF35EC8034B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1641004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11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8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11" y="1435107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633D1F17-651C-4A0F-B6B0-8AFA1A57A9B5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1458943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00DAAE66-1612-42A4-932F-81A31803CB42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8940935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24B79410-07E7-4581-AF0A-30564A49BA0F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3590501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67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67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C78B4C11-47D9-4086-88D4-DE76A19D4266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1310930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26355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10527536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339900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 smtClean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40447175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456044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尾句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尾句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835454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第二段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第二段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203121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第三段或橋段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第三段或橋段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2678720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第四段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第四段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5241451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第五段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第五段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2301275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43279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774380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4492886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82048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5626101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尾句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尾句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883539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第二段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第二段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047551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第三段或橋段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第三段或橋段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6083304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第四段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第四段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9259498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第五段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第五段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9278166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72754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1752187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3725880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3930994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1158387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7752304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2114246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5524747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6140362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50327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71579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5803366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52518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7395777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76894273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429446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8485760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1623687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5508197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7904697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E72A86-14CF-4209-BDC4-8E1C8DCEE486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2527126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7CB8D95-3EDC-4C75-87D4-1ED05DE78448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5929415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3382789-E97A-423C-871F-02348775151E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5430871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E71452-9B9F-44F9-9E76-000EA9F2DAF4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717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E233F83-5022-4A11-B5CF-5B83EA5D5317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146069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081EA81-035F-444F-B9D2-CEC2A7BB620F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3812149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4F6A14D-4A93-4DCA-A5C1-C34107715679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7291846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648286C-3482-4963-B408-6DB39ED0CE08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10509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8A9657-B4E1-4CA7-8B1F-F334562A454D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822752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36070A5-2F55-4DE4-9E40-01B1B35F6BB6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6909745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6A6E8DD-820B-4120-A173-0D2E4E166D43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6864015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35A8A792-18DA-42E3-83ED-653B1E59D42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11/14/2022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ACB5BE5-6EB5-46DF-B49C-8121AE7E17F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791640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35A8A792-18DA-42E3-83ED-653B1E59D42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11/14/2022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ACB5BE5-6EB5-46DF-B49C-8121AE7E17F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6833080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35A8A792-18DA-42E3-83ED-653B1E59D42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11/14/2022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ACB5BE5-6EB5-46DF-B49C-8121AE7E17F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5425312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35A8A792-18DA-42E3-83ED-653B1E59D42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11/14/2022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ACB5BE5-6EB5-46DF-B49C-8121AE7E17F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3510538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35A8A792-18DA-42E3-83ED-653B1E59D42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11/14/2022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ACB5BE5-6EB5-46DF-B49C-8121AE7E17F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6584421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35A8A792-18DA-42E3-83ED-653B1E59D42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11/14/2022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ACB5BE5-6EB5-46DF-B49C-8121AE7E17F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1995197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35A8A792-18DA-42E3-83ED-653B1E59D42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11/14/2022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ACB5BE5-6EB5-46DF-B49C-8121AE7E17F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9541951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35A8A792-18DA-42E3-83ED-653B1E59D42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11/14/2022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ACB5BE5-6EB5-46DF-B49C-8121AE7E17F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826099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35A8A792-18DA-42E3-83ED-653B1E59D42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11/14/2022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ACB5BE5-6EB5-46DF-B49C-8121AE7E17F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8917424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35A8A792-18DA-42E3-83ED-653B1E59D42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11/14/2022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ACB5BE5-6EB5-46DF-B49C-8121AE7E17F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0963798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35A8A792-18DA-42E3-83ED-653B1E59D42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11/14/2022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CACB5BE5-6EB5-46DF-B49C-8121AE7E17F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3307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theme" Target="../theme/theme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3" Type="http://schemas.openxmlformats.org/officeDocument/2006/relationships/slideLayout" Target="../slideLayouts/slideLayout78.xml"/><Relationship Id="rId7" Type="http://schemas.openxmlformats.org/officeDocument/2006/relationships/slideLayout" Target="../slideLayouts/slideLayout8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77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theme" Target="../theme/theme8.xml"/><Relationship Id="rId5" Type="http://schemas.openxmlformats.org/officeDocument/2006/relationships/slideLayout" Target="../slideLayouts/slideLayout80.xml"/><Relationship Id="rId10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3.xml"/><Relationship Id="rId3" Type="http://schemas.openxmlformats.org/officeDocument/2006/relationships/slideLayout" Target="../slideLayouts/slideLayout88.xml"/><Relationship Id="rId7" Type="http://schemas.openxmlformats.org/officeDocument/2006/relationships/slideLayout" Target="../slideLayouts/slideLayout9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87.xml"/><Relationship Id="rId1" Type="http://schemas.openxmlformats.org/officeDocument/2006/relationships/slideLayout" Target="../slideLayouts/slideLayout86.xml"/><Relationship Id="rId6" Type="http://schemas.openxmlformats.org/officeDocument/2006/relationships/slideLayout" Target="../slideLayouts/slideLayout91.xml"/><Relationship Id="rId11" Type="http://schemas.openxmlformats.org/officeDocument/2006/relationships/theme" Target="../theme/theme9.xml"/><Relationship Id="rId5" Type="http://schemas.openxmlformats.org/officeDocument/2006/relationships/slideLayout" Target="../slideLayouts/slideLayout90.xml"/><Relationship Id="rId10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9.xml"/><Relationship Id="rId9" Type="http://schemas.openxmlformats.org/officeDocument/2006/relationships/slideLayout" Target="../slideLayouts/slideLayout94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97.xm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4.xml"/><Relationship Id="rId3" Type="http://schemas.openxmlformats.org/officeDocument/2006/relationships/slideLayout" Target="../slideLayouts/slideLayout109.xml"/><Relationship Id="rId7" Type="http://schemas.openxmlformats.org/officeDocument/2006/relationships/slideLayout" Target="../slideLayouts/slideLayout113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08.xml"/><Relationship Id="rId1" Type="http://schemas.openxmlformats.org/officeDocument/2006/relationships/slideLayout" Target="../slideLayouts/slideLayout107.xml"/><Relationship Id="rId6" Type="http://schemas.openxmlformats.org/officeDocument/2006/relationships/slideLayout" Target="../slideLayouts/slideLayout112.xml"/><Relationship Id="rId11" Type="http://schemas.openxmlformats.org/officeDocument/2006/relationships/slideLayout" Target="../slideLayouts/slideLayout117.xml"/><Relationship Id="rId5" Type="http://schemas.openxmlformats.org/officeDocument/2006/relationships/slideLayout" Target="../slideLayouts/slideLayout111.xml"/><Relationship Id="rId10" Type="http://schemas.openxmlformats.org/officeDocument/2006/relationships/slideLayout" Target="../slideLayouts/slideLayout116.xml"/><Relationship Id="rId4" Type="http://schemas.openxmlformats.org/officeDocument/2006/relationships/slideLayout" Target="../slideLayouts/slideLayout110.xml"/><Relationship Id="rId9" Type="http://schemas.openxmlformats.org/officeDocument/2006/relationships/slideLayout" Target="../slideLayouts/slideLayout1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00221" y="7"/>
            <a:ext cx="10191779" cy="1357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5709" y="1600202"/>
            <a:ext cx="11906291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1869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1869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2410" indent="-451193" algn="l" defTabSz="911869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124" indent="0" algn="l" defTabSz="911869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7384" indent="0" algn="l" defTabSz="911869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3124" indent="-1587" algn="l" defTabSz="911869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07669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3588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1953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7545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927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86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7816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75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9684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562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155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7495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" y="0"/>
            <a:ext cx="1218776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104987" y="846139"/>
            <a:ext cx="10081684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04987" y="1990783"/>
            <a:ext cx="10081684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3" y="6245368"/>
            <a:ext cx="2844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1" y="6245368"/>
            <a:ext cx="3860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368"/>
            <a:ext cx="2844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219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6090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2197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68305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4404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083" indent="-342083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1162" indent="-285078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0250" indent="-228041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596349" indent="-228041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24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08560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64649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07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76841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09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197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305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4404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0499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6608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2703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8802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7823200" y="6400857"/>
            <a:ext cx="2880784" cy="461643"/>
          </a:xfrm>
          <a:prstGeom prst="rect">
            <a:avLst/>
          </a:prstGeom>
          <a:noFill/>
          <a:ln>
            <a:noFill/>
          </a:ln>
          <a:extLst/>
        </p:spPr>
        <p:txBody>
          <a:bodyPr lIns="91326" tIns="45664" rIns="91326" bIns="4566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274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61950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0224" r:id="rId1"/>
    <p:sldLayoutId id="2147490225" r:id="rId2"/>
    <p:sldLayoutId id="2147490226" r:id="rId3"/>
    <p:sldLayoutId id="2147490227" r:id="rId4"/>
    <p:sldLayoutId id="2147490228" r:id="rId5"/>
    <p:sldLayoutId id="2147490229" r:id="rId6"/>
    <p:sldLayoutId id="2147490230" r:id="rId7"/>
    <p:sldLayoutId id="2147490231" r:id="rId8"/>
    <p:sldLayoutId id="2147490232" r:id="rId9"/>
    <p:sldLayoutId id="2147490233" r:id="rId10"/>
    <p:sldLayoutId id="2147490234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33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274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2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557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484" indent="-342484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39" indent="-285404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20" indent="-228316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07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880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517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152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794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426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33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274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2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557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19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836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47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11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7823200" y="6400856"/>
            <a:ext cx="2880784" cy="461647"/>
          </a:xfrm>
          <a:prstGeom prst="rect">
            <a:avLst/>
          </a:prstGeom>
          <a:noFill/>
          <a:ln>
            <a:noFill/>
          </a:ln>
          <a:extLst/>
        </p:spPr>
        <p:txBody>
          <a:bodyPr lIns="91331" tIns="45666" rIns="91331" bIns="45666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321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7974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3375" r:id="rId1"/>
    <p:sldLayoutId id="2147493376" r:id="rId2"/>
    <p:sldLayoutId id="2147493377" r:id="rId3"/>
    <p:sldLayoutId id="2147493378" r:id="rId4"/>
    <p:sldLayoutId id="2147493379" r:id="rId5"/>
    <p:sldLayoutId id="2147493380" r:id="rId6"/>
    <p:sldLayoutId id="2147493381" r:id="rId7"/>
    <p:sldLayoutId id="2147493382" r:id="rId8"/>
    <p:sldLayoutId id="2147493383" r:id="rId9"/>
    <p:sldLayoutId id="2147493384" r:id="rId10"/>
    <p:sldLayoutId id="2147493385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56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321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9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65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502" indent="-342502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78" indent="-285419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81" indent="-228328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89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985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64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304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970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62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5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321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9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65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30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97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634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29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8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0A6B8A8D-979F-46C0-97C6-6C60C953B4D9}" type="slidenum">
              <a:rPr lang="en-US" altLang="zh-TW" smtClean="0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07681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8760" r:id="rId1"/>
    <p:sldLayoutId id="2147498761" r:id="rId2"/>
    <p:sldLayoutId id="2147498762" r:id="rId3"/>
    <p:sldLayoutId id="2147498763" r:id="rId4"/>
    <p:sldLayoutId id="2147498764" r:id="rId5"/>
    <p:sldLayoutId id="2147498765" r:id="rId6"/>
    <p:sldLayoutId id="2147498766" r:id="rId7"/>
    <p:sldLayoutId id="2147498767" r:id="rId8"/>
    <p:sldLayoutId id="2147498768" r:id="rId9"/>
    <p:sldLayoutId id="2147498769" r:id="rId10"/>
    <p:sldLayoutId id="214749877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526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11" r:id="rId1"/>
    <p:sldLayoutId id="2147500312" r:id="rId2"/>
    <p:sldLayoutId id="2147500313" r:id="rId3"/>
    <p:sldLayoutId id="2147500314" r:id="rId4"/>
    <p:sldLayoutId id="2147500315" r:id="rId5"/>
    <p:sldLayoutId id="2147500316" r:id="rId6"/>
    <p:sldLayoutId id="2147500317" r:id="rId7"/>
    <p:sldLayoutId id="2147500318" r:id="rId8"/>
    <p:sldLayoutId id="2147500319" r:id="rId9"/>
    <p:sldLayoutId id="2147500320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215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22" r:id="rId1"/>
    <p:sldLayoutId id="2147500323" r:id="rId2"/>
    <p:sldLayoutId id="2147500324" r:id="rId3"/>
    <p:sldLayoutId id="2147500325" r:id="rId4"/>
    <p:sldLayoutId id="2147500326" r:id="rId5"/>
    <p:sldLayoutId id="2147500327" r:id="rId6"/>
    <p:sldLayoutId id="2147500328" r:id="rId7"/>
    <p:sldLayoutId id="2147500329" r:id="rId8"/>
    <p:sldLayoutId id="2147500330" r:id="rId9"/>
    <p:sldLayoutId id="2147500331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2505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491" r:id="rId1"/>
    <p:sldLayoutId id="2147500492" r:id="rId2"/>
    <p:sldLayoutId id="2147500493" r:id="rId3"/>
    <p:sldLayoutId id="2147500494" r:id="rId4"/>
    <p:sldLayoutId id="2147500495" r:id="rId5"/>
    <p:sldLayoutId id="2147500496" r:id="rId6"/>
    <p:sldLayoutId id="2147500497" r:id="rId7"/>
    <p:sldLayoutId id="2147500498" r:id="rId8"/>
    <p:sldLayoutId id="2147500499" r:id="rId9"/>
    <p:sldLayoutId id="2147500500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7120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502" r:id="rId1"/>
    <p:sldLayoutId id="2147500503" r:id="rId2"/>
    <p:sldLayoutId id="2147500504" r:id="rId3"/>
    <p:sldLayoutId id="2147500505" r:id="rId4"/>
    <p:sldLayoutId id="2147500506" r:id="rId5"/>
    <p:sldLayoutId id="2147500507" r:id="rId6"/>
    <p:sldLayoutId id="2147500508" r:id="rId7"/>
    <p:sldLayoutId id="2147500509" r:id="rId8"/>
    <p:sldLayoutId id="2147500510" r:id="rId9"/>
    <p:sldLayoutId id="2147500511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100000">
              <a:srgbClr val="00002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8F712FE-4DB7-4D7B-BA2B-04BECC75A027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1598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208" r:id="rId1"/>
    <p:sldLayoutId id="2147501209" r:id="rId2"/>
    <p:sldLayoutId id="2147501210" r:id="rId3"/>
    <p:sldLayoutId id="2147501211" r:id="rId4"/>
    <p:sldLayoutId id="2147501212" r:id="rId5"/>
    <p:sldLayoutId id="2147501213" r:id="rId6"/>
    <p:sldLayoutId id="2147501214" r:id="rId7"/>
    <p:sldLayoutId id="2147501215" r:id="rId8"/>
    <p:sldLayoutId id="2147501216" r:id="rId9"/>
    <p:sldLayoutId id="2147501217" r:id="rId10"/>
    <p:sldLayoutId id="214750121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35A8A792-18DA-42E3-83ED-653B1E59D42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11/14/2022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CACB5BE5-6EB5-46DF-B49C-8121AE7E17F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6236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220" r:id="rId1"/>
    <p:sldLayoutId id="2147501221" r:id="rId2"/>
    <p:sldLayoutId id="2147501222" r:id="rId3"/>
    <p:sldLayoutId id="2147501223" r:id="rId4"/>
    <p:sldLayoutId id="2147501224" r:id="rId5"/>
    <p:sldLayoutId id="2147501225" r:id="rId6"/>
    <p:sldLayoutId id="2147501226" r:id="rId7"/>
    <p:sldLayoutId id="2147501227" r:id="rId8"/>
    <p:sldLayoutId id="2147501228" r:id="rId9"/>
    <p:sldLayoutId id="2147501229" r:id="rId10"/>
    <p:sldLayoutId id="2147501230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0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9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9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0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08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08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4.png"/><Relationship Id="rId7" Type="http://schemas.openxmlformats.org/officeDocument/2006/relationships/image" Target="../media/image19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08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4.png"/><Relationship Id="rId7" Type="http://schemas.openxmlformats.org/officeDocument/2006/relationships/image" Target="../media/image19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08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4.png"/><Relationship Id="rId3" Type="http://schemas.openxmlformats.org/officeDocument/2006/relationships/image" Target="../media/image14.png"/><Relationship Id="rId7" Type="http://schemas.openxmlformats.org/officeDocument/2006/relationships/image" Target="../media/image19.png"/><Relationship Id="rId12" Type="http://schemas.openxmlformats.org/officeDocument/2006/relationships/image" Target="../media/image23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08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4.png"/><Relationship Id="rId7" Type="http://schemas.openxmlformats.org/officeDocument/2006/relationships/image" Target="../media/image19.png"/><Relationship Id="rId12" Type="http://schemas.openxmlformats.org/officeDocument/2006/relationships/image" Target="../media/image25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08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0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0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4.png"/><Relationship Id="rId7" Type="http://schemas.openxmlformats.org/officeDocument/2006/relationships/image" Target="../media/image19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08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0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0" y="2372937"/>
            <a:ext cx="9144000" cy="227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8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kumimoji="0" lang="en-US" altLang="zh-TW" sz="72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7463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758" y="9525"/>
            <a:ext cx="12313163" cy="6858001"/>
          </a:xfrm>
          <a:prstGeom prst="rect">
            <a:avLst/>
          </a:prstGeom>
        </p:spPr>
      </p:pic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1097281" y="9525"/>
            <a:ext cx="9962146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3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60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在苦</a:t>
            </a:r>
            <a:r>
              <a:rPr lang="zh-TW" altLang="en-US" sz="6000" b="1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難中放心</a:t>
            </a:r>
            <a:endParaRPr lang="en-US" altLang="zh-TW" sz="6000" b="1" dirty="0" smtClean="0">
              <a:solidFill>
                <a:srgbClr val="002060"/>
              </a:solidFill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US" altLang="zh-TW" sz="800" b="1" dirty="0" smtClean="0">
              <a:solidFill>
                <a:srgbClr val="002060"/>
              </a:solidFill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TW" sz="2800" b="1" dirty="0" smtClean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 Take Heart While Facing Trouble</a:t>
            </a:r>
            <a:endParaRPr kumimoji="0" lang="en-US" altLang="zh-TW" sz="4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波特蘭靈糧堂</a:t>
            </a:r>
            <a:endParaRPr kumimoji="0" lang="en-US" altLang="zh-TW" sz="3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2800" b="1" kern="0" noProof="0" dirty="0" smtClean="0">
                <a:solidFill>
                  <a:srgbClr val="002060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November 13</a:t>
            </a:r>
            <a:r>
              <a:rPr kumimoji="0" lang="en-US" altLang="zh-TW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,  2022</a:t>
            </a:r>
            <a:endParaRPr kumimoji="0" lang="en-US" altLang="zh-TW" sz="2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ongolian Baiti" panose="03000500000000000000" pitchFamily="66" charset="0"/>
              <a:ea typeface="新細明體" panose="02020500000000000000" pitchFamily="18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4514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33673" y="362499"/>
            <a:ext cx="10213004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約翰福音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John 16:33</a:t>
            </a:r>
            <a:endParaRPr kumimoji="0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我將這些事告訴你們，是要叫你們在我裡面有平安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lang="zh-TW" altLang="en-US" sz="2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世上，你們有苦難；但你們可以放心，我已經勝了世界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kumimoji="0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5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I have told you these things, so that in me you may have peace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. 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In this world you will have trouble. 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 But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take heart! 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    I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have overcome the world.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1528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03969" y="101872"/>
            <a:ext cx="10712171" cy="59862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彼得前書 </a:t>
            </a:r>
            <a:r>
              <a:rPr lang="en-US" altLang="zh-TW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1 Peter 5:7-</a:t>
            </a:r>
            <a:r>
              <a:rPr kumimoji="0" lang="en-US" altLang="zh-TW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10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你們要將一切的憂慮卸給　神，因為他顧念你們。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務</a:t>
            </a:r>
            <a:r>
              <a:rPr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要謹守，警醒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因</a:t>
            </a:r>
            <a:r>
              <a:rPr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為你們的仇敵魔鬼，如同吼叫的獅子，遍地遊行，尋找</a:t>
            </a:r>
            <a:r>
              <a:rPr lang="zh-TW" altLang="en-US" sz="36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可吞吃的人</a:t>
            </a:r>
            <a:r>
              <a:rPr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</a:t>
            </a:r>
            <a:r>
              <a:rPr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們要用堅固的信心抵擋他，因為知道你們在世上的眾弟兄也是經歷這樣的苦難。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那</a:t>
            </a:r>
            <a:r>
              <a:rPr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賜諸般恩典的　神曾在基督裡召你們，得享他永遠的榮耀，等你們暫受苦難之後，必要親自成全你們，堅固你們，賜力量給你們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kumimoji="0" lang="en-US" altLang="zh-TW" sz="7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6735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955" y="0"/>
            <a:ext cx="6924089" cy="6924089"/>
          </a:xfrm>
        </p:spPr>
      </p:pic>
    </p:spTree>
    <p:extLst>
      <p:ext uri="{BB962C8B-B14F-4D97-AF65-F5344CB8AC3E}">
        <p14:creationId xmlns:p14="http://schemas.microsoft.com/office/powerpoint/2010/main" val="30837188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9314" y="-11488"/>
            <a:ext cx="7753372" cy="6869488"/>
          </a:xfrm>
        </p:spPr>
      </p:pic>
    </p:spTree>
    <p:extLst>
      <p:ext uri="{BB962C8B-B14F-4D97-AF65-F5344CB8AC3E}">
        <p14:creationId xmlns:p14="http://schemas.microsoft.com/office/powerpoint/2010/main" val="42133617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758" y="0"/>
            <a:ext cx="12313163" cy="6858001"/>
          </a:xfrm>
          <a:prstGeom prst="rect">
            <a:avLst/>
          </a:prstGeom>
        </p:spPr>
      </p:pic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1097281" y="9525"/>
            <a:ext cx="9962146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3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見證分享</a:t>
            </a: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Testimony Sharing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  </a:t>
            </a:r>
            <a:r>
              <a:rPr lang="en-US" altLang="zh-TW" b="1" kern="0" smtClean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Paul</a:t>
            </a:r>
            <a:r>
              <a:rPr kumimoji="0" lang="en-US" altLang="zh-TW" sz="3600" b="1" i="0" u="none" strike="noStrike" kern="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 </a:t>
            </a:r>
            <a:r>
              <a:rPr lang="zh-TW" altLang="en-US" sz="4000" b="1" kern="0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陳逸 </a:t>
            </a:r>
            <a:r>
              <a:rPr lang="zh-TW" altLang="en-US" sz="3600" b="1" kern="0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弟兄</a:t>
            </a:r>
            <a:endParaRPr kumimoji="0" lang="en-US" altLang="zh-TW" sz="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0316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1.bp.blogspot.com/-YzGNMe04hTY/W_L-7ufVvvI/AAAAAAAACJ4/-7cE8QzrAUgBm4VsPv3pSZfjgss7QaHfQCLcBGAs/s1600/1%2Bsam%2B17%2B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990601"/>
            <a:ext cx="9144000" cy="5148073"/>
          </a:xfrm>
          <a:prstGeom prst="rect">
            <a:avLst/>
          </a:prstGeom>
          <a:noFill/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/>
          <a:srcRect l="3089"/>
          <a:stretch>
            <a:fillRect/>
          </a:stretch>
        </p:blipFill>
        <p:spPr bwMode="auto">
          <a:xfrm>
            <a:off x="1524000" y="990601"/>
            <a:ext cx="8153400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53000" y="2133600"/>
            <a:ext cx="3905250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667000" y="4800600"/>
            <a:ext cx="90678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629400" y="4419601"/>
            <a:ext cx="990600" cy="160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9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514601" y="5257800"/>
            <a:ext cx="447675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8"/>
          <p:cNvPicPr>
            <a:picLocks noChangeAspect="1" noChangeArrowheads="1"/>
          </p:cNvPicPr>
          <p:nvPr/>
        </p:nvPicPr>
        <p:blipFill>
          <a:blip r:embed="rId8"/>
          <a:srcRect t="76471"/>
          <a:stretch>
            <a:fillRect/>
          </a:stretch>
        </p:blipFill>
        <p:spPr bwMode="auto">
          <a:xfrm rot="19710088">
            <a:off x="3341093" y="5417831"/>
            <a:ext cx="234729" cy="337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9"/>
          <p:cNvPicPr>
            <a:picLocks noChangeAspect="1" noChangeArrowheads="1"/>
          </p:cNvPicPr>
          <p:nvPr/>
        </p:nvPicPr>
        <p:blipFill>
          <a:blip r:embed="rId7">
            <a:lum bright="10000"/>
          </a:blip>
          <a:srcRect/>
          <a:stretch>
            <a:fillRect/>
          </a:stretch>
        </p:blipFill>
        <p:spPr bwMode="auto">
          <a:xfrm rot="20138540">
            <a:off x="2521383" y="4942825"/>
            <a:ext cx="447675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9"/>
          <p:cNvPicPr>
            <a:picLocks noChangeAspect="1" noChangeArrowheads="1"/>
          </p:cNvPicPr>
          <p:nvPr/>
        </p:nvPicPr>
        <p:blipFill>
          <a:blip r:embed="rId7">
            <a:lum bright="10000"/>
          </a:blip>
          <a:srcRect/>
          <a:stretch>
            <a:fillRect/>
          </a:stretch>
        </p:blipFill>
        <p:spPr bwMode="auto">
          <a:xfrm>
            <a:off x="2600326" y="5410200"/>
            <a:ext cx="4476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10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872164" y="3271838"/>
            <a:ext cx="2357437" cy="385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11"/>
          <p:cNvPicPr>
            <a:picLocks noChangeAspect="1" noChangeArrowheads="1"/>
          </p:cNvPicPr>
          <p:nvPr/>
        </p:nvPicPr>
        <p:blipFill>
          <a:blip r:embed="rId10">
            <a:lum bright="10000"/>
          </a:blip>
          <a:srcRect/>
          <a:stretch>
            <a:fillRect/>
          </a:stretch>
        </p:blipFill>
        <p:spPr bwMode="auto">
          <a:xfrm>
            <a:off x="3505201" y="5562601"/>
            <a:ext cx="304799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Picture 12"/>
          <p:cNvPicPr>
            <a:picLocks noChangeAspect="1" noChangeArrowheads="1"/>
          </p:cNvPicPr>
          <p:nvPr/>
        </p:nvPicPr>
        <p:blipFill>
          <a:blip r:embed="rId11">
            <a:lum bright="10000"/>
          </a:blip>
          <a:srcRect/>
          <a:stretch>
            <a:fillRect/>
          </a:stretch>
        </p:blipFill>
        <p:spPr bwMode="auto">
          <a:xfrm>
            <a:off x="2590800" y="4648200"/>
            <a:ext cx="6858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6" name="Straight Connector 15"/>
          <p:cNvCxnSpPr/>
          <p:nvPr/>
        </p:nvCxnSpPr>
        <p:spPr>
          <a:xfrm rot="10800000">
            <a:off x="2877673" y="5100921"/>
            <a:ext cx="115209" cy="103147"/>
          </a:xfrm>
          <a:prstGeom prst="line">
            <a:avLst/>
          </a:prstGeom>
          <a:ln w="57150">
            <a:solidFill>
              <a:srgbClr val="79390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15" idx="2"/>
          </p:cNvCxnSpPr>
          <p:nvPr/>
        </p:nvCxnSpPr>
        <p:spPr>
          <a:xfrm flipV="1">
            <a:off x="2832848" y="5029200"/>
            <a:ext cx="100853" cy="71718"/>
          </a:xfrm>
          <a:prstGeom prst="line">
            <a:avLst/>
          </a:prstGeom>
          <a:ln w="57150">
            <a:solidFill>
              <a:srgbClr val="79390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15" idx="3"/>
          </p:cNvCxnSpPr>
          <p:nvPr/>
        </p:nvCxnSpPr>
        <p:spPr>
          <a:xfrm flipH="1">
            <a:off x="2940428" y="4838701"/>
            <a:ext cx="336173" cy="181537"/>
          </a:xfrm>
          <a:prstGeom prst="line">
            <a:avLst/>
          </a:prstGeom>
          <a:ln w="19050">
            <a:solidFill>
              <a:srgbClr val="B8580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rot="5400000">
            <a:off x="2994213" y="4831979"/>
            <a:ext cx="152402" cy="152396"/>
          </a:xfrm>
          <a:prstGeom prst="line">
            <a:avLst/>
          </a:prstGeom>
          <a:ln w="19050">
            <a:solidFill>
              <a:srgbClr val="C45D0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11"/>
          <p:cNvPicPr>
            <a:picLocks noChangeAspect="1" noChangeArrowheads="1"/>
          </p:cNvPicPr>
          <p:nvPr/>
        </p:nvPicPr>
        <p:blipFill>
          <a:blip r:embed="rId10">
            <a:lum bright="10000"/>
          </a:blip>
          <a:srcRect/>
          <a:stretch>
            <a:fillRect/>
          </a:stretch>
        </p:blipFill>
        <p:spPr bwMode="auto">
          <a:xfrm>
            <a:off x="3236260" y="5035364"/>
            <a:ext cx="143435" cy="1927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" name="Picture 8"/>
          <p:cNvPicPr>
            <a:picLocks noChangeAspect="1" noChangeArrowheads="1"/>
          </p:cNvPicPr>
          <p:nvPr/>
        </p:nvPicPr>
        <p:blipFill>
          <a:blip r:embed="rId8"/>
          <a:srcRect t="25000"/>
          <a:stretch>
            <a:fillRect/>
          </a:stretch>
        </p:blipFill>
        <p:spPr bwMode="auto">
          <a:xfrm>
            <a:off x="3276601" y="4531659"/>
            <a:ext cx="609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22" name="Straight Connector 21"/>
          <p:cNvCxnSpPr>
            <a:stCxn id="11" idx="3"/>
            <a:endCxn id="11" idx="3"/>
          </p:cNvCxnSpPr>
          <p:nvPr/>
        </p:nvCxnSpPr>
        <p:spPr>
          <a:xfrm>
            <a:off x="2949133" y="5193407"/>
            <a:ext cx="1588" cy="1588"/>
          </a:xfrm>
          <a:prstGeom prst="line">
            <a:avLst/>
          </a:prstGeom>
          <a:ln w="57150">
            <a:solidFill>
              <a:srgbClr val="79390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3101533" y="5345807"/>
            <a:ext cx="1588" cy="1588"/>
          </a:xfrm>
          <a:prstGeom prst="line">
            <a:avLst/>
          </a:prstGeom>
          <a:ln w="57150">
            <a:solidFill>
              <a:srgbClr val="79390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rot="16200000" flipH="1">
            <a:off x="3222028" y="5294443"/>
            <a:ext cx="189378" cy="89200"/>
          </a:xfrm>
          <a:prstGeom prst="line">
            <a:avLst/>
          </a:prstGeom>
          <a:ln w="57150">
            <a:solidFill>
              <a:srgbClr val="79390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V="1">
            <a:off x="3361765" y="5360895"/>
            <a:ext cx="107576" cy="35861"/>
          </a:xfrm>
          <a:prstGeom prst="line">
            <a:avLst/>
          </a:prstGeom>
          <a:ln w="57150">
            <a:solidFill>
              <a:srgbClr val="79390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Picture 11"/>
          <p:cNvPicPr>
            <a:picLocks noChangeAspect="1" noChangeArrowheads="1"/>
          </p:cNvPicPr>
          <p:nvPr/>
        </p:nvPicPr>
        <p:blipFill>
          <a:blip r:embed="rId10">
            <a:lum bright="10000"/>
          </a:blip>
          <a:srcRect/>
          <a:stretch>
            <a:fillRect/>
          </a:stretch>
        </p:blipFill>
        <p:spPr bwMode="auto">
          <a:xfrm>
            <a:off x="2949389" y="4954681"/>
            <a:ext cx="143436" cy="1927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7" name="Picture 11"/>
          <p:cNvPicPr>
            <a:picLocks noChangeAspect="1" noChangeArrowheads="1"/>
          </p:cNvPicPr>
          <p:nvPr/>
        </p:nvPicPr>
        <p:blipFill>
          <a:blip r:embed="rId10">
            <a:lum bright="10000"/>
          </a:blip>
          <a:srcRect/>
          <a:stretch>
            <a:fillRect/>
          </a:stretch>
        </p:blipFill>
        <p:spPr bwMode="auto">
          <a:xfrm>
            <a:off x="2886637" y="5609105"/>
            <a:ext cx="143436" cy="1927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29" name="Straight Connector 28"/>
          <p:cNvCxnSpPr>
            <a:stCxn id="15" idx="3"/>
          </p:cNvCxnSpPr>
          <p:nvPr/>
        </p:nvCxnSpPr>
        <p:spPr>
          <a:xfrm flipV="1">
            <a:off x="3276601" y="4796120"/>
            <a:ext cx="76199" cy="42581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effectLst>
            <a:outerShdw blurRad="50800" dist="38100" dir="1200000" algn="tl" rotWithShape="0">
              <a:schemeClr val="tx1">
                <a:alpha val="40000"/>
              </a:schemeClr>
            </a:outerShdw>
          </a:effectLst>
        </p:spPr>
        <p:txBody>
          <a:bodyPr>
            <a:normAutofit fontScale="90000"/>
          </a:bodyPr>
          <a:lstStyle/>
          <a:p>
            <a:r>
              <a:rPr lang="zh-CN" alt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YaHei" pitchFamily="34" charset="-122"/>
                <a:ea typeface="Microsoft YaHei" pitchFamily="34" charset="-122"/>
                <a:cs typeface="Microsoft Tai Le" pitchFamily="34" charset="0"/>
              </a:rPr>
              <a:t>终点虽好，旅途更美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01905" y="1420907"/>
            <a:ext cx="7046260" cy="4525963"/>
          </a:xfrm>
        </p:spPr>
        <p:txBody>
          <a:bodyPr/>
          <a:lstStyle/>
          <a:p>
            <a:pPr marL="0" indent="0">
              <a:buNone/>
            </a:pPr>
            <a:r>
              <a:rPr lang="zh-TW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應</a:t>
            </a:r>
            <a:r>
              <a:rPr lang="zh-TW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當一無掛慮，只要凡事藉著禱告、祈求和感謝，將你們所要的告訴　神。神所賜出人意外的平安，必在基督耶穌裏，保守你們的心懷意念</a:t>
            </a:r>
            <a:r>
              <a:rPr lang="zh-TW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。</a:t>
            </a:r>
            <a:r>
              <a:rPr lang="zh-TW" altLang="en-US" dirty="0" smtClean="0"/>
              <a:t>    </a:t>
            </a:r>
            <a:r>
              <a:rPr lang="zh-TW" altLang="en-US" sz="1800" dirty="0"/>
              <a:t>腓</a:t>
            </a:r>
            <a:r>
              <a:rPr lang="en-US" sz="1800" dirty="0"/>
              <a:t> 4:6-7</a:t>
            </a:r>
            <a:endParaRPr lang="en-US" dirty="0"/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9659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1.bp.blogspot.com/-YzGNMe04hTY/W_L-7ufVvvI/AAAAAAAACJ4/-7cE8QzrAUgBm4VsPv3pSZfjgss7QaHfQCLcBGAs/s1600/1%2Bsam%2B17%2B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990601"/>
            <a:ext cx="9144000" cy="5148073"/>
          </a:xfrm>
          <a:prstGeom prst="rect">
            <a:avLst/>
          </a:prstGeom>
          <a:noFill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/>
          <a:srcRect l="3089"/>
          <a:stretch>
            <a:fillRect/>
          </a:stretch>
        </p:blipFill>
        <p:spPr bwMode="auto">
          <a:xfrm>
            <a:off x="1524000" y="990601"/>
            <a:ext cx="8153400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53000" y="2133600"/>
            <a:ext cx="3905250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667000" y="4800600"/>
            <a:ext cx="90678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629400" y="4419601"/>
            <a:ext cx="990600" cy="160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514601" y="5257800"/>
            <a:ext cx="447675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8"/>
          <p:cNvPicPr>
            <a:picLocks noChangeAspect="1" noChangeArrowheads="1"/>
          </p:cNvPicPr>
          <p:nvPr/>
        </p:nvPicPr>
        <p:blipFill>
          <a:blip r:embed="rId8"/>
          <a:srcRect t="76471"/>
          <a:stretch>
            <a:fillRect/>
          </a:stretch>
        </p:blipFill>
        <p:spPr bwMode="auto">
          <a:xfrm rot="19710088">
            <a:off x="3341093" y="5417831"/>
            <a:ext cx="234729" cy="337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9"/>
          <p:cNvPicPr>
            <a:picLocks noChangeAspect="1" noChangeArrowheads="1"/>
          </p:cNvPicPr>
          <p:nvPr/>
        </p:nvPicPr>
        <p:blipFill>
          <a:blip r:embed="rId7">
            <a:lum bright="10000"/>
          </a:blip>
          <a:srcRect/>
          <a:stretch>
            <a:fillRect/>
          </a:stretch>
        </p:blipFill>
        <p:spPr bwMode="auto">
          <a:xfrm rot="20138540">
            <a:off x="2521383" y="4942825"/>
            <a:ext cx="447675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9"/>
          <p:cNvPicPr>
            <a:picLocks noChangeAspect="1" noChangeArrowheads="1"/>
          </p:cNvPicPr>
          <p:nvPr/>
        </p:nvPicPr>
        <p:blipFill>
          <a:blip r:embed="rId7">
            <a:lum bright="10000"/>
          </a:blip>
          <a:srcRect/>
          <a:stretch>
            <a:fillRect/>
          </a:stretch>
        </p:blipFill>
        <p:spPr bwMode="auto">
          <a:xfrm>
            <a:off x="2600326" y="5410200"/>
            <a:ext cx="4476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872164" y="3271838"/>
            <a:ext cx="2357437" cy="385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10">
            <a:lum bright="10000"/>
          </a:blip>
          <a:srcRect/>
          <a:stretch>
            <a:fillRect/>
          </a:stretch>
        </p:blipFill>
        <p:spPr bwMode="auto">
          <a:xfrm>
            <a:off x="3505201" y="5562601"/>
            <a:ext cx="304799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11">
            <a:lum bright="10000"/>
          </a:blip>
          <a:srcRect/>
          <a:stretch>
            <a:fillRect/>
          </a:stretch>
        </p:blipFill>
        <p:spPr bwMode="auto">
          <a:xfrm>
            <a:off x="2590800" y="4648200"/>
            <a:ext cx="6858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9" name="Straight Connector 18"/>
          <p:cNvCxnSpPr/>
          <p:nvPr/>
        </p:nvCxnSpPr>
        <p:spPr>
          <a:xfrm>
            <a:off x="-990600" y="1905000"/>
            <a:ext cx="914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rot="10800000">
            <a:off x="2877673" y="5100921"/>
            <a:ext cx="115209" cy="103147"/>
          </a:xfrm>
          <a:prstGeom prst="line">
            <a:avLst/>
          </a:prstGeom>
          <a:ln w="57150">
            <a:solidFill>
              <a:srgbClr val="79390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endCxn id="1036" idx="2"/>
          </p:cNvCxnSpPr>
          <p:nvPr/>
        </p:nvCxnSpPr>
        <p:spPr>
          <a:xfrm flipV="1">
            <a:off x="2832848" y="5029200"/>
            <a:ext cx="100853" cy="71718"/>
          </a:xfrm>
          <a:prstGeom prst="line">
            <a:avLst/>
          </a:prstGeom>
          <a:ln w="57150">
            <a:solidFill>
              <a:srgbClr val="79390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1036" idx="3"/>
          </p:cNvCxnSpPr>
          <p:nvPr/>
        </p:nvCxnSpPr>
        <p:spPr>
          <a:xfrm flipH="1">
            <a:off x="2940428" y="4838701"/>
            <a:ext cx="336173" cy="181537"/>
          </a:xfrm>
          <a:prstGeom prst="line">
            <a:avLst/>
          </a:prstGeom>
          <a:ln w="19050">
            <a:solidFill>
              <a:srgbClr val="B8580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rot="5400000">
            <a:off x="2994213" y="4831979"/>
            <a:ext cx="152402" cy="152396"/>
          </a:xfrm>
          <a:prstGeom prst="line">
            <a:avLst/>
          </a:prstGeom>
          <a:ln w="19050">
            <a:solidFill>
              <a:srgbClr val="C45D0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6" name="Picture 11"/>
          <p:cNvPicPr>
            <a:picLocks noChangeAspect="1" noChangeArrowheads="1"/>
          </p:cNvPicPr>
          <p:nvPr/>
        </p:nvPicPr>
        <p:blipFill>
          <a:blip r:embed="rId10">
            <a:lum bright="10000"/>
          </a:blip>
          <a:srcRect/>
          <a:stretch>
            <a:fillRect/>
          </a:stretch>
        </p:blipFill>
        <p:spPr bwMode="auto">
          <a:xfrm>
            <a:off x="3236260" y="5035364"/>
            <a:ext cx="143435" cy="1927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8"/>
          <a:srcRect t="25000"/>
          <a:stretch>
            <a:fillRect/>
          </a:stretch>
        </p:blipFill>
        <p:spPr bwMode="auto">
          <a:xfrm>
            <a:off x="3276601" y="4531659"/>
            <a:ext cx="609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21" name="Straight Connector 20"/>
          <p:cNvCxnSpPr>
            <a:stCxn id="13" idx="3"/>
            <a:endCxn id="13" idx="3"/>
          </p:cNvCxnSpPr>
          <p:nvPr/>
        </p:nvCxnSpPr>
        <p:spPr>
          <a:xfrm>
            <a:off x="2949133" y="5193407"/>
            <a:ext cx="1588" cy="1588"/>
          </a:xfrm>
          <a:prstGeom prst="line">
            <a:avLst/>
          </a:prstGeom>
          <a:ln w="57150">
            <a:solidFill>
              <a:srgbClr val="79390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3101533" y="5345807"/>
            <a:ext cx="1588" cy="1588"/>
          </a:xfrm>
          <a:prstGeom prst="line">
            <a:avLst/>
          </a:prstGeom>
          <a:ln w="57150">
            <a:solidFill>
              <a:srgbClr val="79390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 rot="16200000" flipH="1">
            <a:off x="3222028" y="5294443"/>
            <a:ext cx="189378" cy="89200"/>
          </a:xfrm>
          <a:prstGeom prst="line">
            <a:avLst/>
          </a:prstGeom>
          <a:ln w="57150">
            <a:solidFill>
              <a:srgbClr val="79390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V="1">
            <a:off x="3361765" y="5360895"/>
            <a:ext cx="107576" cy="35861"/>
          </a:xfrm>
          <a:prstGeom prst="line">
            <a:avLst/>
          </a:prstGeom>
          <a:ln w="57150">
            <a:solidFill>
              <a:srgbClr val="79390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7" name="Picture 11"/>
          <p:cNvPicPr>
            <a:picLocks noChangeAspect="1" noChangeArrowheads="1"/>
          </p:cNvPicPr>
          <p:nvPr/>
        </p:nvPicPr>
        <p:blipFill>
          <a:blip r:embed="rId10">
            <a:lum bright="10000"/>
          </a:blip>
          <a:srcRect/>
          <a:stretch>
            <a:fillRect/>
          </a:stretch>
        </p:blipFill>
        <p:spPr bwMode="auto">
          <a:xfrm>
            <a:off x="2949389" y="4954681"/>
            <a:ext cx="143436" cy="1927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8" name="Picture 11"/>
          <p:cNvPicPr>
            <a:picLocks noChangeAspect="1" noChangeArrowheads="1"/>
          </p:cNvPicPr>
          <p:nvPr/>
        </p:nvPicPr>
        <p:blipFill>
          <a:blip r:embed="rId10">
            <a:lum bright="10000"/>
          </a:blip>
          <a:srcRect/>
          <a:stretch>
            <a:fillRect/>
          </a:stretch>
        </p:blipFill>
        <p:spPr bwMode="auto">
          <a:xfrm>
            <a:off x="2886637" y="5609105"/>
            <a:ext cx="143436" cy="1927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9" name="Rectangle 58"/>
          <p:cNvSpPr/>
          <p:nvPr/>
        </p:nvSpPr>
        <p:spPr>
          <a:xfrm>
            <a:off x="2895600" y="1515054"/>
            <a:ext cx="527124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zh-TW" altLang="en-US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耶和華使人得勝，不是用刀用槍，因為爭戰的勝敗全在乎耶和華</a:t>
            </a:r>
            <a:r>
              <a:rPr lang="zh-CN" altLang="en-US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。              </a:t>
            </a:r>
            <a:endParaRPr lang="en-US" altLang="zh-CN" sz="28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</a:endParaRPr>
          </a:p>
          <a:p>
            <a:pPr defTabSz="914400"/>
            <a:r>
              <a:rPr lang="en-US" altLang="zh-TW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                     </a:t>
            </a:r>
            <a:r>
              <a:rPr lang="zh-TW" altLang="en-US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撒上 </a:t>
            </a:r>
            <a:r>
              <a:rPr lang="en-US" altLang="zh-TW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17:47</a:t>
            </a:r>
            <a:endParaRPr lang="en-US" sz="28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3890247" y="124616"/>
            <a:ext cx="413446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/>
            <a:r>
              <a:rPr lang="zh-TW" altLang="en-US" sz="4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  <a:cs typeface="Microsoft Tai Le" pitchFamily="34" charset="0"/>
              </a:rPr>
              <a:t>大衛戰</a:t>
            </a:r>
            <a:r>
              <a:rPr lang="zh-TW" altLang="en-US" sz="4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勝</a:t>
            </a:r>
            <a:r>
              <a:rPr lang="zh-TW" altLang="en-US" sz="4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  <a:cs typeface="Microsoft Tai Le" pitchFamily="34" charset="0"/>
              </a:rPr>
              <a:t>歌利亞</a:t>
            </a:r>
            <a:endParaRPr lang="en-US" sz="44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  <a:cs typeface="Microsoft Tai Le" pitchFamily="34" charset="0"/>
            </a:endParaRPr>
          </a:p>
        </p:txBody>
      </p:sp>
      <p:cxnSp>
        <p:nvCxnSpPr>
          <p:cNvPr id="41" name="Straight Connector 40"/>
          <p:cNvCxnSpPr>
            <a:stCxn id="1036" idx="3"/>
          </p:cNvCxnSpPr>
          <p:nvPr/>
        </p:nvCxnSpPr>
        <p:spPr>
          <a:xfrm flipV="1">
            <a:off x="3276601" y="4796120"/>
            <a:ext cx="76199" cy="42581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0620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1.bp.blogspot.com/-YzGNMe04hTY/W_L-7ufVvvI/AAAAAAAACJ4/-7cE8QzrAUgBm4VsPv3pSZfjgss7QaHfQCLcBGAs/s1600/1%2Bsam%2B17%2B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990601"/>
            <a:ext cx="9144000" cy="5148073"/>
          </a:xfrm>
          <a:prstGeom prst="rect">
            <a:avLst/>
          </a:prstGeom>
          <a:noFill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/>
          <a:srcRect l="3089"/>
          <a:stretch>
            <a:fillRect/>
          </a:stretch>
        </p:blipFill>
        <p:spPr bwMode="auto">
          <a:xfrm>
            <a:off x="1524000" y="990601"/>
            <a:ext cx="8153400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53000" y="2133600"/>
            <a:ext cx="3905250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667000" y="4800600"/>
            <a:ext cx="90678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629400" y="4419601"/>
            <a:ext cx="990600" cy="160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7"/>
          <a:srcRect t="25000"/>
          <a:stretch>
            <a:fillRect/>
          </a:stretch>
        </p:blipFill>
        <p:spPr bwMode="auto">
          <a:xfrm>
            <a:off x="3276600" y="4648200"/>
            <a:ext cx="609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514601" y="5257800"/>
            <a:ext cx="447675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8"/>
          <p:cNvPicPr>
            <a:picLocks noChangeAspect="1" noChangeArrowheads="1"/>
          </p:cNvPicPr>
          <p:nvPr/>
        </p:nvPicPr>
        <p:blipFill>
          <a:blip r:embed="rId7"/>
          <a:srcRect t="76471"/>
          <a:stretch>
            <a:fillRect/>
          </a:stretch>
        </p:blipFill>
        <p:spPr bwMode="auto">
          <a:xfrm rot="19710088">
            <a:off x="3341093" y="5417831"/>
            <a:ext cx="234729" cy="337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9"/>
          <p:cNvPicPr>
            <a:picLocks noChangeAspect="1" noChangeArrowheads="1"/>
          </p:cNvPicPr>
          <p:nvPr/>
        </p:nvPicPr>
        <p:blipFill>
          <a:blip r:embed="rId8">
            <a:lum bright="10000"/>
          </a:blip>
          <a:srcRect/>
          <a:stretch>
            <a:fillRect/>
          </a:stretch>
        </p:blipFill>
        <p:spPr bwMode="auto">
          <a:xfrm rot="20138540">
            <a:off x="2521383" y="4942825"/>
            <a:ext cx="447675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9"/>
          <p:cNvPicPr>
            <a:picLocks noChangeAspect="1" noChangeArrowheads="1"/>
          </p:cNvPicPr>
          <p:nvPr/>
        </p:nvPicPr>
        <p:blipFill>
          <a:blip r:embed="rId8">
            <a:lum bright="10000"/>
          </a:blip>
          <a:srcRect/>
          <a:stretch>
            <a:fillRect/>
          </a:stretch>
        </p:blipFill>
        <p:spPr bwMode="auto">
          <a:xfrm>
            <a:off x="2600326" y="5410200"/>
            <a:ext cx="4476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872164" y="3271838"/>
            <a:ext cx="2357437" cy="385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10">
            <a:lum bright="10000"/>
          </a:blip>
          <a:srcRect/>
          <a:stretch>
            <a:fillRect/>
          </a:stretch>
        </p:blipFill>
        <p:spPr bwMode="auto">
          <a:xfrm>
            <a:off x="3505201" y="5562601"/>
            <a:ext cx="304799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11">
            <a:lum bright="10000"/>
          </a:blip>
          <a:srcRect/>
          <a:stretch>
            <a:fillRect/>
          </a:stretch>
        </p:blipFill>
        <p:spPr bwMode="auto">
          <a:xfrm>
            <a:off x="2590800" y="4648200"/>
            <a:ext cx="6858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9" name="Straight Connector 18"/>
          <p:cNvCxnSpPr/>
          <p:nvPr/>
        </p:nvCxnSpPr>
        <p:spPr>
          <a:xfrm>
            <a:off x="-990600" y="1905000"/>
            <a:ext cx="914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stCxn id="13" idx="3"/>
            <a:endCxn id="13" idx="3"/>
          </p:cNvCxnSpPr>
          <p:nvPr/>
        </p:nvCxnSpPr>
        <p:spPr>
          <a:xfrm>
            <a:off x="2949133" y="5193407"/>
            <a:ext cx="1588" cy="1588"/>
          </a:xfrm>
          <a:prstGeom prst="line">
            <a:avLst/>
          </a:prstGeom>
          <a:ln w="57150">
            <a:solidFill>
              <a:srgbClr val="79390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3101533" y="5345807"/>
            <a:ext cx="1588" cy="1588"/>
          </a:xfrm>
          <a:prstGeom prst="line">
            <a:avLst/>
          </a:prstGeom>
          <a:ln w="57150">
            <a:solidFill>
              <a:srgbClr val="79390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rot="10800000">
            <a:off x="2877673" y="5100921"/>
            <a:ext cx="115209" cy="103147"/>
          </a:xfrm>
          <a:prstGeom prst="line">
            <a:avLst/>
          </a:prstGeom>
          <a:ln w="57150">
            <a:solidFill>
              <a:srgbClr val="79390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endCxn id="1036" idx="2"/>
          </p:cNvCxnSpPr>
          <p:nvPr/>
        </p:nvCxnSpPr>
        <p:spPr>
          <a:xfrm flipV="1">
            <a:off x="2832848" y="5029200"/>
            <a:ext cx="100853" cy="71718"/>
          </a:xfrm>
          <a:prstGeom prst="line">
            <a:avLst/>
          </a:prstGeom>
          <a:ln w="57150">
            <a:solidFill>
              <a:srgbClr val="79390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1036" idx="3"/>
          </p:cNvCxnSpPr>
          <p:nvPr/>
        </p:nvCxnSpPr>
        <p:spPr>
          <a:xfrm flipH="1">
            <a:off x="2940428" y="4838701"/>
            <a:ext cx="336173" cy="181537"/>
          </a:xfrm>
          <a:prstGeom prst="line">
            <a:avLst/>
          </a:prstGeom>
          <a:ln w="19050">
            <a:solidFill>
              <a:srgbClr val="B8580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rot="5400000">
            <a:off x="2994213" y="4831979"/>
            <a:ext cx="152402" cy="152396"/>
          </a:xfrm>
          <a:prstGeom prst="line">
            <a:avLst/>
          </a:prstGeom>
          <a:ln w="19050">
            <a:solidFill>
              <a:srgbClr val="C45D0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>
            <a:stCxn id="1036" idx="3"/>
          </p:cNvCxnSpPr>
          <p:nvPr/>
        </p:nvCxnSpPr>
        <p:spPr>
          <a:xfrm flipV="1">
            <a:off x="3276601" y="4796120"/>
            <a:ext cx="76199" cy="42581"/>
          </a:xfrm>
          <a:prstGeom prst="line">
            <a:avLst/>
          </a:prstGeom>
          <a:ln w="57150">
            <a:solidFill>
              <a:srgbClr val="79390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 rot="16200000" flipH="1">
            <a:off x="3222028" y="5294443"/>
            <a:ext cx="189378" cy="89200"/>
          </a:xfrm>
          <a:prstGeom prst="line">
            <a:avLst/>
          </a:prstGeom>
          <a:ln w="57150">
            <a:solidFill>
              <a:srgbClr val="79390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V="1">
            <a:off x="3361765" y="5360895"/>
            <a:ext cx="107576" cy="35861"/>
          </a:xfrm>
          <a:prstGeom prst="line">
            <a:avLst/>
          </a:prstGeom>
          <a:ln w="57150">
            <a:solidFill>
              <a:srgbClr val="79390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V="1">
            <a:off x="3496236" y="2913529"/>
            <a:ext cx="5647765" cy="1873624"/>
          </a:xfrm>
          <a:prstGeom prst="straightConnector1">
            <a:avLst/>
          </a:prstGeom>
          <a:ln w="28575">
            <a:solidFill>
              <a:schemeClr val="tx1"/>
            </a:solidFill>
            <a:prstDash val="lg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30"/>
          <p:cNvSpPr/>
          <p:nvPr/>
        </p:nvSpPr>
        <p:spPr>
          <a:xfrm>
            <a:off x="4544671" y="160474"/>
            <a:ext cx="300595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/>
            <a:r>
              <a:rPr lang="zh-CN" altLang="en-US" sz="4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  <a:cs typeface="Microsoft Tai Le" pitchFamily="34" charset="0"/>
              </a:rPr>
              <a:t>祷告的期待</a:t>
            </a:r>
            <a:endParaRPr lang="en-US" sz="44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  <a:cs typeface="Microsoft Tai L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5021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1.bp.blogspot.com/-YzGNMe04hTY/W_L-7ufVvvI/AAAAAAAACJ4/-7cE8QzrAUgBm4VsPv3pSZfjgss7QaHfQCLcBGAs/s1600/1%2Bsam%2B17%2B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990601"/>
            <a:ext cx="9144000" cy="5148073"/>
          </a:xfrm>
          <a:prstGeom prst="rect">
            <a:avLst/>
          </a:prstGeom>
          <a:noFill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/>
          <a:srcRect l="3089"/>
          <a:stretch>
            <a:fillRect/>
          </a:stretch>
        </p:blipFill>
        <p:spPr bwMode="auto">
          <a:xfrm>
            <a:off x="1524000" y="990601"/>
            <a:ext cx="8153400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53000" y="2133600"/>
            <a:ext cx="3905250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667000" y="4800600"/>
            <a:ext cx="90678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629400" y="4419601"/>
            <a:ext cx="990600" cy="160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7"/>
          <a:srcRect t="25000"/>
          <a:stretch>
            <a:fillRect/>
          </a:stretch>
        </p:blipFill>
        <p:spPr bwMode="auto">
          <a:xfrm>
            <a:off x="3276600" y="4648200"/>
            <a:ext cx="609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514601" y="5257800"/>
            <a:ext cx="447675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8"/>
          <p:cNvPicPr>
            <a:picLocks noChangeAspect="1" noChangeArrowheads="1"/>
          </p:cNvPicPr>
          <p:nvPr/>
        </p:nvPicPr>
        <p:blipFill>
          <a:blip r:embed="rId7"/>
          <a:srcRect t="76471"/>
          <a:stretch>
            <a:fillRect/>
          </a:stretch>
        </p:blipFill>
        <p:spPr bwMode="auto">
          <a:xfrm rot="19710088">
            <a:off x="3341093" y="5417831"/>
            <a:ext cx="234729" cy="337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9"/>
          <p:cNvPicPr>
            <a:picLocks noChangeAspect="1" noChangeArrowheads="1"/>
          </p:cNvPicPr>
          <p:nvPr/>
        </p:nvPicPr>
        <p:blipFill>
          <a:blip r:embed="rId8">
            <a:lum bright="10000"/>
          </a:blip>
          <a:srcRect/>
          <a:stretch>
            <a:fillRect/>
          </a:stretch>
        </p:blipFill>
        <p:spPr bwMode="auto">
          <a:xfrm rot="20138540">
            <a:off x="2521383" y="4942825"/>
            <a:ext cx="447675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9"/>
          <p:cNvPicPr>
            <a:picLocks noChangeAspect="1" noChangeArrowheads="1"/>
          </p:cNvPicPr>
          <p:nvPr/>
        </p:nvPicPr>
        <p:blipFill>
          <a:blip r:embed="rId8">
            <a:lum bright="10000"/>
          </a:blip>
          <a:srcRect/>
          <a:stretch>
            <a:fillRect/>
          </a:stretch>
        </p:blipFill>
        <p:spPr bwMode="auto">
          <a:xfrm>
            <a:off x="2600326" y="5410200"/>
            <a:ext cx="4476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872164" y="3271838"/>
            <a:ext cx="2357437" cy="385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10">
            <a:lum bright="10000"/>
          </a:blip>
          <a:srcRect/>
          <a:stretch>
            <a:fillRect/>
          </a:stretch>
        </p:blipFill>
        <p:spPr bwMode="auto">
          <a:xfrm>
            <a:off x="3505201" y="5562601"/>
            <a:ext cx="304799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11">
            <a:lum bright="10000"/>
          </a:blip>
          <a:srcRect/>
          <a:stretch>
            <a:fillRect/>
          </a:stretch>
        </p:blipFill>
        <p:spPr bwMode="auto">
          <a:xfrm>
            <a:off x="2590800" y="4648200"/>
            <a:ext cx="6858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9" name="Straight Connector 18"/>
          <p:cNvCxnSpPr/>
          <p:nvPr/>
        </p:nvCxnSpPr>
        <p:spPr>
          <a:xfrm>
            <a:off x="-990600" y="1905000"/>
            <a:ext cx="914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stCxn id="13" idx="3"/>
            <a:endCxn id="13" idx="3"/>
          </p:cNvCxnSpPr>
          <p:nvPr/>
        </p:nvCxnSpPr>
        <p:spPr>
          <a:xfrm>
            <a:off x="2949133" y="5193407"/>
            <a:ext cx="1588" cy="1588"/>
          </a:xfrm>
          <a:prstGeom prst="line">
            <a:avLst/>
          </a:prstGeom>
          <a:ln w="57150">
            <a:solidFill>
              <a:srgbClr val="79390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3101533" y="5345807"/>
            <a:ext cx="1588" cy="1588"/>
          </a:xfrm>
          <a:prstGeom prst="line">
            <a:avLst/>
          </a:prstGeom>
          <a:ln w="57150">
            <a:solidFill>
              <a:srgbClr val="79390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rot="10800000">
            <a:off x="2877673" y="5100921"/>
            <a:ext cx="115209" cy="103147"/>
          </a:xfrm>
          <a:prstGeom prst="line">
            <a:avLst/>
          </a:prstGeom>
          <a:ln w="57150">
            <a:solidFill>
              <a:srgbClr val="79390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endCxn id="1036" idx="2"/>
          </p:cNvCxnSpPr>
          <p:nvPr/>
        </p:nvCxnSpPr>
        <p:spPr>
          <a:xfrm flipV="1">
            <a:off x="2832848" y="5029200"/>
            <a:ext cx="100853" cy="71718"/>
          </a:xfrm>
          <a:prstGeom prst="line">
            <a:avLst/>
          </a:prstGeom>
          <a:ln w="57150">
            <a:solidFill>
              <a:srgbClr val="79390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1036" idx="3"/>
          </p:cNvCxnSpPr>
          <p:nvPr/>
        </p:nvCxnSpPr>
        <p:spPr>
          <a:xfrm flipH="1">
            <a:off x="2940428" y="4838701"/>
            <a:ext cx="336173" cy="181537"/>
          </a:xfrm>
          <a:prstGeom prst="line">
            <a:avLst/>
          </a:prstGeom>
          <a:ln w="19050">
            <a:solidFill>
              <a:srgbClr val="B8580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rot="5400000">
            <a:off x="2994213" y="4831979"/>
            <a:ext cx="152402" cy="152396"/>
          </a:xfrm>
          <a:prstGeom prst="line">
            <a:avLst/>
          </a:prstGeom>
          <a:ln w="19050">
            <a:solidFill>
              <a:srgbClr val="C45D0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>
            <a:stCxn id="1036" idx="3"/>
          </p:cNvCxnSpPr>
          <p:nvPr/>
        </p:nvCxnSpPr>
        <p:spPr>
          <a:xfrm flipV="1">
            <a:off x="3276601" y="4796120"/>
            <a:ext cx="76199" cy="42581"/>
          </a:xfrm>
          <a:prstGeom prst="line">
            <a:avLst/>
          </a:prstGeom>
          <a:ln w="57150">
            <a:solidFill>
              <a:srgbClr val="79390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 rot="16200000" flipH="1">
            <a:off x="3222028" y="5294443"/>
            <a:ext cx="189378" cy="89200"/>
          </a:xfrm>
          <a:prstGeom prst="line">
            <a:avLst/>
          </a:prstGeom>
          <a:ln w="57150">
            <a:solidFill>
              <a:srgbClr val="79390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V="1">
            <a:off x="3361765" y="5360895"/>
            <a:ext cx="107576" cy="35861"/>
          </a:xfrm>
          <a:prstGeom prst="line">
            <a:avLst/>
          </a:prstGeom>
          <a:ln w="57150">
            <a:solidFill>
              <a:srgbClr val="79390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Arc 29"/>
          <p:cNvSpPr/>
          <p:nvPr/>
        </p:nvSpPr>
        <p:spPr>
          <a:xfrm rot="18474147">
            <a:off x="3160842" y="2142309"/>
            <a:ext cx="7411296" cy="7183690"/>
          </a:xfrm>
          <a:prstGeom prst="arc">
            <a:avLst>
              <a:gd name="adj1" fmla="val 14936276"/>
              <a:gd name="adj2" fmla="val 23373"/>
            </a:avLst>
          </a:prstGeom>
          <a:ln w="38100">
            <a:solidFill>
              <a:schemeClr val="tx1"/>
            </a:solidFill>
            <a:prstDash val="lg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4652247" y="160474"/>
            <a:ext cx="300595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/>
            <a:r>
              <a:rPr lang="zh-CN" altLang="en-US" sz="4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  <a:cs typeface="Microsoft Tai Le" pitchFamily="34" charset="0"/>
              </a:rPr>
              <a:t>时限的期待</a:t>
            </a:r>
            <a:endParaRPr lang="en-US" sz="44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  <a:cs typeface="Microsoft Tai L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7241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1.bp.blogspot.com/-YzGNMe04hTY/W_L-7ufVvvI/AAAAAAAACJ4/-7cE8QzrAUgBm4VsPv3pSZfjgss7QaHfQCLcBGAs/s1600/1%2Bsam%2B17%2B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999566"/>
            <a:ext cx="9144000" cy="5148073"/>
          </a:xfrm>
          <a:prstGeom prst="rect">
            <a:avLst/>
          </a:prstGeom>
          <a:noFill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/>
          <a:srcRect l="3089"/>
          <a:stretch>
            <a:fillRect/>
          </a:stretch>
        </p:blipFill>
        <p:spPr bwMode="auto">
          <a:xfrm>
            <a:off x="1524000" y="990601"/>
            <a:ext cx="8153400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61965" y="2034988"/>
            <a:ext cx="3905250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667000" y="4800600"/>
            <a:ext cx="90678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629400" y="4419601"/>
            <a:ext cx="990600" cy="160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7"/>
          <a:srcRect t="25000"/>
          <a:stretch>
            <a:fillRect/>
          </a:stretch>
        </p:blipFill>
        <p:spPr bwMode="auto">
          <a:xfrm>
            <a:off x="3276600" y="4648200"/>
            <a:ext cx="609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514601" y="5257800"/>
            <a:ext cx="447675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8"/>
          <p:cNvPicPr>
            <a:picLocks noChangeAspect="1" noChangeArrowheads="1"/>
          </p:cNvPicPr>
          <p:nvPr/>
        </p:nvPicPr>
        <p:blipFill>
          <a:blip r:embed="rId7"/>
          <a:srcRect t="76471"/>
          <a:stretch>
            <a:fillRect/>
          </a:stretch>
        </p:blipFill>
        <p:spPr bwMode="auto">
          <a:xfrm rot="19710088">
            <a:off x="3341093" y="5417831"/>
            <a:ext cx="234729" cy="337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9"/>
          <p:cNvPicPr>
            <a:picLocks noChangeAspect="1" noChangeArrowheads="1"/>
          </p:cNvPicPr>
          <p:nvPr/>
        </p:nvPicPr>
        <p:blipFill>
          <a:blip r:embed="rId8">
            <a:lum bright="10000"/>
          </a:blip>
          <a:srcRect/>
          <a:stretch>
            <a:fillRect/>
          </a:stretch>
        </p:blipFill>
        <p:spPr bwMode="auto">
          <a:xfrm rot="20138540">
            <a:off x="2521383" y="4942825"/>
            <a:ext cx="447675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9"/>
          <p:cNvPicPr>
            <a:picLocks noChangeAspect="1" noChangeArrowheads="1"/>
          </p:cNvPicPr>
          <p:nvPr/>
        </p:nvPicPr>
        <p:blipFill>
          <a:blip r:embed="rId8">
            <a:lum bright="10000"/>
          </a:blip>
          <a:srcRect/>
          <a:stretch>
            <a:fillRect/>
          </a:stretch>
        </p:blipFill>
        <p:spPr bwMode="auto">
          <a:xfrm>
            <a:off x="2600326" y="5410200"/>
            <a:ext cx="4476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872164" y="3271838"/>
            <a:ext cx="2357437" cy="385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10">
            <a:lum bright="10000"/>
          </a:blip>
          <a:srcRect/>
          <a:stretch>
            <a:fillRect/>
          </a:stretch>
        </p:blipFill>
        <p:spPr bwMode="auto">
          <a:xfrm>
            <a:off x="3505201" y="5562601"/>
            <a:ext cx="304799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11">
            <a:lum bright="10000"/>
          </a:blip>
          <a:srcRect/>
          <a:stretch>
            <a:fillRect/>
          </a:stretch>
        </p:blipFill>
        <p:spPr bwMode="auto">
          <a:xfrm>
            <a:off x="2590800" y="4648200"/>
            <a:ext cx="6858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9" name="Straight Connector 18"/>
          <p:cNvCxnSpPr/>
          <p:nvPr/>
        </p:nvCxnSpPr>
        <p:spPr>
          <a:xfrm>
            <a:off x="-990600" y="1905000"/>
            <a:ext cx="914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stCxn id="13" idx="3"/>
            <a:endCxn id="13" idx="3"/>
          </p:cNvCxnSpPr>
          <p:nvPr/>
        </p:nvCxnSpPr>
        <p:spPr>
          <a:xfrm>
            <a:off x="2949133" y="5193407"/>
            <a:ext cx="1588" cy="1588"/>
          </a:xfrm>
          <a:prstGeom prst="line">
            <a:avLst/>
          </a:prstGeom>
          <a:ln w="57150">
            <a:solidFill>
              <a:srgbClr val="79390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3101533" y="5345807"/>
            <a:ext cx="1588" cy="1588"/>
          </a:xfrm>
          <a:prstGeom prst="line">
            <a:avLst/>
          </a:prstGeom>
          <a:ln w="57150">
            <a:solidFill>
              <a:srgbClr val="79390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rot="10800000">
            <a:off x="2877673" y="5100921"/>
            <a:ext cx="115209" cy="103147"/>
          </a:xfrm>
          <a:prstGeom prst="line">
            <a:avLst/>
          </a:prstGeom>
          <a:ln w="57150">
            <a:solidFill>
              <a:srgbClr val="79390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endCxn id="1036" idx="2"/>
          </p:cNvCxnSpPr>
          <p:nvPr/>
        </p:nvCxnSpPr>
        <p:spPr>
          <a:xfrm flipV="1">
            <a:off x="2832848" y="5029200"/>
            <a:ext cx="100853" cy="71718"/>
          </a:xfrm>
          <a:prstGeom prst="line">
            <a:avLst/>
          </a:prstGeom>
          <a:ln w="57150">
            <a:solidFill>
              <a:srgbClr val="79390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1036" idx="3"/>
          </p:cNvCxnSpPr>
          <p:nvPr/>
        </p:nvCxnSpPr>
        <p:spPr>
          <a:xfrm flipH="1">
            <a:off x="2940428" y="4838701"/>
            <a:ext cx="336173" cy="181537"/>
          </a:xfrm>
          <a:prstGeom prst="line">
            <a:avLst/>
          </a:prstGeom>
          <a:ln w="19050">
            <a:solidFill>
              <a:srgbClr val="B8580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rot="5400000">
            <a:off x="2994213" y="4831979"/>
            <a:ext cx="152402" cy="152396"/>
          </a:xfrm>
          <a:prstGeom prst="line">
            <a:avLst/>
          </a:prstGeom>
          <a:ln w="19050">
            <a:solidFill>
              <a:srgbClr val="C45D0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>
            <a:stCxn id="1036" idx="3"/>
          </p:cNvCxnSpPr>
          <p:nvPr/>
        </p:nvCxnSpPr>
        <p:spPr>
          <a:xfrm flipV="1">
            <a:off x="3276601" y="4796120"/>
            <a:ext cx="76199" cy="42581"/>
          </a:xfrm>
          <a:prstGeom prst="line">
            <a:avLst/>
          </a:prstGeom>
          <a:ln w="57150">
            <a:solidFill>
              <a:srgbClr val="79390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 rot="16200000" flipH="1">
            <a:off x="3222028" y="5294443"/>
            <a:ext cx="189378" cy="89200"/>
          </a:xfrm>
          <a:prstGeom prst="line">
            <a:avLst/>
          </a:prstGeom>
          <a:ln w="57150">
            <a:solidFill>
              <a:srgbClr val="79390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V="1">
            <a:off x="3361765" y="5360895"/>
            <a:ext cx="107576" cy="35861"/>
          </a:xfrm>
          <a:prstGeom prst="line">
            <a:avLst/>
          </a:prstGeom>
          <a:ln w="57150">
            <a:solidFill>
              <a:srgbClr val="79390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12">
            <a:lum bright="-30000"/>
          </a:blip>
          <a:srcRect r="35584"/>
          <a:stretch>
            <a:fillRect/>
          </a:stretch>
        </p:blipFill>
        <p:spPr bwMode="auto">
          <a:xfrm>
            <a:off x="10015549" y="4123765"/>
            <a:ext cx="652452" cy="17489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0" name="Arc 29"/>
          <p:cNvSpPr/>
          <p:nvPr/>
        </p:nvSpPr>
        <p:spPr>
          <a:xfrm rot="19153768">
            <a:off x="2003379" y="2946708"/>
            <a:ext cx="9112095" cy="6847837"/>
          </a:xfrm>
          <a:prstGeom prst="arc">
            <a:avLst>
              <a:gd name="adj1" fmla="val 14873038"/>
              <a:gd name="adj2" fmla="val 20807841"/>
            </a:avLst>
          </a:prstGeom>
          <a:ln w="38100">
            <a:solidFill>
              <a:srgbClr val="FF0000"/>
            </a:solidFill>
            <a:prstDash val="lg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9890311" y="4119282"/>
            <a:ext cx="553571" cy="5199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8" name="Rectangle 27"/>
          <p:cNvSpPr/>
          <p:nvPr/>
        </p:nvSpPr>
        <p:spPr>
          <a:xfrm>
            <a:off x="4347447" y="142545"/>
            <a:ext cx="300595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/>
            <a:r>
              <a:rPr lang="zh-CN" altLang="en-US" sz="4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  <a:cs typeface="Microsoft Tai Le" pitchFamily="34" charset="0"/>
              </a:rPr>
              <a:t>终点的期待</a:t>
            </a:r>
            <a:endParaRPr lang="en-US" sz="44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  <a:cs typeface="Microsoft Tai Le" pitchFamily="34" charset="0"/>
            </a:endParaRPr>
          </a:p>
        </p:txBody>
      </p:sp>
      <p:sp>
        <p:nvSpPr>
          <p:cNvPr id="31" name="Arc 30"/>
          <p:cNvSpPr/>
          <p:nvPr/>
        </p:nvSpPr>
        <p:spPr>
          <a:xfrm rot="19153768">
            <a:off x="2111758" y="3098917"/>
            <a:ext cx="9047738" cy="6579276"/>
          </a:xfrm>
          <a:prstGeom prst="arc">
            <a:avLst>
              <a:gd name="adj1" fmla="val 20726688"/>
              <a:gd name="adj2" fmla="val 828520"/>
            </a:avLst>
          </a:prstGeom>
          <a:ln w="57150">
            <a:solidFill>
              <a:schemeClr val="bg1"/>
            </a:solidFill>
            <a:prstDash val="lg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36143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1.bp.blogspot.com/-YzGNMe04hTY/W_L-7ufVvvI/AAAAAAAACJ4/-7cE8QzrAUgBm4VsPv3pSZfjgss7QaHfQCLcBGAs/s1600/1%2Bsam%2B17%2B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990601"/>
            <a:ext cx="9144000" cy="5148073"/>
          </a:xfrm>
          <a:prstGeom prst="rect">
            <a:avLst/>
          </a:prstGeom>
          <a:noFill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/>
          <a:srcRect l="3089"/>
          <a:stretch>
            <a:fillRect/>
          </a:stretch>
        </p:blipFill>
        <p:spPr bwMode="auto">
          <a:xfrm>
            <a:off x="1524000" y="990601"/>
            <a:ext cx="8153400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53000" y="2133600"/>
            <a:ext cx="3905250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667000" y="4800600"/>
            <a:ext cx="90678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629400" y="4419601"/>
            <a:ext cx="990600" cy="160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7"/>
          <a:srcRect t="25000"/>
          <a:stretch>
            <a:fillRect/>
          </a:stretch>
        </p:blipFill>
        <p:spPr bwMode="auto">
          <a:xfrm>
            <a:off x="3276600" y="4648200"/>
            <a:ext cx="609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514601" y="5257800"/>
            <a:ext cx="447675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8"/>
          <p:cNvPicPr>
            <a:picLocks noChangeAspect="1" noChangeArrowheads="1"/>
          </p:cNvPicPr>
          <p:nvPr/>
        </p:nvPicPr>
        <p:blipFill>
          <a:blip r:embed="rId7"/>
          <a:srcRect t="76471"/>
          <a:stretch>
            <a:fillRect/>
          </a:stretch>
        </p:blipFill>
        <p:spPr bwMode="auto">
          <a:xfrm rot="19710088">
            <a:off x="3341093" y="5417831"/>
            <a:ext cx="234729" cy="337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9"/>
          <p:cNvPicPr>
            <a:picLocks noChangeAspect="1" noChangeArrowheads="1"/>
          </p:cNvPicPr>
          <p:nvPr/>
        </p:nvPicPr>
        <p:blipFill>
          <a:blip r:embed="rId8">
            <a:lum bright="10000"/>
          </a:blip>
          <a:srcRect/>
          <a:stretch>
            <a:fillRect/>
          </a:stretch>
        </p:blipFill>
        <p:spPr bwMode="auto">
          <a:xfrm rot="20138540">
            <a:off x="2521383" y="4942825"/>
            <a:ext cx="447675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9"/>
          <p:cNvPicPr>
            <a:picLocks noChangeAspect="1" noChangeArrowheads="1"/>
          </p:cNvPicPr>
          <p:nvPr/>
        </p:nvPicPr>
        <p:blipFill>
          <a:blip r:embed="rId8">
            <a:lum bright="10000"/>
          </a:blip>
          <a:srcRect/>
          <a:stretch>
            <a:fillRect/>
          </a:stretch>
        </p:blipFill>
        <p:spPr bwMode="auto">
          <a:xfrm>
            <a:off x="2600326" y="5410200"/>
            <a:ext cx="4476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872164" y="3271838"/>
            <a:ext cx="2357437" cy="385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10">
            <a:lum bright="10000"/>
          </a:blip>
          <a:srcRect/>
          <a:stretch>
            <a:fillRect/>
          </a:stretch>
        </p:blipFill>
        <p:spPr bwMode="auto">
          <a:xfrm>
            <a:off x="3505201" y="5562601"/>
            <a:ext cx="304799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11">
            <a:lum bright="10000"/>
          </a:blip>
          <a:srcRect/>
          <a:stretch>
            <a:fillRect/>
          </a:stretch>
        </p:blipFill>
        <p:spPr bwMode="auto">
          <a:xfrm>
            <a:off x="2590800" y="4648200"/>
            <a:ext cx="6858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9" name="Straight Connector 18"/>
          <p:cNvCxnSpPr/>
          <p:nvPr/>
        </p:nvCxnSpPr>
        <p:spPr>
          <a:xfrm>
            <a:off x="-990600" y="1905000"/>
            <a:ext cx="914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stCxn id="13" idx="3"/>
            <a:endCxn id="13" idx="3"/>
          </p:cNvCxnSpPr>
          <p:nvPr/>
        </p:nvCxnSpPr>
        <p:spPr>
          <a:xfrm>
            <a:off x="2949133" y="5193407"/>
            <a:ext cx="1588" cy="1588"/>
          </a:xfrm>
          <a:prstGeom prst="line">
            <a:avLst/>
          </a:prstGeom>
          <a:ln w="57150">
            <a:solidFill>
              <a:srgbClr val="79390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3101533" y="5345807"/>
            <a:ext cx="1588" cy="1588"/>
          </a:xfrm>
          <a:prstGeom prst="line">
            <a:avLst/>
          </a:prstGeom>
          <a:ln w="57150">
            <a:solidFill>
              <a:srgbClr val="79390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rot="10800000">
            <a:off x="2877673" y="5100921"/>
            <a:ext cx="115209" cy="103147"/>
          </a:xfrm>
          <a:prstGeom prst="line">
            <a:avLst/>
          </a:prstGeom>
          <a:ln w="57150">
            <a:solidFill>
              <a:srgbClr val="79390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endCxn id="1036" idx="2"/>
          </p:cNvCxnSpPr>
          <p:nvPr/>
        </p:nvCxnSpPr>
        <p:spPr>
          <a:xfrm flipV="1">
            <a:off x="2832848" y="5029200"/>
            <a:ext cx="100853" cy="71718"/>
          </a:xfrm>
          <a:prstGeom prst="line">
            <a:avLst/>
          </a:prstGeom>
          <a:ln w="57150">
            <a:solidFill>
              <a:srgbClr val="79390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1036" idx="3"/>
          </p:cNvCxnSpPr>
          <p:nvPr/>
        </p:nvCxnSpPr>
        <p:spPr>
          <a:xfrm flipH="1">
            <a:off x="2940428" y="4838701"/>
            <a:ext cx="336173" cy="181537"/>
          </a:xfrm>
          <a:prstGeom prst="line">
            <a:avLst/>
          </a:prstGeom>
          <a:ln w="19050">
            <a:solidFill>
              <a:srgbClr val="B8580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rot="5400000">
            <a:off x="2994213" y="4831979"/>
            <a:ext cx="152402" cy="152396"/>
          </a:xfrm>
          <a:prstGeom prst="line">
            <a:avLst/>
          </a:prstGeom>
          <a:ln w="19050">
            <a:solidFill>
              <a:srgbClr val="C45D0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>
            <a:stCxn id="1036" idx="3"/>
          </p:cNvCxnSpPr>
          <p:nvPr/>
        </p:nvCxnSpPr>
        <p:spPr>
          <a:xfrm flipV="1">
            <a:off x="3276601" y="4796120"/>
            <a:ext cx="76199" cy="42581"/>
          </a:xfrm>
          <a:prstGeom prst="line">
            <a:avLst/>
          </a:prstGeom>
          <a:ln w="57150">
            <a:solidFill>
              <a:srgbClr val="79390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 rot="16200000" flipH="1">
            <a:off x="3222028" y="5294443"/>
            <a:ext cx="189378" cy="89200"/>
          </a:xfrm>
          <a:prstGeom prst="line">
            <a:avLst/>
          </a:prstGeom>
          <a:ln w="57150">
            <a:solidFill>
              <a:srgbClr val="79390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V="1">
            <a:off x="3361765" y="5360895"/>
            <a:ext cx="107576" cy="35861"/>
          </a:xfrm>
          <a:prstGeom prst="line">
            <a:avLst/>
          </a:prstGeom>
          <a:ln w="57150">
            <a:solidFill>
              <a:srgbClr val="79390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Arc 29"/>
          <p:cNvSpPr/>
          <p:nvPr/>
        </p:nvSpPr>
        <p:spPr>
          <a:xfrm rot="19235652">
            <a:off x="1896490" y="2915411"/>
            <a:ext cx="9509894" cy="7217416"/>
          </a:xfrm>
          <a:prstGeom prst="arc">
            <a:avLst>
              <a:gd name="adj1" fmla="val 14672976"/>
              <a:gd name="adj2" fmla="val 20393058"/>
            </a:avLst>
          </a:prstGeom>
          <a:ln w="38100">
            <a:solidFill>
              <a:schemeClr val="tx1"/>
            </a:solidFill>
            <a:prstDash val="lg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4472954" y="133580"/>
            <a:ext cx="300595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/>
            <a:r>
              <a:rPr lang="zh-CN" altLang="en-US" sz="4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  <a:cs typeface="Microsoft Tai Le" pitchFamily="34" charset="0"/>
              </a:rPr>
              <a:t>目击的待期</a:t>
            </a:r>
            <a:endParaRPr lang="en-US" sz="44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  <a:cs typeface="Microsoft Tai Le" pitchFamily="34" charset="0"/>
            </a:endParaRPr>
          </a:p>
        </p:txBody>
      </p:sp>
      <p:cxnSp>
        <p:nvCxnSpPr>
          <p:cNvPr id="31" name="Straight Arrow Connector 30"/>
          <p:cNvCxnSpPr>
            <a:stCxn id="1032" idx="1"/>
          </p:cNvCxnSpPr>
          <p:nvPr/>
        </p:nvCxnSpPr>
        <p:spPr>
          <a:xfrm rot="10800000" flipH="1">
            <a:off x="3276600" y="2913531"/>
            <a:ext cx="5867400" cy="2191871"/>
          </a:xfrm>
          <a:prstGeom prst="straightConnector1">
            <a:avLst/>
          </a:prstGeom>
          <a:ln w="28575">
            <a:solidFill>
              <a:srgbClr val="FF0000"/>
            </a:solidFill>
            <a:prstDash val="lg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172" name="Picture 4" descr="Joshua tree protection could slow state's progress on climate goals -  CalMatters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67088" t="4548" r="4201"/>
          <a:stretch>
            <a:fillRect/>
          </a:stretch>
        </p:blipFill>
        <p:spPr bwMode="auto">
          <a:xfrm>
            <a:off x="4018320" y="3908613"/>
            <a:ext cx="1701181" cy="22622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14175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2"/>
          <a:srcRect b="7240"/>
          <a:stretch>
            <a:fillRect/>
          </a:stretch>
        </p:blipFill>
        <p:spPr bwMode="auto">
          <a:xfrm>
            <a:off x="1524000" y="-2"/>
            <a:ext cx="9140158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54306" y="838201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zh-TW" altLang="en-US" sz="4000" dirty="0">
                <a:latin typeface="DFKai-SB" pitchFamily="65" charset="-120"/>
                <a:ea typeface="DFKai-SB" pitchFamily="65" charset="-120"/>
              </a:rPr>
              <a:t>神能照著運行在我們心裏的大力，充充足足的成就一切，</a:t>
            </a:r>
            <a:endParaRPr lang="en-US" altLang="zh-TW" sz="4000" dirty="0">
              <a:latin typeface="DFKai-SB" pitchFamily="65" charset="-120"/>
              <a:ea typeface="DFKai-SB" pitchFamily="65" charset="-120"/>
            </a:endParaRPr>
          </a:p>
          <a:p>
            <a:pPr marL="0" indent="0">
              <a:buNone/>
            </a:pPr>
            <a:r>
              <a:rPr lang="zh-TW" altLang="en-US" sz="4000" dirty="0">
                <a:latin typeface="DFKai-SB" pitchFamily="65" charset="-120"/>
                <a:ea typeface="DFKai-SB" pitchFamily="65" charset="-120"/>
              </a:rPr>
              <a:t>超過我們所求所想的。</a:t>
            </a:r>
            <a:r>
              <a:rPr lang="zh-TW" altLang="en-US" sz="3600" dirty="0">
                <a:latin typeface="DFKai-SB" pitchFamily="65" charset="-120"/>
                <a:ea typeface="DFKai-SB" pitchFamily="65" charset="-120"/>
              </a:rPr>
              <a:t>            </a:t>
            </a:r>
            <a:endParaRPr lang="en-US" altLang="zh-TW" sz="3600" dirty="0">
              <a:latin typeface="DFKai-SB" pitchFamily="65" charset="-120"/>
              <a:ea typeface="DFKai-SB" pitchFamily="65" charset="-120"/>
            </a:endParaRPr>
          </a:p>
          <a:p>
            <a:pPr marL="0" indent="0">
              <a:buNone/>
            </a:pPr>
            <a:r>
              <a:rPr lang="en-US" altLang="zh-TW" sz="3600" dirty="0">
                <a:latin typeface="DFKai-SB" pitchFamily="65" charset="-120"/>
                <a:ea typeface="DFKai-SB" pitchFamily="65" charset="-120"/>
              </a:rPr>
              <a:t>           </a:t>
            </a:r>
            <a:r>
              <a:rPr lang="zh-TW" altLang="en-US" sz="2400" dirty="0"/>
              <a:t>弗</a:t>
            </a:r>
            <a:r>
              <a:rPr lang="en-US" sz="2400" dirty="0"/>
              <a:t> 3:20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5032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2">
            <a:lum bright="-20000" contrast="40000"/>
          </a:blip>
          <a:srcRect/>
          <a:stretch>
            <a:fillRect/>
          </a:stretch>
        </p:blipFill>
        <p:spPr bwMode="auto">
          <a:xfrm>
            <a:off x="1501594" y="0"/>
            <a:ext cx="916640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95600" y="4129555"/>
            <a:ext cx="7772400" cy="1470025"/>
          </a:xfrm>
        </p:spPr>
        <p:txBody>
          <a:bodyPr>
            <a:noAutofit/>
          </a:bodyPr>
          <a:lstStyle/>
          <a:p>
            <a:pPr algn="l"/>
            <a:r>
              <a:rPr lang="zh-CN" altLang="en-US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终点虽好</a:t>
            </a:r>
            <a:r>
              <a:rPr lang="en-US" altLang="zh-CN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/>
            </a:r>
            <a:br>
              <a:rPr lang="en-US" altLang="zh-CN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</a:br>
            <a:r>
              <a:rPr lang="en-US" altLang="zh-CN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/>
            </a:r>
            <a:br>
              <a:rPr lang="en-US" altLang="zh-CN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</a:br>
            <a:r>
              <a:rPr lang="en-US" altLang="zh-CN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            </a:t>
            </a:r>
            <a:r>
              <a:rPr lang="zh-CN" altLang="en-US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旅途更美</a:t>
            </a:r>
            <a:r>
              <a:rPr lang="en-US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/>
            </a:r>
            <a:br>
              <a:rPr lang="en-US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</a:br>
            <a:endParaRPr lang="en-US" sz="5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015136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1.bp.blogspot.com/-YzGNMe04hTY/W_L-7ufVvvI/AAAAAAAACJ4/-7cE8QzrAUgBm4VsPv3pSZfjgss7QaHfQCLcBGAs/s1600/1%2Bsam%2B17%2B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990601"/>
            <a:ext cx="9144000" cy="5148073"/>
          </a:xfrm>
          <a:prstGeom prst="rect">
            <a:avLst/>
          </a:prstGeom>
          <a:noFill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/>
          <a:srcRect l="3089"/>
          <a:stretch>
            <a:fillRect/>
          </a:stretch>
        </p:blipFill>
        <p:spPr bwMode="auto">
          <a:xfrm>
            <a:off x="1524000" y="990601"/>
            <a:ext cx="8153400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53000" y="2133600"/>
            <a:ext cx="3905250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667000" y="4800600"/>
            <a:ext cx="90678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629400" y="4419601"/>
            <a:ext cx="990600" cy="160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7"/>
          <a:srcRect t="25000"/>
          <a:stretch>
            <a:fillRect/>
          </a:stretch>
        </p:blipFill>
        <p:spPr bwMode="auto">
          <a:xfrm>
            <a:off x="3276600" y="4648200"/>
            <a:ext cx="609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514601" y="5257800"/>
            <a:ext cx="447675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8"/>
          <p:cNvPicPr>
            <a:picLocks noChangeAspect="1" noChangeArrowheads="1"/>
          </p:cNvPicPr>
          <p:nvPr/>
        </p:nvPicPr>
        <p:blipFill>
          <a:blip r:embed="rId7"/>
          <a:srcRect t="76471"/>
          <a:stretch>
            <a:fillRect/>
          </a:stretch>
        </p:blipFill>
        <p:spPr bwMode="auto">
          <a:xfrm rot="19710088">
            <a:off x="3341093" y="5417831"/>
            <a:ext cx="234729" cy="337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9"/>
          <p:cNvPicPr>
            <a:picLocks noChangeAspect="1" noChangeArrowheads="1"/>
          </p:cNvPicPr>
          <p:nvPr/>
        </p:nvPicPr>
        <p:blipFill>
          <a:blip r:embed="rId8">
            <a:lum bright="10000"/>
          </a:blip>
          <a:srcRect/>
          <a:stretch>
            <a:fillRect/>
          </a:stretch>
        </p:blipFill>
        <p:spPr bwMode="auto">
          <a:xfrm rot="20138540">
            <a:off x="2521383" y="4942825"/>
            <a:ext cx="447675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9"/>
          <p:cNvPicPr>
            <a:picLocks noChangeAspect="1" noChangeArrowheads="1"/>
          </p:cNvPicPr>
          <p:nvPr/>
        </p:nvPicPr>
        <p:blipFill>
          <a:blip r:embed="rId8">
            <a:lum bright="10000"/>
          </a:blip>
          <a:srcRect/>
          <a:stretch>
            <a:fillRect/>
          </a:stretch>
        </p:blipFill>
        <p:spPr bwMode="auto">
          <a:xfrm>
            <a:off x="2600326" y="5410200"/>
            <a:ext cx="4476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872164" y="3271838"/>
            <a:ext cx="2357437" cy="385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10">
            <a:lum bright="10000"/>
          </a:blip>
          <a:srcRect/>
          <a:stretch>
            <a:fillRect/>
          </a:stretch>
        </p:blipFill>
        <p:spPr bwMode="auto">
          <a:xfrm>
            <a:off x="3505201" y="5562601"/>
            <a:ext cx="304799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11">
            <a:lum bright="10000"/>
          </a:blip>
          <a:srcRect/>
          <a:stretch>
            <a:fillRect/>
          </a:stretch>
        </p:blipFill>
        <p:spPr bwMode="auto">
          <a:xfrm>
            <a:off x="2590800" y="4648200"/>
            <a:ext cx="6858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9" name="Straight Connector 18"/>
          <p:cNvCxnSpPr/>
          <p:nvPr/>
        </p:nvCxnSpPr>
        <p:spPr>
          <a:xfrm>
            <a:off x="-990600" y="1905000"/>
            <a:ext cx="914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stCxn id="13" idx="3"/>
            <a:endCxn id="13" idx="3"/>
          </p:cNvCxnSpPr>
          <p:nvPr/>
        </p:nvCxnSpPr>
        <p:spPr>
          <a:xfrm>
            <a:off x="2949133" y="5193407"/>
            <a:ext cx="1588" cy="1588"/>
          </a:xfrm>
          <a:prstGeom prst="line">
            <a:avLst/>
          </a:prstGeom>
          <a:ln w="57150">
            <a:solidFill>
              <a:srgbClr val="79390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3101533" y="5345807"/>
            <a:ext cx="1588" cy="1588"/>
          </a:xfrm>
          <a:prstGeom prst="line">
            <a:avLst/>
          </a:prstGeom>
          <a:ln w="57150">
            <a:solidFill>
              <a:srgbClr val="79390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rot="10800000">
            <a:off x="2877673" y="5100921"/>
            <a:ext cx="115209" cy="103147"/>
          </a:xfrm>
          <a:prstGeom prst="line">
            <a:avLst/>
          </a:prstGeom>
          <a:ln w="57150">
            <a:solidFill>
              <a:srgbClr val="79390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endCxn id="1036" idx="2"/>
          </p:cNvCxnSpPr>
          <p:nvPr/>
        </p:nvCxnSpPr>
        <p:spPr>
          <a:xfrm flipV="1">
            <a:off x="2832848" y="5029200"/>
            <a:ext cx="100853" cy="71718"/>
          </a:xfrm>
          <a:prstGeom prst="line">
            <a:avLst/>
          </a:prstGeom>
          <a:ln w="57150">
            <a:solidFill>
              <a:srgbClr val="79390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1036" idx="3"/>
          </p:cNvCxnSpPr>
          <p:nvPr/>
        </p:nvCxnSpPr>
        <p:spPr>
          <a:xfrm flipH="1">
            <a:off x="2940428" y="4838701"/>
            <a:ext cx="336173" cy="181537"/>
          </a:xfrm>
          <a:prstGeom prst="line">
            <a:avLst/>
          </a:prstGeom>
          <a:ln w="19050">
            <a:solidFill>
              <a:srgbClr val="B8580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rot="5400000">
            <a:off x="2994213" y="4831979"/>
            <a:ext cx="152402" cy="152396"/>
          </a:xfrm>
          <a:prstGeom prst="line">
            <a:avLst/>
          </a:prstGeom>
          <a:ln w="19050">
            <a:solidFill>
              <a:srgbClr val="C45D0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>
            <a:stCxn id="1036" idx="3"/>
          </p:cNvCxnSpPr>
          <p:nvPr/>
        </p:nvCxnSpPr>
        <p:spPr>
          <a:xfrm flipV="1">
            <a:off x="3276601" y="4796120"/>
            <a:ext cx="76199" cy="42581"/>
          </a:xfrm>
          <a:prstGeom prst="line">
            <a:avLst/>
          </a:prstGeom>
          <a:ln w="57150">
            <a:solidFill>
              <a:srgbClr val="79390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 rot="16200000" flipH="1">
            <a:off x="3222028" y="5294443"/>
            <a:ext cx="189378" cy="89200"/>
          </a:xfrm>
          <a:prstGeom prst="line">
            <a:avLst/>
          </a:prstGeom>
          <a:ln w="57150">
            <a:solidFill>
              <a:srgbClr val="79390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V="1">
            <a:off x="3361765" y="5360895"/>
            <a:ext cx="107576" cy="35861"/>
          </a:xfrm>
          <a:prstGeom prst="line">
            <a:avLst/>
          </a:prstGeom>
          <a:ln w="57150">
            <a:solidFill>
              <a:srgbClr val="79390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/>
          <p:cNvSpPr/>
          <p:nvPr/>
        </p:nvSpPr>
        <p:spPr>
          <a:xfrm>
            <a:off x="4759823" y="214264"/>
            <a:ext cx="274947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/>
            <a:r>
              <a:rPr lang="zh-CN" altLang="en-US" sz="4000" b="1" dirty="0">
                <a:solidFill>
                  <a:prstClr val="black"/>
                </a:solidFill>
                <a:latin typeface="Microsoft YaHei" pitchFamily="34" charset="-122"/>
                <a:ea typeface="Microsoft YaHei" pitchFamily="34" charset="-122"/>
              </a:rPr>
              <a:t>痛点的关注</a:t>
            </a:r>
            <a:endParaRPr lang="en-US" sz="4000" b="1" dirty="0">
              <a:solidFill>
                <a:prstClr val="black"/>
              </a:solidFill>
              <a:latin typeface="Microsoft YaHei" pitchFamily="34" charset="-122"/>
              <a:ea typeface="Microsoft YaHei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21235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lum bright="-10000" contrast="20000"/>
          </a:blip>
          <a:srcRect l="3913"/>
          <a:stretch>
            <a:fillRect/>
          </a:stretch>
        </p:blipFill>
        <p:spPr bwMode="auto">
          <a:xfrm>
            <a:off x="1524000" y="1010494"/>
            <a:ext cx="9144000" cy="4673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4831540" y="160476"/>
            <a:ext cx="295465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/>
            <a:r>
              <a:rPr lang="zh-CN" altLang="en-US" sz="3600" b="1" dirty="0">
                <a:solidFill>
                  <a:srgbClr val="1F497D">
                    <a:lumMod val="60000"/>
                    <a:lumOff val="40000"/>
                  </a:srgbClr>
                </a:solidFill>
                <a:latin typeface="Microsoft YaHei" pitchFamily="34" charset="-122"/>
                <a:ea typeface="Microsoft YaHei" pitchFamily="34" charset="-122"/>
              </a:rPr>
              <a:t>神同在的经历</a:t>
            </a:r>
            <a:endParaRPr lang="en-US" sz="3600" b="1" dirty="0">
              <a:solidFill>
                <a:srgbClr val="1F497D">
                  <a:lumMod val="60000"/>
                  <a:lumOff val="40000"/>
                </a:srgbClr>
              </a:solidFill>
              <a:latin typeface="Microsoft YaHei" pitchFamily="34" charset="-122"/>
              <a:ea typeface="Microsoft YaHei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13215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2"/>
          <a:srcRect r="25008"/>
          <a:stretch>
            <a:fillRect/>
          </a:stretch>
        </p:blipFill>
        <p:spPr bwMode="auto">
          <a:xfrm>
            <a:off x="1524000" y="1281953"/>
            <a:ext cx="9144000" cy="5576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Rectangle 7"/>
          <p:cNvSpPr/>
          <p:nvPr/>
        </p:nvSpPr>
        <p:spPr>
          <a:xfrm>
            <a:off x="4706034" y="366663"/>
            <a:ext cx="274947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/>
            <a:r>
              <a:rPr lang="zh-CN" altLang="en-US" sz="4000" b="1" dirty="0">
                <a:solidFill>
                  <a:srgbClr val="1F497D">
                    <a:lumMod val="60000"/>
                    <a:lumOff val="40000"/>
                  </a:srgbClr>
                </a:solidFill>
                <a:latin typeface="Microsoft YaHei" pitchFamily="34" charset="-122"/>
                <a:ea typeface="Microsoft YaHei" pitchFamily="34" charset="-122"/>
              </a:rPr>
              <a:t>生命的激荡</a:t>
            </a:r>
            <a:endParaRPr lang="en-US" sz="4000" b="1" dirty="0">
              <a:solidFill>
                <a:srgbClr val="1F497D">
                  <a:lumMod val="60000"/>
                  <a:lumOff val="40000"/>
                </a:srgbClr>
              </a:solidFill>
              <a:latin typeface="Microsoft YaHei" pitchFamily="34" charset="-122"/>
              <a:ea typeface="Microsoft YaHei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4031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613210" y="1439110"/>
            <a:ext cx="9144000" cy="243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回應詩歌</a:t>
            </a:r>
            <a:endParaRPr kumimoji="0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kumimoji="0" lang="zh-TW" alt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「</a:t>
            </a:r>
            <a:r>
              <a:rPr lang="zh-TW" altLang="en-US" sz="6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當祢走進我們當中</a:t>
            </a:r>
            <a:r>
              <a:rPr kumimoji="0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」</a:t>
            </a:r>
            <a:endParaRPr kumimoji="0" lang="en-US" altLang="zh-TW" sz="80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3021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96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97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_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_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2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72883</TotalTime>
  <Words>321</Words>
  <Application>Microsoft Office PowerPoint</Application>
  <PresentationFormat>Widescreen</PresentationFormat>
  <Paragraphs>116</Paragraphs>
  <Slides>19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17</vt:i4>
      </vt:variant>
      <vt:variant>
        <vt:lpstr>Theme</vt:lpstr>
      </vt:variant>
      <vt:variant>
        <vt:i4>11</vt:i4>
      </vt:variant>
      <vt:variant>
        <vt:lpstr>Slide Titles</vt:lpstr>
      </vt:variant>
      <vt:variant>
        <vt:i4>19</vt:i4>
      </vt:variant>
    </vt:vector>
  </HeadingPairs>
  <TitlesOfParts>
    <vt:vector size="47" baseType="lpstr">
      <vt:lpstr>Arial Unicode MS</vt:lpstr>
      <vt:lpstr>標楷體</vt:lpstr>
      <vt:lpstr>標楷體</vt:lpstr>
      <vt:lpstr>Microsoft YaHei</vt:lpstr>
      <vt:lpstr>新細明體</vt:lpstr>
      <vt:lpstr>宋体</vt:lpstr>
      <vt:lpstr>Arial</vt:lpstr>
      <vt:lpstr>Arial Narrow</vt:lpstr>
      <vt:lpstr>Calibri</vt:lpstr>
      <vt:lpstr>Cambria</vt:lpstr>
      <vt:lpstr>Century</vt:lpstr>
      <vt:lpstr>Charis SIL</vt:lpstr>
      <vt:lpstr>Franklin Gothic Medium</vt:lpstr>
      <vt:lpstr>Microsoft Tai Le</vt:lpstr>
      <vt:lpstr>Mongolian Baiti</vt:lpstr>
      <vt:lpstr>Times New Roman</vt:lpstr>
      <vt:lpstr>Wingdings</vt:lpstr>
      <vt:lpstr>Template</vt:lpstr>
      <vt:lpstr>默认设计模板</vt:lpstr>
      <vt:lpstr>96_新詩選</vt:lpstr>
      <vt:lpstr>97_新詩選</vt:lpstr>
      <vt:lpstr>14_Default Design</vt:lpstr>
      <vt:lpstr>新會堂新格式範例(中英文)晨禱</vt:lpstr>
      <vt:lpstr>新會堂新格式範例</vt:lpstr>
      <vt:lpstr>1_新會堂新格式範例(中英文)晨禱</vt:lpstr>
      <vt:lpstr>1_新會堂新格式範例</vt:lpstr>
      <vt:lpstr>2_預設簡報設計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终点虽好，旅途更美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终点虽好              旅途更美 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He5778Lord</cp:lastModifiedBy>
  <cp:revision>5993</cp:revision>
  <cp:lastPrinted>2022-09-16T18:44:52Z</cp:lastPrinted>
  <dcterms:created xsi:type="dcterms:W3CDTF">2014-11-02T05:55:36Z</dcterms:created>
  <dcterms:modified xsi:type="dcterms:W3CDTF">2022-11-15T00:55:22Z</dcterms:modified>
</cp:coreProperties>
</file>