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0" r:id="rId3"/>
    <p:sldId id="260" r:id="rId4"/>
    <p:sldId id="261" r:id="rId5"/>
    <p:sldId id="262" r:id="rId6"/>
    <p:sldId id="257" r:id="rId7"/>
    <p:sldId id="263" r:id="rId8"/>
    <p:sldId id="264" r:id="rId9"/>
    <p:sldId id="265" r:id="rId10"/>
    <p:sldId id="269" r:id="rId11"/>
    <p:sldId id="258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829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8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92B85-37C1-4AC0-9B8B-6F7DF84073C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E7FC7-6173-4EE7-AAEC-7FD72408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48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910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497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811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DB40-46A8-D0EF-9CDE-2109B9202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F3679-E683-5E05-F12B-9112D95B0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1BBE7-2F96-6711-193C-685C899B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2DFF3-5078-97D9-7FE5-C3A26D0CA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47830-8AB2-AB3B-196B-07CF4BC8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85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8358-5C6C-74A7-08B8-4D52D3F1F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9337F-9D5B-475E-FAE4-C99F461EA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B655A-F64A-BBC0-0EF9-F1022BD7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53244-3795-670B-54D5-5C96E74A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A373B-730F-17F3-B486-CD9CCF36C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43A34-66C1-CC87-E617-CB5D8251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EBE15-5002-1EB9-DAED-45951D5CF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22C3C-D5D3-B721-5E0A-12BCA0C9A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0C40C-47AA-6A7C-30F7-27D1DB1B1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9F1BD-574C-77B3-53B5-C3BBD3F5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5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D101-4D8D-1B4E-2CC3-78B925719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6E3FB-9222-97B2-BEC8-F2849F246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C9D47-C53D-0D53-D1A4-9AEC2783E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6C5F1-82F2-CEED-B114-763156E9E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2D4744-2DC0-80AE-0CF3-F0EAE4BB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F8003-4519-6C23-D94E-4627DE47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5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DD919-15B2-9C2C-447A-948480296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9F9DA-1C5E-DD1D-80C4-1932FFAF0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6570B-6F12-3882-23C9-FB1609E16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770F95-5802-F221-3DE5-A1A11FE36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77E88-48A4-F7ED-C321-8CE8BE540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17BDB2-73EE-DB71-2A8A-6EF1B7006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B8798A-A88D-7E28-A854-0F2AD237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0A5511-EDD9-8843-89F2-554D1FC62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A2C8A-663E-977B-9F5F-9B90BC6D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A25040-5ACC-F3B2-7DAA-1BFA36B31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DF1F3-8B69-4D98-101E-BFFC562D8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970818-1114-8A8A-0DE2-EA9AA88C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3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C5F7CE-FA17-9300-D545-01368E04F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7BBDC-CFAA-71B8-C0C5-671A60205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712CB-8C3C-C305-BEF7-45A26EE8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8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9092-A8EC-DE7D-17C6-EDF32060B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B9844-9A71-4BC1-28F3-13CFCD82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A36D4-195A-42D2-E656-8B9B189A8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0EAB6-1360-0090-3EB1-7DD1B2AC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9FD99-7BB1-BEAB-2F69-BE2E89DD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8DB6A-DFB2-2DC1-B6AB-E127CDCD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4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3819E-157D-134B-B8E7-86E7D17D6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CCAF7-8595-5967-6371-60DD10CC6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0C565-6D97-2838-935E-7CA78AEF9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9F142-DD94-B6FC-1171-7E3AEF487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0D457-94D4-3B4D-F353-4E5ABAB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1A434-5799-3BEC-AB3C-4717917B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B5D4C-3473-90D9-3FCA-4A6989ED8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0C02D5-E3C0-9D6A-C14E-4565CFE38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9ACD5-DF9A-82EC-1138-53E83DC3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E6BF9-486F-CA08-845F-1DD3B67B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86528-9649-E893-E544-573927DC4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0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2D096-E5F1-3E5B-1926-2535325885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7698B-CB95-0CCE-049B-57D68CD10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BD55C-A3E4-D692-7F53-910523A45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4CAA0-E569-4FD8-0CDB-702067036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4348F-6CCD-0D68-E026-629F484F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73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94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93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43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08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83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21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57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112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309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045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71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F450BF-151F-B906-C77B-653F78706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77C65-AB18-8F66-963E-57022C95C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A04AA-C6E6-B1C0-3D22-0C2446353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8C7A9-3CCE-42AB-9BC4-056E0475F089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C321-95B3-0FFC-A232-AB2BA7ACD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01B88-DD74-CD44-567F-E2E5E7F84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E89D7-4F85-4731-BDC2-193280A53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3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48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psalms/103-3.htm" TargetMode="External"/><Relationship Id="rId2" Type="http://schemas.openxmlformats.org/officeDocument/2006/relationships/hyperlink" Target="https://cnbible.com/psalms/103-2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nbible.com/psalms/103-5.htm" TargetMode="External"/><Relationship Id="rId4" Type="http://schemas.openxmlformats.org/officeDocument/2006/relationships/hyperlink" Target="https://cnbible.com/psalms/103-4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62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4C4B-3D19-D96C-8DAF-AFCA24BD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76111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凡事</a:t>
            </a:r>
            <a:r>
              <a:rPr lang="zh-CN" alt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謝</a:t>
            </a:r>
            <a:r>
              <a:rPr lang="zh-TW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en-US" sz="5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TW" sz="5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活出</a:t>
            </a:r>
            <a:r>
              <a:rPr lang="zh-CN" altLang="en-US" sz="5400" b="1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54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足與喜樂</a:t>
            </a:r>
            <a:r>
              <a:rPr 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3200" b="1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Grateful in All Circumstances, be content and joyful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308697-D569-F40C-189F-83260D1D0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946" y="2299854"/>
            <a:ext cx="7712364" cy="446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8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81F8-0706-B4ED-17F5-A7CBB0F0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3947"/>
          </a:xfrm>
        </p:spPr>
        <p:txBody>
          <a:bodyPr>
            <a:normAutofit/>
          </a:bodyPr>
          <a:lstStyle/>
          <a:p>
            <a:r>
              <a:rPr 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主題經文</a:t>
            </a:r>
            <a:r>
              <a:rPr lang="en-US" alt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33FB-315C-CBA4-B489-CF70CAC74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072"/>
            <a:ext cx="10515600" cy="49778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spc="75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哥</a:t>
            </a:r>
            <a:r>
              <a:rPr lang="zh-TW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</a:t>
            </a:r>
            <a:r>
              <a:rPr lang="zh-CN" altLang="en-US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多</a:t>
            </a:r>
            <a:r>
              <a:rPr lang="zh-TW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後</a:t>
            </a:r>
            <a:r>
              <a:rPr lang="zh-CN" altLang="en-US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書</a:t>
            </a:r>
            <a:r>
              <a:rPr lang="en-US" altLang="zh-CN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/2 Corinthians </a:t>
            </a:r>
            <a:r>
              <a:rPr lang="en-US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0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15-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感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謝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有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說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不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盡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賜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40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！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Thanks be to God for His indescribable gift!</a:t>
            </a:r>
          </a:p>
        </p:txBody>
      </p:sp>
    </p:spTree>
    <p:extLst>
      <p:ext uri="{BB962C8B-B14F-4D97-AF65-F5344CB8AC3E}">
        <p14:creationId xmlns:p14="http://schemas.microsoft.com/office/powerpoint/2010/main" val="2472296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6C216-EF19-B936-EAB3-520BE03BE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0044"/>
          </a:xfrm>
        </p:spPr>
        <p:txBody>
          <a:bodyPr>
            <a:normAutofit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一．何謂恩典？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4F743-184D-DAAE-576C-2030892B0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962"/>
            <a:ext cx="10515600" cy="5564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16-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道成肉身，住在我們當中，充充滿滿有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恩典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，有真理。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Arial" panose="020B0604020202020204" pitchFamily="34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。。從他豐滿的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恩典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裏，我們都領受了，而且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上加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恩典《</a:t>
            </a: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3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5485 </a:t>
            </a:r>
            <a:r>
              <a:rPr lang="en-US" sz="36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charis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》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原文</a:t>
            </a:r>
            <a:r>
              <a:rPr lang="zh-CN" altLang="en-US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意思</a:t>
            </a:r>
            <a:r>
              <a:rPr lang="zh-TW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《恩寵，恩惠，喜愛》</a:t>
            </a:r>
            <a:endParaRPr lang="en-US" altLang="zh-TW" sz="3600" b="1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恩典來自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動詞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字根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，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《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彎腰，</a:t>
            </a:r>
            <a:r>
              <a:rPr lang="en-US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bend down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》</a:t>
            </a:r>
            <a:r>
              <a:rPr lang="zh-CN" altLang="en-US" sz="3600" b="1" dirty="0">
                <a:ea typeface="DengXian" panose="02010600030101010101" pitchFamily="2" charset="-122"/>
                <a:cs typeface="Microsoft JhengHei" panose="020B0604030504040204" pitchFamily="34" charset="-120"/>
              </a:rPr>
              <a:t>；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 同義字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《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恩賜，感謝</a:t>
            </a:r>
            <a:r>
              <a:rPr lang="en-US" altLang="zh-CN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》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78755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2AE7EF-52F7-C3AB-D76E-3277BCABF2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84217" y="1509623"/>
            <a:ext cx="4911634" cy="5113246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60D35D-1F3A-33F5-6D53-0A3E3ECA0A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509623"/>
            <a:ext cx="5172975" cy="511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7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BD43D-F19F-BDBD-E1CA-B0892361F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8190"/>
            <a:ext cx="10515600" cy="6409426"/>
          </a:xfrm>
        </p:spPr>
        <p:txBody>
          <a:bodyPr>
            <a:normAutofit fontScale="92500" lnSpcReduction="20000"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</a:pPr>
            <a:r>
              <a:rPr lang="en-US" alt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1. 《</a:t>
            </a:r>
            <a:r>
              <a:rPr 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善意</a:t>
            </a:r>
            <a:r>
              <a:rPr lang="en-US" sz="39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PMingLiU" panose="02020500000000000000" pitchFamily="18" charset="-120"/>
              </a:rPr>
              <a:t>, </a:t>
            </a:r>
            <a:r>
              <a:rPr 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恩惠</a:t>
            </a:r>
            <a:r>
              <a:rPr lang="en-US" sz="39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PMingLiU" panose="02020500000000000000" pitchFamily="18" charset="-120"/>
              </a:rPr>
              <a:t>, </a:t>
            </a:r>
            <a:r>
              <a:rPr 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好處</a:t>
            </a:r>
            <a:r>
              <a:rPr lang="en-US" sz="39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PMingLiU" panose="02020500000000000000" pitchFamily="18" charset="-120"/>
              </a:rPr>
              <a:t>, </a:t>
            </a:r>
            <a:r>
              <a:rPr 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幫助</a:t>
            </a:r>
            <a:r>
              <a:rPr lang="en-US" altLang="zh-CN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》</a:t>
            </a:r>
            <a:endParaRPr lang="en-US" sz="39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PMingLiU" panose="02020500000000000000" pitchFamily="18" charset="-12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altLang="zh-TW" sz="39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A. </a:t>
            </a:r>
            <a:r>
              <a:rPr lang="zh-TW" sz="39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救贖的恩典</a:t>
            </a:r>
            <a:r>
              <a:rPr lang="en-US" altLang="zh-TW" sz="39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TW" sz="3900" b="1" spc="75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生命中最大的</a:t>
            </a:r>
            <a:r>
              <a:rPr lang="zh-CN" altLang="en-US" sz="3900" b="1" spc="75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恩惠</a:t>
            </a:r>
            <a:endParaRPr lang="en-US" altLang="zh-CN" sz="3900" b="1" spc="75" dirty="0">
              <a:solidFill>
                <a:srgbClr val="00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</a:pPr>
            <a:r>
              <a:rPr lang="zh-TW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23-24-</a:t>
            </a:r>
            <a:r>
              <a:rPr lang="zh-CN" altLang="en-US" sz="3900" b="1" spc="75" dirty="0">
                <a:solidFill>
                  <a:schemeClr val="accent4">
                    <a:lumMod val="50000"/>
                  </a:schemeClr>
                </a:solidFill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因爲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世 人 都 犯 了 罪 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虧 缺 了 　 神 的 榮 耀</a:t>
            </a:r>
            <a:r>
              <a:rPr 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TW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如 今 卻 蒙 　 神 的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 典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因 基 督 耶 穌 的 救 贖 、 就 白 白 的</a:t>
            </a:r>
            <a:r>
              <a:rPr lang="zh-CN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 義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SzPts val="1000"/>
              <a:buNone/>
            </a:pPr>
            <a:r>
              <a:rPr lang="en-US" altLang="zh-TW" sz="3900" b="1" spc="75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B. </a:t>
            </a:r>
            <a:r>
              <a:rPr lang="zh-TW" sz="3900" b="1" spc="75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屬靈的恩賜</a:t>
            </a:r>
            <a:endParaRPr lang="en-US" altLang="zh-TW" sz="3900" b="1" spc="75" dirty="0">
              <a:solidFill>
                <a:srgbClr val="000000"/>
              </a:solidFill>
              <a:effectLst/>
              <a:latin typeface="PMingLiU" panose="02020500000000000000" pitchFamily="18" charset="-12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</a:pP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羅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1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alt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11-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因為我切切地想見你們，要把些屬靈的</a:t>
            </a:r>
            <a:r>
              <a:rPr lang="zh-TW" altLang="en-US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恩賜</a:t>
            </a:r>
            <a:r>
              <a:rPr lang="zh-TW" altLang="en-US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分給你們，使你們可以堅固。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zh-CN" altLang="en-US" sz="39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例子：</a:t>
            </a:r>
            <a:r>
              <a:rPr lang="zh-TW" sz="39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保羅</a:t>
            </a:r>
            <a:endParaRPr lang="en-US" altLang="zh-TW" sz="39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SzPts val="1000"/>
            </a:pPr>
            <a:r>
              <a:rPr lang="zh-CN" altLang="en-US" sz="3900" b="1" spc="75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林前</a:t>
            </a:r>
            <a:r>
              <a:rPr lang="en-US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15</a:t>
            </a:r>
            <a:r>
              <a:rPr lang="zh-TW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9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9-10-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原 是 使 徒 中 最 小 的 ，不 配 稱 為 使 徒 ，因 為 我 從 前 逼 迫 　 神 的 教 會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然 而 我 今 日 成 了 何 等 人 ，是 蒙 　 神 的 </a:t>
            </a: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纔 成 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9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sz="39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0023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9D7065-1E96-06F8-A9DE-974832ED9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2775"/>
            <a:ext cx="10515600" cy="5969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2.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《</a:t>
            </a:r>
            <a:r>
              <a:rPr 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恩慈的行動，善行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》</a:t>
            </a:r>
          </a:p>
          <a:p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林後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能 將 各 樣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 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多 多 的 加 給 你 們 ，使 你 們 凡 事 常 常 充 足 ，能 多 行 各 樣 善 事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TW" sz="3600" b="1" spc="75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坦然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來到天父面前支取恩典</a:t>
            </a:r>
            <a:endParaRPr lang="en-US" sz="3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PMingLiU" panose="02020500000000000000" pitchFamily="18" charset="-120"/>
            </a:endParaRPr>
          </a:p>
          <a:p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林前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願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 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平 安 從 　 神 我 們 的 父 和 主 耶 穌 基 督 歸 與 你 們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來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4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16-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所 以 ， 我 們 只 管 坦 然 無 懼 的 來 到 施 恩 的 寶 座 前 ， 為 要 得 憐 恤 ， 蒙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恩 惠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， 作 隨 時 的 幫 助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717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3138-5966-2B84-7F31-95EC9BAE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339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spc="75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engXian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altLang="zh-CN" sz="4000" b="1" spc="75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zh-CN" sz="4000" b="1" spc="75" dirty="0">
                <a:solidFill>
                  <a:srgbClr val="000000"/>
                </a:solidFill>
                <a:effectLst/>
                <a:latin typeface="DFKai-SB" panose="03000509000000000000" pitchFamily="65" charset="-120"/>
                <a:ea typeface="DengXian" panose="02010600030101010101" pitchFamily="2" charset="-122"/>
                <a:cs typeface="Times New Roman" panose="02020603050405020304" pitchFamily="18" charset="0"/>
              </a:rPr>
              <a:t>凡事謝恩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05378-4A6B-0C37-9282-0F395E117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3412"/>
            <a:ext cx="10515600" cy="5814204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對天父或對主耶穌的感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恩</a:t>
            </a:r>
            <a:endParaRPr lang="en-US" altLang="zh-TW" sz="3600" b="1" spc="75" dirty="0">
              <a:solidFill>
                <a:srgbClr val="000000"/>
              </a:solidFill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帖前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spc="75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謝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；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如何凡事</a:t>
            </a:r>
            <a:r>
              <a:rPr lang="zh-CN" alt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謝恩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呢？</a:t>
            </a:r>
            <a:endParaRPr lang="en-US" altLang="zh-TW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342900" indent="-342900">
              <a:buAutoNum type="alphaUcPeriod"/>
            </a:pP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為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你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有的感謝主</a:t>
            </a:r>
            <a:r>
              <a:rPr lang="en-US" alt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, 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即</a:t>
            </a:r>
            <a:r>
              <a:rPr lang="zh-CN" altLang="en-US" sz="3600" b="1" dirty="0">
                <a:ea typeface="DengXian" panose="02010600030101010101" pitchFamily="2" charset="-122"/>
                <a:cs typeface="Microsoft JhengHei" panose="020B0604030504040204" pitchFamily="34" charset="-120"/>
              </a:rPr>
              <a:t>便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是小事</a:t>
            </a:r>
            <a:endParaRPr lang="en-US" altLang="zh-TW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342900" indent="-342900">
              <a:buAutoNum type="alphaUcPeriod"/>
            </a:pP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請記得，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你所遇到的困難不會令天父大感意外，一切都在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祂</a:t>
            </a:r>
            <a:r>
              <a:rPr lang="zh-TW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的掌握之中</a:t>
            </a:r>
            <a:r>
              <a:rPr lang="zh-CN" altLang="en-US" sz="3600" b="1" dirty="0"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。</a:t>
            </a:r>
            <a:endParaRPr lang="en-US" altLang="zh-TW" sz="3600" b="1" dirty="0">
              <a:effectLst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AutoNum type="alphaU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藉著禱告，堅定信靠主。 告訴天父，你對他的美意有信心。 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Microsoft JhengHei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AutoNum type="alphaU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在你還沒看到主動工之前，依然感謝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讚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Microsoft JhengHei" panose="020B0604030504040204" pitchFamily="34" charset="-120"/>
              </a:rPr>
              <a:t>美主。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AutoNum type="alphaUcPeriod"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580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636455" y="1439110"/>
            <a:ext cx="10892235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播放影片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尼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克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胡哲的故事 </a:t>
            </a:r>
            <a:r>
              <a:rPr lang="en-US" altLang="zh-TW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Nick </a:t>
            </a:r>
            <a:r>
              <a:rPr lang="en-US" altLang="zh-TW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Vujicic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life story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24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F369B6-C55A-49BF-AC70-80DDD763E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243" y="450574"/>
            <a:ext cx="9183757" cy="640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83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F4FCE-2E95-F553-3F72-D28118712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3464"/>
            <a:ext cx="10515600" cy="6098876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 既 不 愛 惜 自 己 的 兒 子 為 我 們 眾 人 捨 了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豈 不 也 把 萬 物 和 他 一 同 白 白 的 賜 給 我 </a:t>
            </a:r>
            <a:r>
              <a:rPr lang="zh-TW" sz="3600" b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 </a:t>
            </a:r>
            <a:r>
              <a:rPr lang="zh-CN" altLang="en-US" sz="3600" b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嗎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？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向人表示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感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3600" b="1" spc="7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3600" b="1" spc="75" dirty="0">
              <a:solidFill>
                <a:srgbClr val="000000"/>
              </a:solidFill>
              <a:effectLst/>
              <a:latin typeface="Calibri" panose="020F0502020204030204" pitchFamily="34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詩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103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Trebuchet"/>
              </a:rPr>
              <a:t>2</a:t>
            </a:r>
            <a:r>
              <a:rPr lang="en-US" altLang="zh-CN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-5-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的 心 哪 ， 你 要 稱 頌 耶 和 華 </a:t>
            </a:r>
            <a:r>
              <a:rPr lang="zh-CN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，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 不 可 忘 記 他 的 一 切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rebuchet"/>
              </a:rPr>
              <a:t>恩 惠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！ 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他 赦 免 你 的 一 切 罪 孽 ， 醫 治 你 的 一 切 疾 病 。 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他 救 贖 你 的 命 脫 離 死 亡 ， 以 仁 愛 和 慈 悲 為 你 的 冠 冕 。 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他 用 美 物 使 你 所 願 的 得 以 知 足 ， 以 致 你 如 鷹 返 老 還 童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011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613210" y="1439110"/>
            <a:ext cx="9144000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数算主</a:t>
            </a:r>
            <a:r>
              <a:rPr lang="zh-TW" alt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恩 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Count Your Blessings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04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545</Words>
  <Application>Microsoft Office PowerPoint</Application>
  <PresentationFormat>Widescreen</PresentationFormat>
  <Paragraphs>43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等线</vt:lpstr>
      <vt:lpstr>等线</vt:lpstr>
      <vt:lpstr>DFKai-SB</vt:lpstr>
      <vt:lpstr>Microsoft JhengHei</vt:lpstr>
      <vt:lpstr>新細明體</vt:lpstr>
      <vt:lpstr>新細明體</vt:lpstr>
      <vt:lpstr>Trebuchet</vt:lpstr>
      <vt:lpstr>Arial</vt:lpstr>
      <vt:lpstr>Calibri</vt:lpstr>
      <vt:lpstr>Calibri Light</vt:lpstr>
      <vt:lpstr>Cambria</vt:lpstr>
      <vt:lpstr>Century</vt:lpstr>
      <vt:lpstr>Courier New</vt:lpstr>
      <vt:lpstr>Times New Roman</vt:lpstr>
      <vt:lpstr>Office Theme</vt:lpstr>
      <vt:lpstr>14_Default Design</vt:lpstr>
      <vt:lpstr>PowerPoint Presentation</vt:lpstr>
      <vt:lpstr>凡事謝恩, 活出滿足與喜樂 Grateful in All Circumstances, be content and joyful</vt:lpstr>
      <vt:lpstr>主題經文:</vt:lpstr>
      <vt:lpstr>一．何謂恩典？</vt:lpstr>
      <vt:lpstr>PowerPoint Presentation</vt:lpstr>
      <vt:lpstr>PowerPoint Presentation</vt:lpstr>
      <vt:lpstr>PowerPoint Presentation</vt:lpstr>
      <vt:lpstr>二. 凡事謝恩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 Horng</dc:creator>
  <cp:lastModifiedBy>He5778Lord</cp:lastModifiedBy>
  <cp:revision>14</cp:revision>
  <dcterms:created xsi:type="dcterms:W3CDTF">2022-11-14T02:49:41Z</dcterms:created>
  <dcterms:modified xsi:type="dcterms:W3CDTF">2022-11-24T02:46:03Z</dcterms:modified>
</cp:coreProperties>
</file>