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</p:sldMasterIdLst>
  <p:notesMasterIdLst>
    <p:notesMasterId r:id="rId34"/>
  </p:notesMasterIdLst>
  <p:sldIdLst>
    <p:sldId id="11465" r:id="rId11"/>
    <p:sldId id="11701" r:id="rId12"/>
    <p:sldId id="11855" r:id="rId13"/>
    <p:sldId id="11872" r:id="rId14"/>
    <p:sldId id="11871" r:id="rId15"/>
    <p:sldId id="11873" r:id="rId16"/>
    <p:sldId id="11874" r:id="rId17"/>
    <p:sldId id="11843" r:id="rId18"/>
    <p:sldId id="11853" r:id="rId19"/>
    <p:sldId id="11877" r:id="rId20"/>
    <p:sldId id="11878" r:id="rId21"/>
    <p:sldId id="11875" r:id="rId22"/>
    <p:sldId id="11881" r:id="rId23"/>
    <p:sldId id="11850" r:id="rId24"/>
    <p:sldId id="11880" r:id="rId25"/>
    <p:sldId id="11876" r:id="rId26"/>
    <p:sldId id="11888" r:id="rId27"/>
    <p:sldId id="11884" r:id="rId28"/>
    <p:sldId id="11882" r:id="rId29"/>
    <p:sldId id="11879" r:id="rId30"/>
    <p:sldId id="11856" r:id="rId31"/>
    <p:sldId id="11887" r:id="rId32"/>
    <p:sldId id="11729" r:id="rId33"/>
  </p:sldIdLst>
  <p:sldSz cx="12192000" cy="6858000"/>
  <p:notesSz cx="7010400" cy="92964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CC00"/>
    <a:srgbClr val="FFCC66"/>
    <a:srgbClr val="CCFFCC"/>
    <a:srgbClr val="FFFF99"/>
    <a:srgbClr val="FF99CC"/>
    <a:srgbClr val="FFCCFF"/>
    <a:srgbClr val="FFCC99"/>
    <a:srgbClr val="FFCC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978" autoAdjust="0"/>
    <p:restoredTop sz="93582" autoAdjust="0"/>
  </p:normalViewPr>
  <p:slideViewPr>
    <p:cSldViewPr snapToGrid="0" snapToObjects="1">
      <p:cViewPr varScale="1">
        <p:scale>
          <a:sx n="72" d="100"/>
          <a:sy n="72" d="100"/>
        </p:scale>
        <p:origin x="28" y="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55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11/29/2022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4590">
              <a:defRPr/>
            </a:pPr>
            <a:fld id="{DDB8F3F2-C518-2C43-B62F-5F29B32A9627}" type="slidenum">
              <a:rPr lang="en-US">
                <a:solidFill>
                  <a:prstClr val="black"/>
                </a:solidFill>
                <a:latin typeface="Calibri"/>
              </a:rPr>
              <a:pPr defTabSz="464590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0469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0184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4590">
              <a:defRPr/>
            </a:pPr>
            <a:fld id="{DDB8F3F2-C518-2C43-B62F-5F29B32A9627}" type="slidenum">
              <a:rPr lang="en-US">
                <a:solidFill>
                  <a:prstClr val="black"/>
                </a:solidFill>
                <a:latin typeface="Calibri"/>
              </a:rPr>
              <a:pPr defTabSz="464590">
                <a:defRPr/>
              </a:pPr>
              <a:t>23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1548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11/29/2022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11/29/2022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46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思念上面的</a:t>
            </a:r>
            <a:r>
              <a:rPr lang="zh-TW" altLang="en-US" sz="6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事</a:t>
            </a:r>
            <a:endParaRPr lang="en-US" altLang="zh-TW" sz="60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8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Set </a:t>
            </a:r>
            <a:r>
              <a:rPr lang="en-US" altLang="zh-TW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Your Mind On The Things Above</a:t>
            </a: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November </a:t>
            </a:r>
            <a:r>
              <a:rPr lang="en-US" altLang="zh-TW" sz="2800" b="1" kern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27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2022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51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6351" y="75368"/>
            <a:ext cx="1100371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歌羅西書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Colossians 3:1-4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所以，你們若真與基督一同復活，就當求在上面的事；那裡有基督坐在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神的右邊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們要思念上面的事，不要思念地上的事。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為你們已經死了，你們的生命與基督一同藏在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神裡面。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基督是我們的生命，他顯現的時候，你們也要與他一同顯現在榮耀裡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5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Since, then, you have been raised with Christ, set your hearts on things above, where Christ is, seated at the right hand of God.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Set your minds on things above, not on earthly things.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For you died, and your life is now hidden with Christ in God.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743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9825" y="1328351"/>
            <a:ext cx="928093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念、默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想的本能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默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想不是冥想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聖經默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想是以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神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的話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語為中心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8379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11965" y="1279760"/>
            <a:ext cx="9033566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面的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  </a:t>
            </a:r>
            <a:r>
              <a:rPr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vs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地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上的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36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things above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  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      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 </a:t>
            </a:r>
            <a:r>
              <a:rPr lang="en-US" sz="36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earthly things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312504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0090" y="71527"/>
            <a:ext cx="11167162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尼希米記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Nehemiah 2:4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王對我說：「你既沒有病，為甚麼面帶愁容呢？這不是別的，必是你心中愁煩。」於是我甚懼怕。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對王說：「願王萬歲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列祖墳墓所在的那城荒涼，城門被火焚燒，我豈能面無愁容嗎？」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王問我說：「你要求甚麼？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u="sng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於</a:t>
            </a:r>
            <a:r>
              <a:rPr lang="zh-TW" altLang="en-US" sz="4400" b="1" u="sng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是我默禱天上</a:t>
            </a:r>
            <a:r>
              <a:rPr lang="zh-TW" altLang="en-US" sz="4400" b="1" u="sng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3200" b="1" u="sng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4400" b="1" u="sng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對王說：「僕人若在王眼前蒙恩，王若喜歡，求王差遣我往猶大，到我列祖墳墓所在的那城去，我好重新建造。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altLang="zh-TW" sz="5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4  Then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the king said to me, “What would you request?”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So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I prayed to the God of heaven.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706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91861" y="2375273"/>
            <a:ext cx="90335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地上的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事：「脫</a:t>
            </a:r>
            <a:r>
              <a:rPr lang="zh-TW" altLang="en-US" sz="6000" b="1" u="sng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癮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而出」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23932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74574" y="229976"/>
            <a:ext cx="852556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</a:t>
            </a: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念上面的事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 sz="32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默想聖經的話語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思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念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主耶穌的榜樣</a:t>
            </a:r>
            <a:endParaRPr lang="en-US" altLang="zh-TW" sz="40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默念神過去的作為</a:t>
            </a:r>
            <a:endParaRPr lang="en-US" altLang="zh-TW" sz="40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6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思想別人身上所顯出基督的美德</a:t>
            </a:r>
            <a:endParaRPr lang="en-US" altLang="zh-TW" sz="40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0172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86682" y="176967"/>
            <a:ext cx="10235092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 1:2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惟喜愛耶和華的律法，晝夜思想，這人便為有福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5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5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but whose delight is in the law of the Lord,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    and who meditates on his law day and night.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179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0226" y="176967"/>
            <a:ext cx="10769600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 127:1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若不是耶和華建造房屋，建造的人就枉然勞力；若不是耶和華看守城池，看守的人就枉然警醒。</a:t>
            </a:r>
            <a:endParaRPr kumimoji="0" lang="en-US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5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Unless the Lord builds the house,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They labor in vain who build it;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Unless the Lord guards the city,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The watchman keeps awake in vain.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575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0226" y="176967"/>
            <a:ext cx="10769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 121:4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保護以色列的，也不打盹也不睡覺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Behold, He who keeps Israel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Will neither slumber nor sleep.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880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613210" y="1439110"/>
            <a:ext cx="9144000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Play video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詩篇 </a:t>
            </a:r>
            <a:r>
              <a:rPr lang="en-US" altLang="zh-TW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127+121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43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74574" y="229976"/>
            <a:ext cx="852556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思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念上面的事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默想聖經的話語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思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念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主耶穌的榜樣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默念神過去的作為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思想別人身上所顯出基督的美德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043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6351" y="75368"/>
            <a:ext cx="11003718" cy="6047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希伯來書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Hebrews 12:2-3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仰望為我們信心創始成終的耶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穌。 他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因那擺在前面的喜樂，就輕看羞辱，忍受了十字架的苦難，便坐在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神寶座的右邊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1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忍受罪人這樣頂撞的，你們要思想，免得疲倦灰心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5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5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fixing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our eyes on Jesus, the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author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and </a:t>
            </a:r>
            <a:r>
              <a:rPr lang="en-US" sz="2800" b="1" dirty="0" err="1">
                <a:solidFill>
                  <a:srgbClr val="FFFFFF"/>
                </a:solidFill>
                <a:latin typeface="Century" panose="02040604050505020304" pitchFamily="18" charset="0"/>
              </a:rPr>
              <a:t>perfecter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 of faith, who for the joy set before Him endured the cross, despising the shame, and has sat down at the right hand of the throne of God.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For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consider Him who has endured such hostility by sinners against Himself, so that you will not grow weary [c]and lose heart.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835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74574" y="229976"/>
            <a:ext cx="852556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思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念上面的事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默想聖經的話語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思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念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主耶穌的榜樣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默念神過去的作為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思想別人身上所顯出基督的美德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510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86682" y="176967"/>
            <a:ext cx="1023509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 77:11-12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我要提說耶和華所行的；我要記念你古時的奇事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0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也要思想你的經營，默念你的作為。</a:t>
            </a: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I will remember the deeds of the Lord;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  yes, I will remember your miracles of long ago.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I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will consider all your works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  and meditate on all your mighty deeds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283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86682" y="176967"/>
            <a:ext cx="9603405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100:4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當稱謝進入他的門；當讚美進入他的院。當感謝他，稱頌他的名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Enter His gates with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thanksgiving</a:t>
            </a:r>
            <a:endParaRPr lang="en-US" sz="2800" b="1" dirty="0">
              <a:solidFill>
                <a:srgbClr val="FFFFFF"/>
              </a:solidFill>
              <a:latin typeface="Century" panose="02040604050505020304" pitchFamily="18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And His courts with praise.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Give thanks to Him, bless His name.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45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86682" y="176967"/>
            <a:ext cx="10235092" cy="472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 107:21-22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但願人因耶和華的慈愛和他向人所行的奇事都稱讚他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願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他們以感謝為祭獻給他，歡呼述說他的作為！</a:t>
            </a:r>
            <a:endParaRPr kumimoji="0" lang="en-US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5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Let them give thanks to the Lord for His lovingkindness,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And for His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wonders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to the sons of men!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Let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them also offer sacrifices of thanksgiving,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And tell of His works with joyful singing.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236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86682" y="176967"/>
            <a:ext cx="10235092" cy="2200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</a:t>
            </a:r>
            <a:r>
              <a:rPr lang="zh-TW" altLang="en-US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9:15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感謝　神，因他有說不盡的恩賜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 Thanks be to God for His indescribable gift!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82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74574" y="229976"/>
            <a:ext cx="852556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思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念上面的事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默想聖經的話語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思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念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主耶穌的榜樣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默念神過去的作為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思想別人身上所顯出基督的美德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843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6351" y="75368"/>
            <a:ext cx="11211336" cy="4570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腓立比書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Philippians 4:8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弟兄們，我還有未盡的話：凡是真實的、可敬的、公義的、清潔的、可愛的、有美名的，若有甚麼德行，若有甚麼稱讚，這些事你們都要思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念。</a:t>
            </a: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5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Finally, brothers and sisters, whatever is true, whatever is noble, whatever is right, whatever is pure, whatever is lovely, whatever is admirable—if anything is excellent or praiseworthy—think about such things.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891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74574" y="229976"/>
            <a:ext cx="852556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思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念上面的事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默想聖經的話語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思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念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主耶穌的榜樣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默念神過去的作為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思想別人身上所顯出基督的美德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152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613210" y="1439110"/>
            <a:ext cx="9144000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求在上面的事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02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73202</TotalTime>
  <Words>1091</Words>
  <Application>Microsoft Office PowerPoint</Application>
  <PresentationFormat>Widescreen</PresentationFormat>
  <Paragraphs>268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23</vt:i4>
      </vt:variant>
    </vt:vector>
  </HeadingPairs>
  <TitlesOfParts>
    <vt:vector size="49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6028</cp:revision>
  <cp:lastPrinted>2022-09-16T18:44:52Z</cp:lastPrinted>
  <dcterms:created xsi:type="dcterms:W3CDTF">2014-11-02T05:55:36Z</dcterms:created>
  <dcterms:modified xsi:type="dcterms:W3CDTF">2022-11-29T08:26:25Z</dcterms:modified>
</cp:coreProperties>
</file>