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207" r:id="rId10"/>
    <p:sldMasterId id="2147501219" r:id="rId11"/>
    <p:sldMasterId id="2147501231" r:id="rId12"/>
  </p:sldMasterIdLst>
  <p:notesMasterIdLst>
    <p:notesMasterId r:id="rId55"/>
  </p:notesMasterIdLst>
  <p:sldIdLst>
    <p:sldId id="11921" r:id="rId13"/>
    <p:sldId id="11922" r:id="rId14"/>
    <p:sldId id="11923" r:id="rId15"/>
    <p:sldId id="11924" r:id="rId16"/>
    <p:sldId id="11931" r:id="rId17"/>
    <p:sldId id="11932" r:id="rId18"/>
    <p:sldId id="11896" r:id="rId19"/>
    <p:sldId id="11902" r:id="rId20"/>
    <p:sldId id="11903" r:id="rId21"/>
    <p:sldId id="11904" r:id="rId22"/>
    <p:sldId id="11905" r:id="rId23"/>
    <p:sldId id="11906" r:id="rId24"/>
    <p:sldId id="11907" r:id="rId25"/>
    <p:sldId id="11908" r:id="rId26"/>
    <p:sldId id="11909" r:id="rId27"/>
    <p:sldId id="11910" r:id="rId28"/>
    <p:sldId id="11911" r:id="rId29"/>
    <p:sldId id="11912" r:id="rId30"/>
    <p:sldId id="11913" r:id="rId31"/>
    <p:sldId id="11914" r:id="rId32"/>
    <p:sldId id="11915" r:id="rId33"/>
    <p:sldId id="11916" r:id="rId34"/>
    <p:sldId id="11917" r:id="rId35"/>
    <p:sldId id="11918" r:id="rId36"/>
    <p:sldId id="11919" r:id="rId37"/>
    <p:sldId id="11920" r:id="rId38"/>
    <p:sldId id="11933" r:id="rId39"/>
    <p:sldId id="11934" r:id="rId40"/>
    <p:sldId id="11935" r:id="rId41"/>
    <p:sldId id="11936" r:id="rId42"/>
    <p:sldId id="11941" r:id="rId43"/>
    <p:sldId id="11952" r:id="rId44"/>
    <p:sldId id="11951" r:id="rId45"/>
    <p:sldId id="11950" r:id="rId46"/>
    <p:sldId id="11942" r:id="rId47"/>
    <p:sldId id="11943" r:id="rId48"/>
    <p:sldId id="11946" r:id="rId49"/>
    <p:sldId id="11944" r:id="rId50"/>
    <p:sldId id="11945" r:id="rId51"/>
    <p:sldId id="11947" r:id="rId52"/>
    <p:sldId id="11948" r:id="rId53"/>
    <p:sldId id="11949" r:id="rId54"/>
  </p:sldIdLst>
  <p:sldSz cx="12192000" cy="6858000"/>
  <p:notesSz cx="7010400" cy="92964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CC"/>
    <a:srgbClr val="FFCC00"/>
    <a:srgbClr val="FFCC66"/>
    <a:srgbClr val="CCFFCC"/>
    <a:srgbClr val="FFFF99"/>
    <a:srgbClr val="FF99CC"/>
    <a:srgbClr val="FFCCFF"/>
    <a:srgbClr val="FFCC99"/>
    <a:srgbClr val="FFCC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5978" autoAdjust="0"/>
    <p:restoredTop sz="93582" autoAdjust="0"/>
  </p:normalViewPr>
  <p:slideViewPr>
    <p:cSldViewPr snapToGrid="0" snapToObjects="1">
      <p:cViewPr varScale="1">
        <p:scale>
          <a:sx n="72" d="100"/>
          <a:sy n="72" d="100"/>
        </p:scale>
        <p:origin x="28" y="80"/>
      </p:cViewPr>
      <p:guideLst>
        <p:guide orient="horz" pos="2160"/>
        <p:guide pos="3840"/>
      </p:guideLst>
    </p:cSldViewPr>
  </p:slideViewPr>
  <p:outlineViewPr>
    <p:cViewPr>
      <p:scale>
        <a:sx n="33" d="100"/>
        <a:sy n="33" d="100"/>
      </p:scale>
      <p:origin x="0" y="-6552"/>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slide" Target="slides/slide29.xml"/><Relationship Id="rId54" Type="http://schemas.openxmlformats.org/officeDocument/2006/relationships/slide" Target="slides/slide4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9.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0294870-B2A4-2E4F-A7E5-A24A431D4403}" type="datetimeFigureOut">
              <a:rPr lang="en-US" smtClean="0"/>
              <a:pPr/>
              <a:t>12/4/2022</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43861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6459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901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6459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0180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6459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167404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12/4/2022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12/4/2022</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325271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659294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854308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67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514606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638121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9972918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81050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782275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869097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368640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38"/>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51" indent="0" algn="ctr">
              <a:buNone/>
              <a:defRPr>
                <a:solidFill>
                  <a:schemeClr val="tx1">
                    <a:tint val="75000"/>
                  </a:schemeClr>
                </a:solidFill>
              </a:defRPr>
            </a:lvl2pPr>
            <a:lvl3pPr marL="914300" indent="0" algn="ctr">
              <a:buNone/>
              <a:defRPr>
                <a:solidFill>
                  <a:schemeClr val="tx1">
                    <a:tint val="75000"/>
                  </a:schemeClr>
                </a:solidFill>
              </a:defRPr>
            </a:lvl3pPr>
            <a:lvl4pPr marL="1371451" indent="0" algn="ctr">
              <a:buNone/>
              <a:defRPr>
                <a:solidFill>
                  <a:schemeClr val="tx1">
                    <a:tint val="75000"/>
                  </a:schemeClr>
                </a:solidFill>
              </a:defRPr>
            </a:lvl4pPr>
            <a:lvl5pPr marL="1828601" indent="0" algn="ctr">
              <a:buNone/>
              <a:defRPr>
                <a:solidFill>
                  <a:schemeClr val="tx1">
                    <a:tint val="75000"/>
                  </a:schemeClr>
                </a:solidFill>
              </a:defRPr>
            </a:lvl5pPr>
            <a:lvl6pPr marL="2285750" indent="0" algn="ctr">
              <a:buNone/>
              <a:defRPr>
                <a:solidFill>
                  <a:schemeClr val="tx1">
                    <a:tint val="75000"/>
                  </a:schemeClr>
                </a:solidFill>
              </a:defRPr>
            </a:lvl6pPr>
            <a:lvl7pPr marL="2742901" indent="0" algn="ctr">
              <a:buNone/>
              <a:defRPr>
                <a:solidFill>
                  <a:schemeClr val="tx1">
                    <a:tint val="75000"/>
                  </a:schemeClr>
                </a:solidFill>
              </a:defRPr>
            </a:lvl7pPr>
            <a:lvl8pPr marL="3200051" indent="0" algn="ctr">
              <a:buNone/>
              <a:defRPr>
                <a:solidFill>
                  <a:schemeClr val="tx1">
                    <a:tint val="75000"/>
                  </a:schemeClr>
                </a:solidFill>
              </a:defRPr>
            </a:lvl8pPr>
            <a:lvl9pPr marL="3657201"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defTabSz="456363">
              <a:defRPr/>
            </a:pPr>
            <a:fld id="{B47310E6-29EF-4A1D-AAEF-DA37F8D53DAF}" type="slidenum">
              <a:rPr lang="en-US" altLang="zh-TW" smtClean="0">
                <a:sym typeface="Arial"/>
              </a:rPr>
              <a:pPr defTabSz="456363">
                <a:defRPr/>
              </a:pPr>
              <a:t>‹#›</a:t>
            </a:fld>
            <a:endParaRPr lang="en-US" altLang="zh-TW">
              <a:sym typeface="Arial"/>
            </a:endParaRPr>
          </a:p>
        </p:txBody>
      </p:sp>
    </p:spTree>
    <p:extLst>
      <p:ext uri="{BB962C8B-B14F-4D97-AF65-F5344CB8AC3E}">
        <p14:creationId xmlns:p14="http://schemas.microsoft.com/office/powerpoint/2010/main" val="240715842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defTabSz="456363">
              <a:defRPr/>
            </a:pPr>
            <a:fld id="{C92022E7-3A11-4B50-A1B9-68AA8B5F1928}" type="slidenum">
              <a:rPr lang="en-US" altLang="zh-TW" smtClean="0">
                <a:sym typeface="Arial"/>
              </a:rPr>
              <a:pPr defTabSz="456363">
                <a:defRPr/>
              </a:pPr>
              <a:t>‹#›</a:t>
            </a:fld>
            <a:endParaRPr lang="en-US" altLang="zh-TW">
              <a:sym typeface="Arial"/>
            </a:endParaRPr>
          </a:p>
        </p:txBody>
      </p:sp>
    </p:spTree>
    <p:extLst>
      <p:ext uri="{BB962C8B-B14F-4D97-AF65-F5344CB8AC3E}">
        <p14:creationId xmlns:p14="http://schemas.microsoft.com/office/powerpoint/2010/main" val="165530847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13"/>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2"/>
            <a:ext cx="10363200" cy="1500187"/>
          </a:xfrm>
        </p:spPr>
        <p:txBody>
          <a:bodyPr anchor="b"/>
          <a:lstStyle>
            <a:lvl1pPr marL="0" indent="0">
              <a:buNone/>
              <a:defRPr sz="2000">
                <a:solidFill>
                  <a:schemeClr val="tx1">
                    <a:tint val="75000"/>
                  </a:schemeClr>
                </a:solidFill>
              </a:defRPr>
            </a:lvl1pPr>
            <a:lvl2pPr marL="457151" indent="0">
              <a:buNone/>
              <a:defRPr sz="1800">
                <a:solidFill>
                  <a:schemeClr val="tx1">
                    <a:tint val="75000"/>
                  </a:schemeClr>
                </a:solidFill>
              </a:defRPr>
            </a:lvl2pPr>
            <a:lvl3pPr marL="914300" indent="0">
              <a:buNone/>
              <a:defRPr sz="1600">
                <a:solidFill>
                  <a:schemeClr val="tx1">
                    <a:tint val="75000"/>
                  </a:schemeClr>
                </a:solidFill>
              </a:defRPr>
            </a:lvl3pPr>
            <a:lvl4pPr marL="1371451" indent="0">
              <a:buNone/>
              <a:defRPr sz="1400">
                <a:solidFill>
                  <a:schemeClr val="tx1">
                    <a:tint val="75000"/>
                  </a:schemeClr>
                </a:solidFill>
              </a:defRPr>
            </a:lvl4pPr>
            <a:lvl5pPr marL="1828601" indent="0">
              <a:buNone/>
              <a:defRPr sz="1400">
                <a:solidFill>
                  <a:schemeClr val="tx1">
                    <a:tint val="75000"/>
                  </a:schemeClr>
                </a:solidFill>
              </a:defRPr>
            </a:lvl5pPr>
            <a:lvl6pPr marL="2285750" indent="0">
              <a:buNone/>
              <a:defRPr sz="1400">
                <a:solidFill>
                  <a:schemeClr val="tx1">
                    <a:tint val="75000"/>
                  </a:schemeClr>
                </a:solidFill>
              </a:defRPr>
            </a:lvl6pPr>
            <a:lvl7pPr marL="2742901" indent="0">
              <a:buNone/>
              <a:defRPr sz="1400">
                <a:solidFill>
                  <a:schemeClr val="tx1">
                    <a:tint val="75000"/>
                  </a:schemeClr>
                </a:solidFill>
              </a:defRPr>
            </a:lvl7pPr>
            <a:lvl8pPr marL="3200051" indent="0">
              <a:buNone/>
              <a:defRPr sz="1400">
                <a:solidFill>
                  <a:schemeClr val="tx1">
                    <a:tint val="75000"/>
                  </a:schemeClr>
                </a:solidFill>
              </a:defRPr>
            </a:lvl8pPr>
            <a:lvl9pPr marL="3657201"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defTabSz="456363">
              <a:defRPr/>
            </a:pPr>
            <a:fld id="{C7546064-3F81-40E4-AF43-F0114894FE39}" type="slidenum">
              <a:rPr lang="en-US" altLang="zh-TW" smtClean="0">
                <a:sym typeface="Arial"/>
              </a:rPr>
              <a:pPr defTabSz="456363">
                <a:defRPr/>
              </a:pPr>
              <a:t>‹#›</a:t>
            </a:fld>
            <a:endParaRPr lang="en-US" altLang="zh-TW">
              <a:sym typeface="Arial"/>
            </a:endParaRPr>
          </a:p>
        </p:txBody>
      </p:sp>
    </p:spTree>
    <p:extLst>
      <p:ext uri="{BB962C8B-B14F-4D97-AF65-F5344CB8AC3E}">
        <p14:creationId xmlns:p14="http://schemas.microsoft.com/office/powerpoint/2010/main" val="380809882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1"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defTabSz="456363">
              <a:defRPr/>
            </a:pPr>
            <a:fld id="{62CF6BEF-25EC-42A1-A202-92E64CE4AE39}" type="slidenum">
              <a:rPr lang="en-US" altLang="zh-TW" smtClean="0">
                <a:sym typeface="Arial"/>
              </a:rPr>
              <a:pPr defTabSz="456363">
                <a:defRPr/>
              </a:pPr>
              <a:t>‹#›</a:t>
            </a:fld>
            <a:endParaRPr lang="en-US" altLang="zh-TW">
              <a:sym typeface="Arial"/>
            </a:endParaRPr>
          </a:p>
        </p:txBody>
      </p:sp>
    </p:spTree>
    <p:extLst>
      <p:ext uri="{BB962C8B-B14F-4D97-AF65-F5344CB8AC3E}">
        <p14:creationId xmlns:p14="http://schemas.microsoft.com/office/powerpoint/2010/main" val="87944803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3"/>
            <a:ext cx="5386917" cy="639763"/>
          </a:xfrm>
        </p:spPr>
        <p:txBody>
          <a:bodyPr anchor="b"/>
          <a:lstStyle>
            <a:lvl1pPr marL="0" indent="0">
              <a:buNone/>
              <a:defRPr sz="2400" b="1"/>
            </a:lvl1pPr>
            <a:lvl2pPr marL="457151" indent="0">
              <a:buNone/>
              <a:defRPr sz="2000" b="1"/>
            </a:lvl2pPr>
            <a:lvl3pPr marL="914300" indent="0">
              <a:buNone/>
              <a:defRPr sz="1800" b="1"/>
            </a:lvl3pPr>
            <a:lvl4pPr marL="1371451" indent="0">
              <a:buNone/>
              <a:defRPr sz="1600" b="1"/>
            </a:lvl4pPr>
            <a:lvl5pPr marL="1828601" indent="0">
              <a:buNone/>
              <a:defRPr sz="1600" b="1"/>
            </a:lvl5pPr>
            <a:lvl6pPr marL="2285750" indent="0">
              <a:buNone/>
              <a:defRPr sz="1600" b="1"/>
            </a:lvl6pPr>
            <a:lvl7pPr marL="2742901" indent="0">
              <a:buNone/>
              <a:defRPr sz="1600" b="1"/>
            </a:lvl7pPr>
            <a:lvl8pPr marL="3200051" indent="0">
              <a:buNone/>
              <a:defRPr sz="1600" b="1"/>
            </a:lvl8pPr>
            <a:lvl9pPr marL="3657201"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6"/>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77" y="1535113"/>
            <a:ext cx="5389033" cy="639763"/>
          </a:xfrm>
        </p:spPr>
        <p:txBody>
          <a:bodyPr anchor="b"/>
          <a:lstStyle>
            <a:lvl1pPr marL="0" indent="0">
              <a:buNone/>
              <a:defRPr sz="2400" b="1"/>
            </a:lvl1pPr>
            <a:lvl2pPr marL="457151" indent="0">
              <a:buNone/>
              <a:defRPr sz="2000" b="1"/>
            </a:lvl2pPr>
            <a:lvl3pPr marL="914300" indent="0">
              <a:buNone/>
              <a:defRPr sz="1800" b="1"/>
            </a:lvl3pPr>
            <a:lvl4pPr marL="1371451" indent="0">
              <a:buNone/>
              <a:defRPr sz="1600" b="1"/>
            </a:lvl4pPr>
            <a:lvl5pPr marL="1828601" indent="0">
              <a:buNone/>
              <a:defRPr sz="1600" b="1"/>
            </a:lvl5pPr>
            <a:lvl6pPr marL="2285750" indent="0">
              <a:buNone/>
              <a:defRPr sz="1600" b="1"/>
            </a:lvl6pPr>
            <a:lvl7pPr marL="2742901" indent="0">
              <a:buNone/>
              <a:defRPr sz="1600" b="1"/>
            </a:lvl7pPr>
            <a:lvl8pPr marL="3200051" indent="0">
              <a:buNone/>
              <a:defRPr sz="1600" b="1"/>
            </a:lvl8pPr>
            <a:lvl9pPr marL="3657201"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77" y="2174876"/>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defTabSz="456363">
              <a:defRPr/>
            </a:pPr>
            <a:fld id="{35223DB6-1025-4D46-9B09-B30164AFE292}" type="slidenum">
              <a:rPr lang="en-US" altLang="zh-TW" smtClean="0">
                <a:sym typeface="Arial"/>
              </a:rPr>
              <a:pPr defTabSz="456363">
                <a:defRPr/>
              </a:pPr>
              <a:t>‹#›</a:t>
            </a:fld>
            <a:endParaRPr lang="en-US" altLang="zh-TW">
              <a:sym typeface="Arial"/>
            </a:endParaRPr>
          </a:p>
        </p:txBody>
      </p:sp>
    </p:spTree>
    <p:extLst>
      <p:ext uri="{BB962C8B-B14F-4D97-AF65-F5344CB8AC3E}">
        <p14:creationId xmlns:p14="http://schemas.microsoft.com/office/powerpoint/2010/main" val="388609794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defTabSz="456363">
              <a:defRPr/>
            </a:pPr>
            <a:fld id="{BA179C79-861F-4250-A6BC-60DCA3177A9C}" type="slidenum">
              <a:rPr lang="en-US" altLang="zh-TW" smtClean="0">
                <a:sym typeface="Arial"/>
              </a:rPr>
              <a:pPr defTabSz="456363">
                <a:defRPr/>
              </a:pPr>
              <a:t>‹#›</a:t>
            </a:fld>
            <a:endParaRPr lang="en-US" altLang="zh-TW">
              <a:sym typeface="Arial"/>
            </a:endParaRPr>
          </a:p>
        </p:txBody>
      </p:sp>
    </p:spTree>
    <p:extLst>
      <p:ext uri="{BB962C8B-B14F-4D97-AF65-F5344CB8AC3E}">
        <p14:creationId xmlns:p14="http://schemas.microsoft.com/office/powerpoint/2010/main" val="185671283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defTabSz="456363">
              <a:defRPr/>
            </a:pPr>
            <a:fld id="{C15553EC-2986-44BC-ADA4-6CE26B6F1972}" type="slidenum">
              <a:rPr lang="en-US" altLang="zh-TW" smtClean="0">
                <a:sym typeface="Arial"/>
              </a:rPr>
              <a:pPr defTabSz="456363">
                <a:defRPr/>
              </a:pPr>
              <a:t>‹#›</a:t>
            </a:fld>
            <a:endParaRPr lang="en-US" altLang="zh-TW">
              <a:sym typeface="Arial"/>
            </a:endParaRPr>
          </a:p>
        </p:txBody>
      </p:sp>
    </p:spTree>
    <p:extLst>
      <p:ext uri="{BB962C8B-B14F-4D97-AF65-F5344CB8AC3E}">
        <p14:creationId xmlns:p14="http://schemas.microsoft.com/office/powerpoint/2010/main" val="394282964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3" y="273049"/>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64"/>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03" y="1435104"/>
            <a:ext cx="4011084" cy="4691063"/>
          </a:xfrm>
        </p:spPr>
        <p:txBody>
          <a:bodyPr/>
          <a:lstStyle>
            <a:lvl1pPr marL="0" indent="0">
              <a:buNone/>
              <a:defRPr sz="1400"/>
            </a:lvl1pPr>
            <a:lvl2pPr marL="457151" indent="0">
              <a:buNone/>
              <a:defRPr sz="1200"/>
            </a:lvl2pPr>
            <a:lvl3pPr marL="914300" indent="0">
              <a:buNone/>
              <a:defRPr sz="1000"/>
            </a:lvl3pPr>
            <a:lvl4pPr marL="1371451" indent="0">
              <a:buNone/>
              <a:defRPr sz="900"/>
            </a:lvl4pPr>
            <a:lvl5pPr marL="1828601" indent="0">
              <a:buNone/>
              <a:defRPr sz="900"/>
            </a:lvl5pPr>
            <a:lvl6pPr marL="2285750" indent="0">
              <a:buNone/>
              <a:defRPr sz="900"/>
            </a:lvl6pPr>
            <a:lvl7pPr marL="2742901" indent="0">
              <a:buNone/>
              <a:defRPr sz="900"/>
            </a:lvl7pPr>
            <a:lvl8pPr marL="3200051" indent="0">
              <a:buNone/>
              <a:defRPr sz="900"/>
            </a:lvl8pPr>
            <a:lvl9pPr marL="3657201"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defTabSz="456363">
              <a:defRPr/>
            </a:pPr>
            <a:fld id="{9E7D456F-3718-479C-9ED5-6D72FA609F75}" type="slidenum">
              <a:rPr lang="en-US" altLang="zh-TW" smtClean="0">
                <a:sym typeface="Arial"/>
              </a:rPr>
              <a:pPr defTabSz="456363">
                <a:defRPr/>
              </a:pPr>
              <a:t>‹#›</a:t>
            </a:fld>
            <a:endParaRPr lang="en-US" altLang="zh-TW">
              <a:sym typeface="Arial"/>
            </a:endParaRPr>
          </a:p>
        </p:txBody>
      </p:sp>
    </p:spTree>
    <p:extLst>
      <p:ext uri="{BB962C8B-B14F-4D97-AF65-F5344CB8AC3E}">
        <p14:creationId xmlns:p14="http://schemas.microsoft.com/office/powerpoint/2010/main" val="33073029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151" indent="0">
              <a:buNone/>
              <a:defRPr sz="2800"/>
            </a:lvl2pPr>
            <a:lvl3pPr marL="914300" indent="0">
              <a:buNone/>
              <a:defRPr sz="2400"/>
            </a:lvl3pPr>
            <a:lvl4pPr marL="1371451" indent="0">
              <a:buNone/>
              <a:defRPr sz="2000"/>
            </a:lvl4pPr>
            <a:lvl5pPr marL="1828601" indent="0">
              <a:buNone/>
              <a:defRPr sz="2000"/>
            </a:lvl5pPr>
            <a:lvl6pPr marL="2285750" indent="0">
              <a:buNone/>
              <a:defRPr sz="2000"/>
            </a:lvl6pPr>
            <a:lvl7pPr marL="2742901" indent="0">
              <a:buNone/>
              <a:defRPr sz="2000"/>
            </a:lvl7pPr>
            <a:lvl8pPr marL="3200051" indent="0">
              <a:buNone/>
              <a:defRPr sz="2000"/>
            </a:lvl8pPr>
            <a:lvl9pPr marL="3657201"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38"/>
            <a:ext cx="7315200" cy="804863"/>
          </a:xfrm>
        </p:spPr>
        <p:txBody>
          <a:bodyPr/>
          <a:lstStyle>
            <a:lvl1pPr marL="0" indent="0">
              <a:buNone/>
              <a:defRPr sz="1400"/>
            </a:lvl1pPr>
            <a:lvl2pPr marL="457151" indent="0">
              <a:buNone/>
              <a:defRPr sz="1200"/>
            </a:lvl2pPr>
            <a:lvl3pPr marL="914300" indent="0">
              <a:buNone/>
              <a:defRPr sz="1000"/>
            </a:lvl3pPr>
            <a:lvl4pPr marL="1371451" indent="0">
              <a:buNone/>
              <a:defRPr sz="900"/>
            </a:lvl4pPr>
            <a:lvl5pPr marL="1828601" indent="0">
              <a:buNone/>
              <a:defRPr sz="900"/>
            </a:lvl5pPr>
            <a:lvl6pPr marL="2285750" indent="0">
              <a:buNone/>
              <a:defRPr sz="900"/>
            </a:lvl6pPr>
            <a:lvl7pPr marL="2742901" indent="0">
              <a:buNone/>
              <a:defRPr sz="900"/>
            </a:lvl7pPr>
            <a:lvl8pPr marL="3200051" indent="0">
              <a:buNone/>
              <a:defRPr sz="900"/>
            </a:lvl8pPr>
            <a:lvl9pPr marL="3657201"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defTabSz="456363">
              <a:defRPr/>
            </a:pPr>
            <a:fld id="{B722FC8F-A772-4141-B1DE-FC21E65EC7CF}" type="slidenum">
              <a:rPr lang="en-US" altLang="zh-TW" smtClean="0">
                <a:sym typeface="Arial"/>
              </a:rPr>
              <a:pPr defTabSz="456363">
                <a:defRPr/>
              </a:pPr>
              <a:t>‹#›</a:t>
            </a:fld>
            <a:endParaRPr lang="en-US" altLang="zh-TW">
              <a:sym typeface="Arial"/>
            </a:endParaRPr>
          </a:p>
        </p:txBody>
      </p:sp>
    </p:spTree>
    <p:extLst>
      <p:ext uri="{BB962C8B-B14F-4D97-AF65-F5344CB8AC3E}">
        <p14:creationId xmlns:p14="http://schemas.microsoft.com/office/powerpoint/2010/main" val="425925921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defTabSz="456363">
              <a:defRPr/>
            </a:pPr>
            <a:fld id="{E06EE5AB-AC42-4778-9A21-1F80D686FF23}" type="slidenum">
              <a:rPr lang="en-US" altLang="zh-TW" smtClean="0">
                <a:sym typeface="Arial"/>
              </a:rPr>
              <a:pPr defTabSz="456363">
                <a:defRPr/>
              </a:pPr>
              <a:t>‹#›</a:t>
            </a:fld>
            <a:endParaRPr lang="en-US" altLang="zh-TW">
              <a:sym typeface="Arial"/>
            </a:endParaRPr>
          </a:p>
        </p:txBody>
      </p:sp>
    </p:spTree>
    <p:extLst>
      <p:ext uri="{BB962C8B-B14F-4D97-AF65-F5344CB8AC3E}">
        <p14:creationId xmlns:p14="http://schemas.microsoft.com/office/powerpoint/2010/main" val="274917259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50"/>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50"/>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defTabSz="456363">
              <a:defRPr/>
            </a:pPr>
            <a:endParaRPr lang="en-US" altLang="zh-TW">
              <a:sym typeface="Arial"/>
            </a:endParaRPr>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defTabSz="456363">
              <a:defRPr/>
            </a:pPr>
            <a:fld id="{4FB80B9E-9A50-4D5B-8DC9-0FA1675BDA30}" type="slidenum">
              <a:rPr lang="en-US" altLang="zh-TW" smtClean="0">
                <a:sym typeface="Arial"/>
              </a:rPr>
              <a:pPr defTabSz="456363">
                <a:defRPr/>
              </a:pPr>
              <a:t>‹#›</a:t>
            </a:fld>
            <a:endParaRPr lang="en-US" altLang="zh-TW">
              <a:sym typeface="Arial"/>
            </a:endParaRPr>
          </a:p>
        </p:txBody>
      </p:sp>
    </p:spTree>
    <p:extLst>
      <p:ext uri="{BB962C8B-B14F-4D97-AF65-F5344CB8AC3E}">
        <p14:creationId xmlns:p14="http://schemas.microsoft.com/office/powerpoint/2010/main" val="273255946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8"/>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defTabSz="914377" fontAlgn="base">
              <a:spcBef>
                <a:spcPct val="0"/>
              </a:spcBef>
              <a:spcAft>
                <a:spcPct val="0"/>
              </a:spcAft>
              <a:defRPr/>
            </a:pPr>
            <a:fld id="{87E72A86-14CF-4209-BDC4-8E1C8DCEE486}" type="slidenum">
              <a:rPr kumimoji="1" lang="en-US" altLang="zh-TW" smtClean="0">
                <a:solidFill>
                  <a:srgbClr val="000000"/>
                </a:solidFill>
                <a:cs typeface="Arial"/>
                <a:sym typeface="Arial"/>
              </a:rPr>
              <a:pPr defTabSz="914377" fontAlgn="base">
                <a:spcBef>
                  <a:spcPct val="0"/>
                </a:spcBef>
                <a:spcAft>
                  <a:spcPct val="0"/>
                </a:spcAft>
                <a:defRPr/>
              </a:pPr>
              <a:t>‹#›</a:t>
            </a:fld>
            <a:endParaRPr kumimoji="1" lang="en-US" altLang="zh-TW">
              <a:solidFill>
                <a:srgbClr val="000000"/>
              </a:solidFill>
              <a:cs typeface="Arial"/>
              <a:sym typeface="Arial"/>
            </a:endParaRPr>
          </a:p>
        </p:txBody>
      </p:sp>
    </p:spTree>
    <p:extLst>
      <p:ext uri="{BB962C8B-B14F-4D97-AF65-F5344CB8AC3E}">
        <p14:creationId xmlns:p14="http://schemas.microsoft.com/office/powerpoint/2010/main" val="184903462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defTabSz="914377" fontAlgn="base">
              <a:spcBef>
                <a:spcPct val="0"/>
              </a:spcBef>
              <a:spcAft>
                <a:spcPct val="0"/>
              </a:spcAft>
              <a:defRPr/>
            </a:pPr>
            <a:fld id="{97CB8D95-3EDC-4C75-87D4-1ED05DE78448}" type="slidenum">
              <a:rPr kumimoji="1" lang="en-US" altLang="zh-TW" smtClean="0">
                <a:solidFill>
                  <a:srgbClr val="000000"/>
                </a:solidFill>
                <a:cs typeface="Arial"/>
                <a:sym typeface="Arial"/>
              </a:rPr>
              <a:pPr defTabSz="914377" fontAlgn="base">
                <a:spcBef>
                  <a:spcPct val="0"/>
                </a:spcBef>
                <a:spcAft>
                  <a:spcPct val="0"/>
                </a:spcAft>
                <a:defRPr/>
              </a:pPr>
              <a:t>‹#›</a:t>
            </a:fld>
            <a:endParaRPr kumimoji="1" lang="en-US" altLang="zh-TW">
              <a:solidFill>
                <a:srgbClr val="000000"/>
              </a:solidFill>
              <a:cs typeface="Arial"/>
              <a:sym typeface="Arial"/>
            </a:endParaRPr>
          </a:p>
        </p:txBody>
      </p:sp>
    </p:spTree>
    <p:extLst>
      <p:ext uri="{BB962C8B-B14F-4D97-AF65-F5344CB8AC3E}">
        <p14:creationId xmlns:p14="http://schemas.microsoft.com/office/powerpoint/2010/main" val="203442565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defTabSz="914377" fontAlgn="base">
              <a:spcBef>
                <a:spcPct val="0"/>
              </a:spcBef>
              <a:spcAft>
                <a:spcPct val="0"/>
              </a:spcAft>
              <a:defRPr/>
            </a:pPr>
            <a:fld id="{B3382789-E97A-423C-871F-02348775151E}" type="slidenum">
              <a:rPr kumimoji="1" lang="en-US" altLang="zh-TW" smtClean="0">
                <a:solidFill>
                  <a:srgbClr val="000000"/>
                </a:solidFill>
                <a:cs typeface="Arial"/>
                <a:sym typeface="Arial"/>
              </a:rPr>
              <a:pPr defTabSz="914377" fontAlgn="base">
                <a:spcBef>
                  <a:spcPct val="0"/>
                </a:spcBef>
                <a:spcAft>
                  <a:spcPct val="0"/>
                </a:spcAft>
                <a:defRPr/>
              </a:pPr>
              <a:t>‹#›</a:t>
            </a:fld>
            <a:endParaRPr kumimoji="1" lang="en-US" altLang="zh-TW">
              <a:solidFill>
                <a:srgbClr val="000000"/>
              </a:solidFill>
              <a:cs typeface="Arial"/>
              <a:sym typeface="Arial"/>
            </a:endParaRPr>
          </a:p>
        </p:txBody>
      </p:sp>
    </p:spTree>
    <p:extLst>
      <p:ext uri="{BB962C8B-B14F-4D97-AF65-F5344CB8AC3E}">
        <p14:creationId xmlns:p14="http://schemas.microsoft.com/office/powerpoint/2010/main" val="196132452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6" name="Rectangle 5"/>
          <p:cNvSpPr>
            <a:spLocks noGrp="1" noChangeArrowheads="1"/>
          </p:cNvSpPr>
          <p:nvPr>
            <p:ph type="ftr" sz="quarter" idx="11"/>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7" name="Rectangle 6"/>
          <p:cNvSpPr>
            <a:spLocks noGrp="1" noChangeArrowheads="1"/>
          </p:cNvSpPr>
          <p:nvPr>
            <p:ph type="sldNum" sz="quarter" idx="12"/>
          </p:nvPr>
        </p:nvSpPr>
        <p:spPr>
          <a:ln/>
        </p:spPr>
        <p:txBody>
          <a:bodyPr/>
          <a:lstStyle>
            <a:lvl1pPr>
              <a:defRPr/>
            </a:lvl1pPr>
          </a:lstStyle>
          <a:p>
            <a:pPr defTabSz="914377" fontAlgn="base">
              <a:spcBef>
                <a:spcPct val="0"/>
              </a:spcBef>
              <a:spcAft>
                <a:spcPct val="0"/>
              </a:spcAft>
              <a:defRPr/>
            </a:pPr>
            <a:fld id="{2AE71452-9B9F-44F9-9E76-000EA9F2DAF4}" type="slidenum">
              <a:rPr kumimoji="1" lang="en-US" altLang="zh-TW" smtClean="0">
                <a:solidFill>
                  <a:srgbClr val="000000"/>
                </a:solidFill>
                <a:cs typeface="Arial"/>
                <a:sym typeface="Arial"/>
              </a:rPr>
              <a:pPr defTabSz="914377" fontAlgn="base">
                <a:spcBef>
                  <a:spcPct val="0"/>
                </a:spcBef>
                <a:spcAft>
                  <a:spcPct val="0"/>
                </a:spcAft>
                <a:defRPr/>
              </a:pPr>
              <a:t>‹#›</a:t>
            </a:fld>
            <a:endParaRPr kumimoji="1" lang="en-US" altLang="zh-TW">
              <a:solidFill>
                <a:srgbClr val="000000"/>
              </a:solidFill>
              <a:cs typeface="Arial"/>
              <a:sym typeface="Arial"/>
            </a:endParaRPr>
          </a:p>
        </p:txBody>
      </p:sp>
    </p:spTree>
    <p:extLst>
      <p:ext uri="{BB962C8B-B14F-4D97-AF65-F5344CB8AC3E}">
        <p14:creationId xmlns:p14="http://schemas.microsoft.com/office/powerpoint/2010/main" val="50576472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8" name="Rectangle 5"/>
          <p:cNvSpPr>
            <a:spLocks noGrp="1" noChangeArrowheads="1"/>
          </p:cNvSpPr>
          <p:nvPr>
            <p:ph type="ftr" sz="quarter" idx="11"/>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9" name="Rectangle 6"/>
          <p:cNvSpPr>
            <a:spLocks noGrp="1" noChangeArrowheads="1"/>
          </p:cNvSpPr>
          <p:nvPr>
            <p:ph type="sldNum" sz="quarter" idx="12"/>
          </p:nvPr>
        </p:nvSpPr>
        <p:spPr>
          <a:ln/>
        </p:spPr>
        <p:txBody>
          <a:bodyPr/>
          <a:lstStyle>
            <a:lvl1pPr>
              <a:defRPr/>
            </a:lvl1pPr>
          </a:lstStyle>
          <a:p>
            <a:pPr defTabSz="914377" fontAlgn="base">
              <a:spcBef>
                <a:spcPct val="0"/>
              </a:spcBef>
              <a:spcAft>
                <a:spcPct val="0"/>
              </a:spcAft>
              <a:defRPr/>
            </a:pPr>
            <a:fld id="{7E233F83-5022-4A11-B5CF-5B83EA5D5317}" type="slidenum">
              <a:rPr kumimoji="1" lang="en-US" altLang="zh-TW" smtClean="0">
                <a:solidFill>
                  <a:srgbClr val="000000"/>
                </a:solidFill>
                <a:cs typeface="Arial"/>
                <a:sym typeface="Arial"/>
              </a:rPr>
              <a:pPr defTabSz="914377" fontAlgn="base">
                <a:spcBef>
                  <a:spcPct val="0"/>
                </a:spcBef>
                <a:spcAft>
                  <a:spcPct val="0"/>
                </a:spcAft>
                <a:defRPr/>
              </a:pPr>
              <a:t>‹#›</a:t>
            </a:fld>
            <a:endParaRPr kumimoji="1" lang="en-US" altLang="zh-TW">
              <a:solidFill>
                <a:srgbClr val="000000"/>
              </a:solidFill>
              <a:cs typeface="Arial"/>
              <a:sym typeface="Arial"/>
            </a:endParaRPr>
          </a:p>
        </p:txBody>
      </p:sp>
    </p:spTree>
    <p:extLst>
      <p:ext uri="{BB962C8B-B14F-4D97-AF65-F5344CB8AC3E}">
        <p14:creationId xmlns:p14="http://schemas.microsoft.com/office/powerpoint/2010/main" val="5802008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4" name="Rectangle 5"/>
          <p:cNvSpPr>
            <a:spLocks noGrp="1" noChangeArrowheads="1"/>
          </p:cNvSpPr>
          <p:nvPr>
            <p:ph type="ftr" sz="quarter" idx="11"/>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5" name="Rectangle 6"/>
          <p:cNvSpPr>
            <a:spLocks noGrp="1" noChangeArrowheads="1"/>
          </p:cNvSpPr>
          <p:nvPr>
            <p:ph type="sldNum" sz="quarter" idx="12"/>
          </p:nvPr>
        </p:nvSpPr>
        <p:spPr>
          <a:ln/>
        </p:spPr>
        <p:txBody>
          <a:bodyPr/>
          <a:lstStyle>
            <a:lvl1pPr>
              <a:defRPr/>
            </a:lvl1pPr>
          </a:lstStyle>
          <a:p>
            <a:pPr defTabSz="914377" fontAlgn="base">
              <a:spcBef>
                <a:spcPct val="0"/>
              </a:spcBef>
              <a:spcAft>
                <a:spcPct val="0"/>
              </a:spcAft>
              <a:defRPr/>
            </a:pPr>
            <a:fld id="{4081EA81-035F-444F-B9D2-CEC2A7BB620F}" type="slidenum">
              <a:rPr kumimoji="1" lang="en-US" altLang="zh-TW" smtClean="0">
                <a:solidFill>
                  <a:srgbClr val="000000"/>
                </a:solidFill>
                <a:cs typeface="Arial"/>
                <a:sym typeface="Arial"/>
              </a:rPr>
              <a:pPr defTabSz="914377" fontAlgn="base">
                <a:spcBef>
                  <a:spcPct val="0"/>
                </a:spcBef>
                <a:spcAft>
                  <a:spcPct val="0"/>
                </a:spcAft>
                <a:defRPr/>
              </a:pPr>
              <a:t>‹#›</a:t>
            </a:fld>
            <a:endParaRPr kumimoji="1" lang="en-US" altLang="zh-TW">
              <a:solidFill>
                <a:srgbClr val="000000"/>
              </a:solidFill>
              <a:cs typeface="Arial"/>
              <a:sym typeface="Arial"/>
            </a:endParaRPr>
          </a:p>
        </p:txBody>
      </p:sp>
    </p:spTree>
    <p:extLst>
      <p:ext uri="{BB962C8B-B14F-4D97-AF65-F5344CB8AC3E}">
        <p14:creationId xmlns:p14="http://schemas.microsoft.com/office/powerpoint/2010/main" val="26920813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3" name="Rectangle 5"/>
          <p:cNvSpPr>
            <a:spLocks noGrp="1" noChangeArrowheads="1"/>
          </p:cNvSpPr>
          <p:nvPr>
            <p:ph type="ftr" sz="quarter" idx="11"/>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4" name="Rectangle 6"/>
          <p:cNvSpPr>
            <a:spLocks noGrp="1" noChangeArrowheads="1"/>
          </p:cNvSpPr>
          <p:nvPr>
            <p:ph type="sldNum" sz="quarter" idx="12"/>
          </p:nvPr>
        </p:nvSpPr>
        <p:spPr>
          <a:ln/>
        </p:spPr>
        <p:txBody>
          <a:bodyPr/>
          <a:lstStyle>
            <a:lvl1pPr>
              <a:defRPr/>
            </a:lvl1pPr>
          </a:lstStyle>
          <a:p>
            <a:pPr defTabSz="914377" fontAlgn="base">
              <a:spcBef>
                <a:spcPct val="0"/>
              </a:spcBef>
              <a:spcAft>
                <a:spcPct val="0"/>
              </a:spcAft>
              <a:defRPr/>
            </a:pPr>
            <a:fld id="{A4F6A14D-4A93-4DCA-A5C1-C34107715679}" type="slidenum">
              <a:rPr kumimoji="1" lang="en-US" altLang="zh-TW" smtClean="0">
                <a:solidFill>
                  <a:srgbClr val="000000"/>
                </a:solidFill>
                <a:cs typeface="Arial"/>
                <a:sym typeface="Arial"/>
              </a:rPr>
              <a:pPr defTabSz="914377" fontAlgn="base">
                <a:spcBef>
                  <a:spcPct val="0"/>
                </a:spcBef>
                <a:spcAft>
                  <a:spcPct val="0"/>
                </a:spcAft>
                <a:defRPr/>
              </a:pPr>
              <a:t>‹#›</a:t>
            </a:fld>
            <a:endParaRPr kumimoji="1" lang="en-US" altLang="zh-TW">
              <a:solidFill>
                <a:srgbClr val="000000"/>
              </a:solidFill>
              <a:cs typeface="Arial"/>
              <a:sym typeface="Arial"/>
            </a:endParaRPr>
          </a:p>
        </p:txBody>
      </p:sp>
    </p:spTree>
    <p:extLst>
      <p:ext uri="{BB962C8B-B14F-4D97-AF65-F5344CB8AC3E}">
        <p14:creationId xmlns:p14="http://schemas.microsoft.com/office/powerpoint/2010/main" val="45246249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2" y="273049"/>
            <a:ext cx="4011084" cy="1162051"/>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6" name="Rectangle 5"/>
          <p:cNvSpPr>
            <a:spLocks noGrp="1" noChangeArrowheads="1"/>
          </p:cNvSpPr>
          <p:nvPr>
            <p:ph type="ftr" sz="quarter" idx="11"/>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7" name="Rectangle 6"/>
          <p:cNvSpPr>
            <a:spLocks noGrp="1" noChangeArrowheads="1"/>
          </p:cNvSpPr>
          <p:nvPr>
            <p:ph type="sldNum" sz="quarter" idx="12"/>
          </p:nvPr>
        </p:nvSpPr>
        <p:spPr>
          <a:ln/>
        </p:spPr>
        <p:txBody>
          <a:bodyPr/>
          <a:lstStyle>
            <a:lvl1pPr>
              <a:defRPr/>
            </a:lvl1pPr>
          </a:lstStyle>
          <a:p>
            <a:pPr defTabSz="914377" fontAlgn="base">
              <a:spcBef>
                <a:spcPct val="0"/>
              </a:spcBef>
              <a:spcAft>
                <a:spcPct val="0"/>
              </a:spcAft>
              <a:defRPr/>
            </a:pPr>
            <a:fld id="{7648286C-3482-4963-B408-6DB39ED0CE08}" type="slidenum">
              <a:rPr kumimoji="1" lang="en-US" altLang="zh-TW" smtClean="0">
                <a:solidFill>
                  <a:srgbClr val="000000"/>
                </a:solidFill>
                <a:cs typeface="Arial"/>
                <a:sym typeface="Arial"/>
              </a:rPr>
              <a:pPr defTabSz="914377" fontAlgn="base">
                <a:spcBef>
                  <a:spcPct val="0"/>
                </a:spcBef>
                <a:spcAft>
                  <a:spcPct val="0"/>
                </a:spcAft>
                <a:defRPr/>
              </a:pPr>
              <a:t>‹#›</a:t>
            </a:fld>
            <a:endParaRPr kumimoji="1" lang="en-US" altLang="zh-TW">
              <a:solidFill>
                <a:srgbClr val="000000"/>
              </a:solidFill>
              <a:cs typeface="Arial"/>
              <a:sym typeface="Arial"/>
            </a:endParaRPr>
          </a:p>
        </p:txBody>
      </p:sp>
    </p:spTree>
    <p:extLst>
      <p:ext uri="{BB962C8B-B14F-4D97-AF65-F5344CB8AC3E}">
        <p14:creationId xmlns:p14="http://schemas.microsoft.com/office/powerpoint/2010/main" val="161042595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9"/>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6" name="Rectangle 5"/>
          <p:cNvSpPr>
            <a:spLocks noGrp="1" noChangeArrowheads="1"/>
          </p:cNvSpPr>
          <p:nvPr>
            <p:ph type="ftr" sz="quarter" idx="11"/>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7" name="Rectangle 6"/>
          <p:cNvSpPr>
            <a:spLocks noGrp="1" noChangeArrowheads="1"/>
          </p:cNvSpPr>
          <p:nvPr>
            <p:ph type="sldNum" sz="quarter" idx="12"/>
          </p:nvPr>
        </p:nvSpPr>
        <p:spPr>
          <a:ln/>
        </p:spPr>
        <p:txBody>
          <a:bodyPr/>
          <a:lstStyle>
            <a:lvl1pPr>
              <a:defRPr/>
            </a:lvl1pPr>
          </a:lstStyle>
          <a:p>
            <a:pPr defTabSz="914377" fontAlgn="base">
              <a:spcBef>
                <a:spcPct val="0"/>
              </a:spcBef>
              <a:spcAft>
                <a:spcPct val="0"/>
              </a:spcAft>
              <a:defRPr/>
            </a:pPr>
            <a:fld id="{D18A9657-B4E1-4CA7-8B1F-F334562A454D}" type="slidenum">
              <a:rPr kumimoji="1" lang="en-US" altLang="zh-TW" smtClean="0">
                <a:solidFill>
                  <a:srgbClr val="000000"/>
                </a:solidFill>
                <a:cs typeface="Arial"/>
                <a:sym typeface="Arial"/>
              </a:rPr>
              <a:pPr defTabSz="914377" fontAlgn="base">
                <a:spcBef>
                  <a:spcPct val="0"/>
                </a:spcBef>
                <a:spcAft>
                  <a:spcPct val="0"/>
                </a:spcAft>
                <a:defRPr/>
              </a:pPr>
              <a:t>‹#›</a:t>
            </a:fld>
            <a:endParaRPr kumimoji="1" lang="en-US" altLang="zh-TW">
              <a:solidFill>
                <a:srgbClr val="000000"/>
              </a:solidFill>
              <a:cs typeface="Arial"/>
              <a:sym typeface="Arial"/>
            </a:endParaRPr>
          </a:p>
        </p:txBody>
      </p:sp>
    </p:spTree>
    <p:extLst>
      <p:ext uri="{BB962C8B-B14F-4D97-AF65-F5344CB8AC3E}">
        <p14:creationId xmlns:p14="http://schemas.microsoft.com/office/powerpoint/2010/main" val="211618185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defTabSz="914377" fontAlgn="base">
              <a:spcBef>
                <a:spcPct val="0"/>
              </a:spcBef>
              <a:spcAft>
                <a:spcPct val="0"/>
              </a:spcAft>
              <a:defRPr/>
            </a:pPr>
            <a:fld id="{A36070A5-2F55-4DE4-9E40-01B1B35F6BB6}" type="slidenum">
              <a:rPr kumimoji="1" lang="en-US" altLang="zh-TW" smtClean="0">
                <a:solidFill>
                  <a:srgbClr val="000000"/>
                </a:solidFill>
                <a:cs typeface="Arial"/>
                <a:sym typeface="Arial"/>
              </a:rPr>
              <a:pPr defTabSz="914377" fontAlgn="base">
                <a:spcBef>
                  <a:spcPct val="0"/>
                </a:spcBef>
                <a:spcAft>
                  <a:spcPct val="0"/>
                </a:spcAft>
                <a:defRPr/>
              </a:pPr>
              <a:t>‹#›</a:t>
            </a:fld>
            <a:endParaRPr kumimoji="1" lang="en-US" altLang="zh-TW">
              <a:solidFill>
                <a:srgbClr val="000000"/>
              </a:solidFill>
              <a:cs typeface="Arial"/>
              <a:sym typeface="Arial"/>
            </a:endParaRPr>
          </a:p>
        </p:txBody>
      </p:sp>
    </p:spTree>
    <p:extLst>
      <p:ext uri="{BB962C8B-B14F-4D97-AF65-F5344CB8AC3E}">
        <p14:creationId xmlns:p14="http://schemas.microsoft.com/office/powerpoint/2010/main" val="62011318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40"/>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40"/>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5" name="Rectangle 5"/>
          <p:cNvSpPr>
            <a:spLocks noGrp="1" noChangeArrowheads="1"/>
          </p:cNvSpPr>
          <p:nvPr>
            <p:ph type="ftr" sz="quarter" idx="11"/>
          </p:nvPr>
        </p:nvSpPr>
        <p:spPr>
          <a:ln/>
        </p:spPr>
        <p:txBody>
          <a:bodyPr/>
          <a:lstStyle>
            <a:lvl1pPr>
              <a:defRPr/>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6" name="Rectangle 6"/>
          <p:cNvSpPr>
            <a:spLocks noGrp="1" noChangeArrowheads="1"/>
          </p:cNvSpPr>
          <p:nvPr>
            <p:ph type="sldNum" sz="quarter" idx="12"/>
          </p:nvPr>
        </p:nvSpPr>
        <p:spPr>
          <a:ln/>
        </p:spPr>
        <p:txBody>
          <a:bodyPr/>
          <a:lstStyle>
            <a:lvl1pPr>
              <a:defRPr/>
            </a:lvl1pPr>
          </a:lstStyle>
          <a:p>
            <a:pPr defTabSz="914377" fontAlgn="base">
              <a:spcBef>
                <a:spcPct val="0"/>
              </a:spcBef>
              <a:spcAft>
                <a:spcPct val="0"/>
              </a:spcAft>
              <a:defRPr/>
            </a:pPr>
            <a:fld id="{16A6E8DD-820B-4120-A173-0D2E4E166D43}" type="slidenum">
              <a:rPr kumimoji="1" lang="en-US" altLang="zh-TW" smtClean="0">
                <a:solidFill>
                  <a:srgbClr val="000000"/>
                </a:solidFill>
                <a:cs typeface="Arial"/>
                <a:sym typeface="Arial"/>
              </a:rPr>
              <a:pPr defTabSz="914377" fontAlgn="base">
                <a:spcBef>
                  <a:spcPct val="0"/>
                </a:spcBef>
                <a:spcAft>
                  <a:spcPct val="0"/>
                </a:spcAft>
                <a:defRPr/>
              </a:pPr>
              <a:t>‹#›</a:t>
            </a:fld>
            <a:endParaRPr kumimoji="1" lang="en-US" altLang="zh-TW">
              <a:solidFill>
                <a:srgbClr val="000000"/>
              </a:solidFill>
              <a:cs typeface="Arial"/>
              <a:sym typeface="Arial"/>
            </a:endParaRPr>
          </a:p>
        </p:txBody>
      </p:sp>
    </p:spTree>
    <p:extLst>
      <p:ext uri="{BB962C8B-B14F-4D97-AF65-F5344CB8AC3E}">
        <p14:creationId xmlns:p14="http://schemas.microsoft.com/office/powerpoint/2010/main" val="1250506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1.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5.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theme" Target="../theme/theme12.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41598147"/>
      </p:ext>
    </p:extLst>
  </p:cSld>
  <p:clrMap bg1="lt1" tx1="dk1" bg2="lt2" tx2="dk2" accent1="accent1" accent2="accent2" accent3="accent3" accent4="accent4" accent5="accent5" accent6="accent6" hlink="hlink" folHlink="folHlink"/>
  <p:sldLayoutIdLst>
    <p:sldLayoutId id="2147501208" r:id="rId1"/>
    <p:sldLayoutId id="2147501209" r:id="rId2"/>
    <p:sldLayoutId id="2147501210" r:id="rId3"/>
    <p:sldLayoutId id="2147501211" r:id="rId4"/>
    <p:sldLayoutId id="2147501212" r:id="rId5"/>
    <p:sldLayoutId id="2147501213" r:id="rId6"/>
    <p:sldLayoutId id="2147501214" r:id="rId7"/>
    <p:sldLayoutId id="2147501215" r:id="rId8"/>
    <p:sldLayoutId id="2147501216" r:id="rId9"/>
    <p:sldLayoutId id="2147501217" r:id="rId10"/>
    <p:sldLayoutId id="214750121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標題版面配置區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ctr" anchorCtr="0" compatLnSpc="1">
            <a:prstTxWarp prst="textNoShape">
              <a:avLst/>
            </a:prstTxWarp>
          </a:bodyPr>
          <a:lstStyle/>
          <a:p>
            <a:pPr lvl="0"/>
            <a:r>
              <a:rPr lang="zh-TW" altLang="en-US" smtClean="0"/>
              <a:t>按一下以編輯母片標題樣式</a:t>
            </a:r>
          </a:p>
        </p:txBody>
      </p:sp>
      <p:sp>
        <p:nvSpPr>
          <p:cNvPr id="9219" name="文字版面配置區 2"/>
          <p:cNvSpPr>
            <a:spLocks noGrp="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7" rIns="91432" bIns="4571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609600" y="6356358"/>
            <a:ext cx="2844800" cy="365125"/>
          </a:xfrm>
          <a:prstGeom prst="rect">
            <a:avLst/>
          </a:prstGeom>
        </p:spPr>
        <p:txBody>
          <a:bodyPr vert="horz" wrap="square" lIns="91432" tIns="45717" rIns="91432" bIns="4571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377" fontAlgn="base">
              <a:spcBef>
                <a:spcPct val="0"/>
              </a:spcBef>
              <a:spcAft>
                <a:spcPct val="0"/>
              </a:spcAft>
              <a:defRPr/>
            </a:pPr>
            <a:endParaRPr lang="en-US" altLang="zh-TW">
              <a:sym typeface="Arial"/>
            </a:endParaRPr>
          </a:p>
        </p:txBody>
      </p:sp>
      <p:sp>
        <p:nvSpPr>
          <p:cNvPr id="5" name="頁尾版面配置區 4"/>
          <p:cNvSpPr>
            <a:spLocks noGrp="1"/>
          </p:cNvSpPr>
          <p:nvPr>
            <p:ph type="ftr" sz="quarter" idx="3"/>
          </p:nvPr>
        </p:nvSpPr>
        <p:spPr>
          <a:xfrm>
            <a:off x="4165600" y="6356358"/>
            <a:ext cx="3860800" cy="365125"/>
          </a:xfrm>
          <a:prstGeom prst="rect">
            <a:avLst/>
          </a:prstGeom>
        </p:spPr>
        <p:txBody>
          <a:bodyPr vert="horz" wrap="square" lIns="91432" tIns="45717" rIns="91432" bIns="4571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377" fontAlgn="base">
              <a:spcBef>
                <a:spcPct val="0"/>
              </a:spcBef>
              <a:spcAft>
                <a:spcPct val="0"/>
              </a:spcAft>
              <a:defRPr/>
            </a:pPr>
            <a:endParaRPr lang="en-US" altLang="zh-TW">
              <a:sym typeface="Arial"/>
            </a:endParaRPr>
          </a:p>
        </p:txBody>
      </p:sp>
      <p:sp>
        <p:nvSpPr>
          <p:cNvPr id="6" name="投影片編號版面配置區 5"/>
          <p:cNvSpPr>
            <a:spLocks noGrp="1"/>
          </p:cNvSpPr>
          <p:nvPr>
            <p:ph type="sldNum" sz="quarter" idx="4"/>
          </p:nvPr>
        </p:nvSpPr>
        <p:spPr>
          <a:xfrm>
            <a:off x="8737600" y="6356358"/>
            <a:ext cx="2844800" cy="365125"/>
          </a:xfrm>
          <a:prstGeom prst="rect">
            <a:avLst/>
          </a:prstGeom>
        </p:spPr>
        <p:txBody>
          <a:bodyPr vert="horz" wrap="square" lIns="91432" tIns="45717" rIns="91432" bIns="4571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377" fontAlgn="base">
              <a:spcBef>
                <a:spcPct val="0"/>
              </a:spcBef>
              <a:spcAft>
                <a:spcPct val="0"/>
              </a:spcAft>
              <a:defRPr/>
            </a:pPr>
            <a:fld id="{14C0E2AB-EE73-460D-87A6-4D908BF08581}" type="slidenum">
              <a:rPr lang="en-US" altLang="zh-TW" smtClean="0">
                <a:sym typeface="Arial"/>
              </a:rPr>
              <a:pPr defTabSz="914377" fontAlgn="base">
                <a:spcBef>
                  <a:spcPct val="0"/>
                </a:spcBef>
                <a:spcAft>
                  <a:spcPct val="0"/>
                </a:spcAft>
                <a:defRPr/>
              </a:pPr>
              <a:t>‹#›</a:t>
            </a:fld>
            <a:endParaRPr lang="en-US" altLang="zh-TW">
              <a:sym typeface="Arial"/>
            </a:endParaRPr>
          </a:p>
        </p:txBody>
      </p:sp>
    </p:spTree>
    <p:extLst>
      <p:ext uri="{BB962C8B-B14F-4D97-AF65-F5344CB8AC3E}">
        <p14:creationId xmlns:p14="http://schemas.microsoft.com/office/powerpoint/2010/main" val="1835557308"/>
      </p:ext>
    </p:extLst>
  </p:cSld>
  <p:clrMap bg1="lt1" tx1="dk1" bg2="lt2" tx2="dk2" accent1="accent1" accent2="accent2" accent3="accent3" accent4="accent4" accent5="accent5" accent6="accent6" hlink="hlink" folHlink="folHlink"/>
  <p:sldLayoutIdLst>
    <p:sldLayoutId id="2147501220" r:id="rId1"/>
    <p:sldLayoutId id="2147501221" r:id="rId2"/>
    <p:sldLayoutId id="2147501222" r:id="rId3"/>
    <p:sldLayoutId id="2147501223" r:id="rId4"/>
    <p:sldLayoutId id="2147501224" r:id="rId5"/>
    <p:sldLayoutId id="2147501225" r:id="rId6"/>
    <p:sldLayoutId id="2147501226" r:id="rId7"/>
    <p:sldLayoutId id="2147501227" r:id="rId8"/>
    <p:sldLayoutId id="2147501228" r:id="rId9"/>
    <p:sldLayoutId id="2147501229" r:id="rId10"/>
    <p:sldLayoutId id="214750123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51" algn="ctr" rtl="0" fontAlgn="base">
        <a:spcBef>
          <a:spcPct val="0"/>
        </a:spcBef>
        <a:spcAft>
          <a:spcPct val="0"/>
        </a:spcAft>
        <a:defRPr sz="4400">
          <a:solidFill>
            <a:schemeClr val="tx1"/>
          </a:solidFill>
          <a:latin typeface="Calibri" pitchFamily="34" charset="0"/>
        </a:defRPr>
      </a:lvl6pPr>
      <a:lvl7pPr marL="914300" algn="ctr" rtl="0" fontAlgn="base">
        <a:spcBef>
          <a:spcPct val="0"/>
        </a:spcBef>
        <a:spcAft>
          <a:spcPct val="0"/>
        </a:spcAft>
        <a:defRPr sz="4400">
          <a:solidFill>
            <a:schemeClr val="tx1"/>
          </a:solidFill>
          <a:latin typeface="Calibri" pitchFamily="34" charset="0"/>
        </a:defRPr>
      </a:lvl7pPr>
      <a:lvl8pPr marL="1371451" algn="ctr" rtl="0" fontAlgn="base">
        <a:spcBef>
          <a:spcPct val="0"/>
        </a:spcBef>
        <a:spcAft>
          <a:spcPct val="0"/>
        </a:spcAft>
        <a:defRPr sz="4400">
          <a:solidFill>
            <a:schemeClr val="tx1"/>
          </a:solidFill>
          <a:latin typeface="Calibri" pitchFamily="34" charset="0"/>
        </a:defRPr>
      </a:lvl8pPr>
      <a:lvl9pPr marL="1828601" algn="ctr" rtl="0" fontAlgn="base">
        <a:spcBef>
          <a:spcPct val="0"/>
        </a:spcBef>
        <a:spcAft>
          <a:spcPct val="0"/>
        </a:spcAft>
        <a:defRPr sz="4400">
          <a:solidFill>
            <a:schemeClr val="tx1"/>
          </a:solidFill>
          <a:latin typeface="Calibri" pitchFamily="34" charset="0"/>
        </a:defRPr>
      </a:lvl9pPr>
    </p:titleStyle>
    <p:bodyStyle>
      <a:lvl1pPr marL="341305" indent="-341305"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44" indent="-284156"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385" indent="-227008"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573" indent="-227008"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762" indent="-227008"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325"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7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2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76" indent="-228576"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00" rtl="0" eaLnBrk="1" latinLnBrk="0" hangingPunct="1">
        <a:defRPr sz="1800" kern="1200">
          <a:solidFill>
            <a:schemeClr val="tx1"/>
          </a:solidFill>
          <a:latin typeface="+mn-lt"/>
          <a:ea typeface="+mn-ea"/>
          <a:cs typeface="+mn-cs"/>
        </a:defRPr>
      </a:lvl1pPr>
      <a:lvl2pPr marL="457151" algn="l" defTabSz="914300" rtl="0" eaLnBrk="1" latinLnBrk="0" hangingPunct="1">
        <a:defRPr sz="1800" kern="1200">
          <a:solidFill>
            <a:schemeClr val="tx1"/>
          </a:solidFill>
          <a:latin typeface="+mn-lt"/>
          <a:ea typeface="+mn-ea"/>
          <a:cs typeface="+mn-cs"/>
        </a:defRPr>
      </a:lvl2pPr>
      <a:lvl3pPr marL="914300" algn="l" defTabSz="914300" rtl="0" eaLnBrk="1" latinLnBrk="0" hangingPunct="1">
        <a:defRPr sz="1800" kern="1200">
          <a:solidFill>
            <a:schemeClr val="tx1"/>
          </a:solidFill>
          <a:latin typeface="+mn-lt"/>
          <a:ea typeface="+mn-ea"/>
          <a:cs typeface="+mn-cs"/>
        </a:defRPr>
      </a:lvl3pPr>
      <a:lvl4pPr marL="1371451" algn="l" defTabSz="914300" rtl="0" eaLnBrk="1" latinLnBrk="0" hangingPunct="1">
        <a:defRPr sz="1800" kern="1200">
          <a:solidFill>
            <a:schemeClr val="tx1"/>
          </a:solidFill>
          <a:latin typeface="+mn-lt"/>
          <a:ea typeface="+mn-ea"/>
          <a:cs typeface="+mn-cs"/>
        </a:defRPr>
      </a:lvl4pPr>
      <a:lvl5pPr marL="1828601" algn="l" defTabSz="914300" rtl="0" eaLnBrk="1" latinLnBrk="0" hangingPunct="1">
        <a:defRPr sz="1800" kern="1200">
          <a:solidFill>
            <a:schemeClr val="tx1"/>
          </a:solidFill>
          <a:latin typeface="+mn-lt"/>
          <a:ea typeface="+mn-ea"/>
          <a:cs typeface="+mn-cs"/>
        </a:defRPr>
      </a:lvl5pPr>
      <a:lvl6pPr marL="2285750" algn="l" defTabSz="914300" rtl="0" eaLnBrk="1" latinLnBrk="0" hangingPunct="1">
        <a:defRPr sz="1800" kern="1200">
          <a:solidFill>
            <a:schemeClr val="tx1"/>
          </a:solidFill>
          <a:latin typeface="+mn-lt"/>
          <a:ea typeface="+mn-ea"/>
          <a:cs typeface="+mn-cs"/>
        </a:defRPr>
      </a:lvl6pPr>
      <a:lvl7pPr marL="2742901" algn="l" defTabSz="914300" rtl="0" eaLnBrk="1" latinLnBrk="0" hangingPunct="1">
        <a:defRPr sz="1800" kern="1200">
          <a:solidFill>
            <a:schemeClr val="tx1"/>
          </a:solidFill>
          <a:latin typeface="+mn-lt"/>
          <a:ea typeface="+mn-ea"/>
          <a:cs typeface="+mn-cs"/>
        </a:defRPr>
      </a:lvl7pPr>
      <a:lvl8pPr marL="3200051" algn="l" defTabSz="914300" rtl="0" eaLnBrk="1" latinLnBrk="0" hangingPunct="1">
        <a:defRPr sz="1800" kern="1200">
          <a:solidFill>
            <a:schemeClr val="tx1"/>
          </a:solidFill>
          <a:latin typeface="+mn-lt"/>
          <a:ea typeface="+mn-ea"/>
          <a:cs typeface="+mn-cs"/>
        </a:defRPr>
      </a:lvl8pPr>
      <a:lvl9pPr marL="3657201" algn="l" defTabSz="9143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9"/>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defTabSz="914377" fontAlgn="base">
              <a:spcBef>
                <a:spcPct val="0"/>
              </a:spcBef>
              <a:spcAft>
                <a:spcPct val="0"/>
              </a:spcAft>
              <a:defRPr/>
            </a:pPr>
            <a:endParaRPr kumimoji="1" lang="en-US" altLang="zh-TW">
              <a:solidFill>
                <a:srgbClr val="000000"/>
              </a:solidFill>
              <a:cs typeface="Arial"/>
              <a:sym typeface="Aria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914377" fontAlgn="base">
              <a:spcBef>
                <a:spcPct val="0"/>
              </a:spcBef>
              <a:spcAft>
                <a:spcPct val="0"/>
              </a:spcAft>
              <a:defRPr/>
            </a:pPr>
            <a:fld id="{28F712FE-4DB7-4D7B-BA2B-04BECC75A027}" type="slidenum">
              <a:rPr kumimoji="1" lang="en-US" altLang="zh-TW" smtClean="0">
                <a:solidFill>
                  <a:srgbClr val="000000"/>
                </a:solidFill>
                <a:cs typeface="Arial"/>
                <a:sym typeface="Arial"/>
              </a:rPr>
              <a:pPr defTabSz="914377" fontAlgn="base">
                <a:spcBef>
                  <a:spcPct val="0"/>
                </a:spcBef>
                <a:spcAft>
                  <a:spcPct val="0"/>
                </a:spcAft>
                <a:defRPr/>
              </a:pPr>
              <a:t>‹#›</a:t>
            </a:fld>
            <a:endParaRPr kumimoji="1" lang="en-US" altLang="zh-TW">
              <a:solidFill>
                <a:srgbClr val="000000"/>
              </a:solidFill>
              <a:cs typeface="Arial"/>
              <a:sym typeface="Arial"/>
            </a:endParaRPr>
          </a:p>
        </p:txBody>
      </p:sp>
    </p:spTree>
    <p:extLst>
      <p:ext uri="{BB962C8B-B14F-4D97-AF65-F5344CB8AC3E}">
        <p14:creationId xmlns:p14="http://schemas.microsoft.com/office/powerpoint/2010/main" val="2776489102"/>
      </p:ext>
    </p:extLst>
  </p:cSld>
  <p:clrMap bg1="lt1" tx1="dk1" bg2="lt2" tx2="dk2" accent1="accent1" accent2="accent2" accent3="accent3" accent4="accent4" accent5="accent5" accent6="accent6" hlink="hlink" folHlink="folHlink"/>
  <p:sldLayoutIdLst>
    <p:sldLayoutId id="2147501232" r:id="rId1"/>
    <p:sldLayoutId id="2147501233" r:id="rId2"/>
    <p:sldLayoutId id="2147501234" r:id="rId3"/>
    <p:sldLayoutId id="2147501235" r:id="rId4"/>
    <p:sldLayoutId id="2147501236" r:id="rId5"/>
    <p:sldLayoutId id="2147501237" r:id="rId6"/>
    <p:sldLayoutId id="2147501238" r:id="rId7"/>
    <p:sldLayoutId id="2147501239" r:id="rId8"/>
    <p:sldLayoutId id="2147501240" r:id="rId9"/>
    <p:sldLayoutId id="2147501241" r:id="rId10"/>
    <p:sldLayoutId id="2147501242"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189" algn="ctr" rtl="0" fontAlgn="base">
        <a:spcBef>
          <a:spcPct val="0"/>
        </a:spcBef>
        <a:spcAft>
          <a:spcPct val="0"/>
        </a:spcAft>
        <a:defRPr kumimoji="1" sz="4400">
          <a:solidFill>
            <a:schemeClr val="tx2"/>
          </a:solidFill>
          <a:latin typeface="Arial" charset="0"/>
          <a:ea typeface="新細明體" charset="-120"/>
        </a:defRPr>
      </a:lvl6pPr>
      <a:lvl7pPr marL="914377" algn="ctr" rtl="0" fontAlgn="base">
        <a:spcBef>
          <a:spcPct val="0"/>
        </a:spcBef>
        <a:spcAft>
          <a:spcPct val="0"/>
        </a:spcAft>
        <a:defRPr kumimoji="1" sz="4400">
          <a:solidFill>
            <a:schemeClr val="tx2"/>
          </a:solidFill>
          <a:latin typeface="Arial" charset="0"/>
          <a:ea typeface="新細明體" charset="-120"/>
        </a:defRPr>
      </a:lvl7pPr>
      <a:lvl8pPr marL="1371566" algn="ctr" rtl="0" fontAlgn="base">
        <a:spcBef>
          <a:spcPct val="0"/>
        </a:spcBef>
        <a:spcAft>
          <a:spcPct val="0"/>
        </a:spcAft>
        <a:defRPr kumimoji="1" sz="4400">
          <a:solidFill>
            <a:schemeClr val="tx2"/>
          </a:solidFill>
          <a:latin typeface="Arial" charset="0"/>
          <a:ea typeface="新細明體" charset="-120"/>
        </a:defRPr>
      </a:lvl8pPr>
      <a:lvl9pPr marL="1828754" algn="ctr" rtl="0" fontAlgn="base">
        <a:spcBef>
          <a:spcPct val="0"/>
        </a:spcBef>
        <a:spcAft>
          <a:spcPct val="0"/>
        </a:spcAft>
        <a:defRPr kumimoji="1" sz="4400">
          <a:solidFill>
            <a:schemeClr val="tx2"/>
          </a:solidFill>
          <a:latin typeface="Arial" charset="0"/>
          <a:ea typeface="新細明體" charset="-120"/>
        </a:defRPr>
      </a:lvl9pPr>
    </p:titleStyle>
    <p:bodyStyle>
      <a:lvl1pPr marL="342891" indent="-342891" algn="l" rtl="0" eaLnBrk="0" fontAlgn="base" hangingPunct="0">
        <a:spcBef>
          <a:spcPct val="20000"/>
        </a:spcBef>
        <a:spcAft>
          <a:spcPct val="0"/>
        </a:spcAft>
        <a:buChar char="•"/>
        <a:defRPr kumimoji="1" sz="3200">
          <a:solidFill>
            <a:schemeClr val="tx1"/>
          </a:solidFill>
          <a:latin typeface="+mn-lt"/>
          <a:ea typeface="+mn-ea"/>
          <a:cs typeface="+mn-cs"/>
        </a:defRPr>
      </a:lvl1pPr>
      <a:lvl2pPr marL="742932" indent="-285744" algn="l" rtl="0" eaLnBrk="0" fontAlgn="base" hangingPunct="0">
        <a:spcBef>
          <a:spcPct val="20000"/>
        </a:spcBef>
        <a:spcAft>
          <a:spcPct val="0"/>
        </a:spcAft>
        <a:buChar char="–"/>
        <a:defRPr kumimoji="1" sz="2800">
          <a:solidFill>
            <a:schemeClr val="tx1"/>
          </a:solidFill>
          <a:latin typeface="+mn-lt"/>
          <a:ea typeface="+mn-ea"/>
        </a:defRPr>
      </a:lvl2pPr>
      <a:lvl3pPr marL="1142971" indent="-228594" algn="l" rtl="0" eaLnBrk="0" fontAlgn="base" hangingPunct="0">
        <a:spcBef>
          <a:spcPct val="20000"/>
        </a:spcBef>
        <a:spcAft>
          <a:spcPct val="0"/>
        </a:spcAft>
        <a:buChar char="•"/>
        <a:defRPr kumimoji="1" sz="2400">
          <a:solidFill>
            <a:schemeClr val="tx1"/>
          </a:solidFill>
          <a:latin typeface="+mn-lt"/>
          <a:ea typeface="+mn-ea"/>
        </a:defRPr>
      </a:lvl3pPr>
      <a:lvl4pPr marL="1600160" indent="-228594" algn="l" rtl="0" eaLnBrk="0" fontAlgn="base" hangingPunct="0">
        <a:spcBef>
          <a:spcPct val="20000"/>
        </a:spcBef>
        <a:spcAft>
          <a:spcPct val="0"/>
        </a:spcAft>
        <a:buChar char="–"/>
        <a:defRPr kumimoji="1" sz="2000">
          <a:solidFill>
            <a:schemeClr val="tx1"/>
          </a:solidFill>
          <a:latin typeface="+mn-lt"/>
          <a:ea typeface="+mn-ea"/>
        </a:defRPr>
      </a:lvl4pPr>
      <a:lvl5pPr marL="2057349" indent="-228594" algn="l" rtl="0" eaLnBrk="0" fontAlgn="base" hangingPunct="0">
        <a:spcBef>
          <a:spcPct val="20000"/>
        </a:spcBef>
        <a:spcAft>
          <a:spcPct val="0"/>
        </a:spcAft>
        <a:buChar char="»"/>
        <a:defRPr kumimoji="1" sz="2000">
          <a:solidFill>
            <a:schemeClr val="tx1"/>
          </a:solidFill>
          <a:latin typeface="+mn-lt"/>
          <a:ea typeface="+mn-ea"/>
        </a:defRPr>
      </a:lvl5pPr>
      <a:lvl6pPr marL="2514537" indent="-228594" algn="l" rtl="0" fontAlgn="base">
        <a:spcBef>
          <a:spcPct val="20000"/>
        </a:spcBef>
        <a:spcAft>
          <a:spcPct val="0"/>
        </a:spcAft>
        <a:buChar char="»"/>
        <a:defRPr kumimoji="1" sz="2000">
          <a:solidFill>
            <a:schemeClr val="tx1"/>
          </a:solidFill>
          <a:latin typeface="+mn-lt"/>
          <a:ea typeface="+mn-ea"/>
        </a:defRPr>
      </a:lvl6pPr>
      <a:lvl7pPr marL="2971726" indent="-228594" algn="l" rtl="0" fontAlgn="base">
        <a:spcBef>
          <a:spcPct val="20000"/>
        </a:spcBef>
        <a:spcAft>
          <a:spcPct val="0"/>
        </a:spcAft>
        <a:buChar char="»"/>
        <a:defRPr kumimoji="1" sz="2000">
          <a:solidFill>
            <a:schemeClr val="tx1"/>
          </a:solidFill>
          <a:latin typeface="+mn-lt"/>
          <a:ea typeface="+mn-ea"/>
        </a:defRPr>
      </a:lvl7pPr>
      <a:lvl8pPr marL="3428914" indent="-228594" algn="l" rtl="0" fontAlgn="base">
        <a:spcBef>
          <a:spcPct val="20000"/>
        </a:spcBef>
        <a:spcAft>
          <a:spcPct val="0"/>
        </a:spcAft>
        <a:buChar char="»"/>
        <a:defRPr kumimoji="1" sz="2000">
          <a:solidFill>
            <a:schemeClr val="tx1"/>
          </a:solidFill>
          <a:latin typeface="+mn-lt"/>
          <a:ea typeface="+mn-ea"/>
        </a:defRPr>
      </a:lvl8pPr>
      <a:lvl9pPr marL="3886103" indent="-228594"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7.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9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9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9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9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9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524837" y="611355"/>
            <a:ext cx="7265159" cy="4506239"/>
          </a:xfrm>
          <a:prstGeom prst="rect">
            <a:avLst/>
          </a:prstGeom>
        </p:spPr>
      </p:pic>
      <p:sp>
        <p:nvSpPr>
          <p:cNvPr id="111618" name="Rectangle 1"/>
          <p:cNvSpPr>
            <a:spLocks noChangeArrowheads="1"/>
          </p:cNvSpPr>
          <p:nvPr/>
        </p:nvSpPr>
        <p:spPr bwMode="auto">
          <a:xfrm>
            <a:off x="1587501" y="5259180"/>
            <a:ext cx="9080500" cy="12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spAutoFit/>
          </a:bodyPr>
          <a:lstStyle/>
          <a:p>
            <a:pPr algn="ctr" defTabSz="914377" fontAlgn="base">
              <a:spcBef>
                <a:spcPct val="0"/>
              </a:spcBef>
              <a:spcAft>
                <a:spcPct val="0"/>
              </a:spcAft>
              <a:defRPr/>
            </a:pPr>
            <a:r>
              <a:rPr lang="zh-TW" altLang="en-US" sz="5400" b="1" u="sng" dirty="0">
                <a:solidFill>
                  <a:srgbClr val="FFFFFF"/>
                </a:solidFill>
                <a:latin typeface="DFKai-SB" pitchFamily="65" charset="-120"/>
                <a:ea typeface="DFKai-SB" pitchFamily="65" charset="-120"/>
                <a:cs typeface="Arial" charset="0"/>
                <a:sym typeface="Arial"/>
              </a:rPr>
              <a:t>同領聖餐</a:t>
            </a:r>
            <a:r>
              <a:rPr lang="zh-TW" altLang="en-US" sz="4800" u="sng" dirty="0">
                <a:solidFill>
                  <a:srgbClr val="FFFFFF"/>
                </a:solidFill>
                <a:latin typeface="DFKai-SB" pitchFamily="65" charset="-120"/>
                <a:ea typeface="DFKai-SB" pitchFamily="65" charset="-120"/>
                <a:cs typeface="Arial" charset="0"/>
                <a:sym typeface="Arial"/>
              </a:rPr>
              <a:t> </a:t>
            </a:r>
            <a:r>
              <a:rPr lang="en-US" altLang="zh-TW" sz="4800" u="sng" dirty="0">
                <a:solidFill>
                  <a:srgbClr val="FFFFFF"/>
                </a:solidFill>
                <a:latin typeface="Mongolian Baiti" pitchFamily="66" charset="0"/>
                <a:ea typeface="DFKai-SB" pitchFamily="65" charset="-120"/>
                <a:cs typeface="Mongolian Baiti" pitchFamily="66" charset="0"/>
                <a:sym typeface="Arial"/>
              </a:rPr>
              <a:t>Holy Communion</a:t>
            </a:r>
          </a:p>
          <a:p>
            <a:pPr algn="ctr" defTabSz="914377" fontAlgn="base">
              <a:spcBef>
                <a:spcPct val="0"/>
              </a:spcBef>
              <a:spcAft>
                <a:spcPct val="0"/>
              </a:spcAft>
              <a:defRPr/>
            </a:pPr>
            <a:endParaRPr lang="en-US" altLang="zh-TW" sz="2400" b="1" dirty="0">
              <a:solidFill>
                <a:srgbClr val="FFFFFF"/>
              </a:solidFill>
              <a:latin typeface="DFKai-SB" pitchFamily="65" charset="-120"/>
              <a:ea typeface="DFKai-SB" pitchFamily="65" charset="-120"/>
              <a:cs typeface="Arial" charset="0"/>
              <a:sym typeface="Arial"/>
            </a:endParaRPr>
          </a:p>
        </p:txBody>
      </p:sp>
    </p:spTree>
    <p:extLst>
      <p:ext uri="{BB962C8B-B14F-4D97-AF65-F5344CB8AC3E}">
        <p14:creationId xmlns:p14="http://schemas.microsoft.com/office/powerpoint/2010/main" val="26833353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2452" y="115667"/>
            <a:ext cx="10115827" cy="4955203"/>
          </a:xfrm>
          <a:prstGeom prst="rect">
            <a:avLst/>
          </a:prstGeom>
        </p:spPr>
        <p:txBody>
          <a:bodyPr wrap="square">
            <a:spAutoFit/>
          </a:bodyPr>
          <a:lstStyle/>
          <a:p>
            <a:pPr defTabSz="914377" fontAlgn="base">
              <a:spcBef>
                <a:spcPct val="0"/>
              </a:spcBef>
              <a:spcAft>
                <a:spcPct val="0"/>
              </a:spcAft>
              <a:defRPr/>
            </a:pPr>
            <a:r>
              <a:rPr kumimoji="1" lang="zh-TW" altLang="en-US" sz="4000" b="1" dirty="0">
                <a:solidFill>
                  <a:srgbClr val="FFFFFF"/>
                </a:solidFill>
                <a:latin typeface="DFKai-SB" pitchFamily="65" charset="-120"/>
                <a:ea typeface="DFKai-SB" pitchFamily="65" charset="-120"/>
                <a:cs typeface="Arial" charset="0"/>
                <a:sym typeface="Arial"/>
              </a:rPr>
              <a:t>哥林多前書</a:t>
            </a:r>
            <a:r>
              <a:rPr kumimoji="1" lang="zh-TW" altLang="en-US" sz="1100" b="1" dirty="0">
                <a:solidFill>
                  <a:srgbClr val="FFFFFF"/>
                </a:solidFill>
                <a:latin typeface="DFKai-SB" pitchFamily="65" charset="-120"/>
                <a:ea typeface="DFKai-SB" pitchFamily="65" charset="-120"/>
                <a:cs typeface="Arial" charset="0"/>
                <a:sym typeface="Arial"/>
              </a:rPr>
              <a:t> </a:t>
            </a:r>
            <a:r>
              <a:rPr lang="zh-TW" altLang="en-US" sz="1400" dirty="0">
                <a:solidFill>
                  <a:srgbClr val="FFFFFF"/>
                </a:solidFill>
                <a:latin typeface="DFKai-SB" pitchFamily="65" charset="-120"/>
                <a:ea typeface="DFKai-SB" pitchFamily="65" charset="-120"/>
                <a:cs typeface="Arial" charset="0"/>
                <a:sym typeface="Arial"/>
              </a:rPr>
              <a:t> </a:t>
            </a:r>
            <a:r>
              <a:rPr lang="en-US" altLang="zh-TW" sz="3200" dirty="0">
                <a:solidFill>
                  <a:srgbClr val="FFFFFF"/>
                </a:solidFill>
                <a:latin typeface="Century" panose="02040604050505020304" pitchFamily="18" charset="0"/>
                <a:ea typeface="DFKai-SB" pitchFamily="65" charset="-120"/>
                <a:cs typeface="Arial" charset="0"/>
                <a:sym typeface="Arial"/>
              </a:rPr>
              <a:t>1</a:t>
            </a:r>
            <a:r>
              <a:rPr lang="zh-TW" altLang="en-US" sz="3200" dirty="0">
                <a:solidFill>
                  <a:srgbClr val="FFFFFF"/>
                </a:solidFill>
                <a:latin typeface="Century" panose="02040604050505020304" pitchFamily="18" charset="0"/>
                <a:ea typeface="DFKai-SB" pitchFamily="65" charset="-120"/>
                <a:cs typeface="Arial" charset="0"/>
                <a:sym typeface="Arial"/>
              </a:rPr>
              <a:t> </a:t>
            </a:r>
            <a:r>
              <a:rPr lang="en-US" altLang="zh-TW" sz="3200" dirty="0">
                <a:solidFill>
                  <a:srgbClr val="FFFFFF"/>
                </a:solidFill>
                <a:latin typeface="Century" panose="02040604050505020304" pitchFamily="18" charset="0"/>
                <a:ea typeface="DFKai-SB" pitchFamily="65" charset="-120"/>
                <a:cs typeface="Arial" charset="0"/>
                <a:sym typeface="Arial"/>
              </a:rPr>
              <a:t>Corinthians </a:t>
            </a:r>
            <a:r>
              <a:rPr lang="en-US" altLang="zh-TW" sz="3600" dirty="0">
                <a:solidFill>
                  <a:srgbClr val="FFFFFF"/>
                </a:solidFill>
                <a:latin typeface="Century" panose="02040604050505020304" pitchFamily="18" charset="0"/>
                <a:ea typeface="DFKai-SB" pitchFamily="65" charset="-120"/>
                <a:cs typeface="Arial" charset="0"/>
                <a:sym typeface="Arial"/>
              </a:rPr>
              <a:t>11:23-24</a:t>
            </a:r>
          </a:p>
          <a:p>
            <a:pPr defTabSz="914377" fontAlgn="base">
              <a:spcBef>
                <a:spcPct val="0"/>
              </a:spcBef>
              <a:spcAft>
                <a:spcPct val="0"/>
              </a:spcAft>
              <a:defRPr/>
            </a:pPr>
            <a:endParaRPr kumimoji="1" lang="en-US" altLang="zh-TW" b="1" dirty="0">
              <a:solidFill>
                <a:srgbClr val="FFFFFF"/>
              </a:solidFill>
              <a:latin typeface="Century" panose="02040604050505020304" pitchFamily="18" charset="0"/>
              <a:ea typeface="DFKai-SB" pitchFamily="65" charset="-120"/>
              <a:cs typeface="Arial" charset="0"/>
              <a:sym typeface="Arial"/>
            </a:endParaRPr>
          </a:p>
          <a:p>
            <a:pPr defTabSz="914377"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cs typeface="Arial"/>
                <a:sym typeface="Arial"/>
              </a:rPr>
              <a:t>主耶穌被賣的那一夜</a:t>
            </a:r>
            <a:r>
              <a:rPr kumimoji="1" lang="zh-TW" altLang="en-US" sz="3600" b="1" dirty="0">
                <a:solidFill>
                  <a:srgbClr val="FFFFFF"/>
                </a:solidFill>
                <a:latin typeface="DFKai-SB" panose="03000509000000000000" pitchFamily="65" charset="-120"/>
                <a:ea typeface="DFKai-SB" panose="03000509000000000000" pitchFamily="65" charset="-120"/>
                <a:cs typeface="Arial"/>
                <a:sym typeface="Arial"/>
              </a:rPr>
              <a:t>，</a:t>
            </a:r>
            <a:r>
              <a:rPr kumimoji="1" lang="zh-TW" altLang="en-US" sz="4000" b="1" dirty="0">
                <a:solidFill>
                  <a:srgbClr val="FFFFFF"/>
                </a:solidFill>
                <a:latin typeface="DFKai-SB" panose="03000509000000000000" pitchFamily="65" charset="-120"/>
                <a:ea typeface="DFKai-SB" panose="03000509000000000000" pitchFamily="65" charset="-120"/>
                <a:cs typeface="Arial"/>
                <a:sym typeface="Arial"/>
              </a:rPr>
              <a:t>拿起餅來</a:t>
            </a:r>
            <a:r>
              <a:rPr kumimoji="1" lang="zh-TW" altLang="en-US" sz="3600" b="1" dirty="0">
                <a:solidFill>
                  <a:srgbClr val="FFFFFF"/>
                </a:solidFill>
                <a:latin typeface="DFKai-SB" panose="03000509000000000000" pitchFamily="65" charset="-120"/>
                <a:ea typeface="DFKai-SB" panose="03000509000000000000" pitchFamily="65" charset="-120"/>
                <a:cs typeface="Arial"/>
                <a:sym typeface="Arial"/>
              </a:rPr>
              <a:t>，</a:t>
            </a:r>
            <a:r>
              <a:rPr kumimoji="1" lang="zh-TW" altLang="en-US" sz="4000" b="1" dirty="0">
                <a:solidFill>
                  <a:srgbClr val="FFFFFF"/>
                </a:solidFill>
                <a:latin typeface="DFKai-SB" panose="03000509000000000000" pitchFamily="65" charset="-120"/>
                <a:ea typeface="DFKai-SB" panose="03000509000000000000" pitchFamily="65" charset="-120"/>
                <a:cs typeface="Arial"/>
                <a:sym typeface="Arial"/>
              </a:rPr>
              <a:t> 祝謝了</a:t>
            </a:r>
            <a:r>
              <a:rPr kumimoji="1" lang="zh-TW" altLang="en-US" sz="3600" b="1" dirty="0">
                <a:solidFill>
                  <a:srgbClr val="FFFFFF"/>
                </a:solidFill>
                <a:latin typeface="DFKai-SB" panose="03000509000000000000" pitchFamily="65" charset="-120"/>
                <a:ea typeface="DFKai-SB" panose="03000509000000000000" pitchFamily="65" charset="-120"/>
                <a:cs typeface="Arial"/>
                <a:sym typeface="Arial"/>
              </a:rPr>
              <a:t>，</a:t>
            </a:r>
            <a:r>
              <a:rPr kumimoji="1" lang="zh-TW" altLang="en-US" sz="4000" b="1" dirty="0">
                <a:solidFill>
                  <a:srgbClr val="FFFFFF"/>
                </a:solidFill>
                <a:latin typeface="DFKai-SB" panose="03000509000000000000" pitchFamily="65" charset="-120"/>
                <a:ea typeface="DFKai-SB" panose="03000509000000000000" pitchFamily="65" charset="-120"/>
                <a:cs typeface="Arial"/>
                <a:sym typeface="Arial"/>
              </a:rPr>
              <a:t>就擘開</a:t>
            </a:r>
            <a:r>
              <a:rPr kumimoji="1" lang="zh-TW" altLang="en-US" sz="3600" b="1" dirty="0">
                <a:solidFill>
                  <a:srgbClr val="FFFFFF"/>
                </a:solidFill>
                <a:latin typeface="DFKai-SB" panose="03000509000000000000" pitchFamily="65" charset="-120"/>
                <a:ea typeface="DFKai-SB" panose="03000509000000000000" pitchFamily="65" charset="-120"/>
                <a:cs typeface="Arial"/>
                <a:sym typeface="Arial"/>
              </a:rPr>
              <a:t>，</a:t>
            </a:r>
            <a:r>
              <a:rPr kumimoji="1" lang="zh-TW" altLang="en-US" sz="4000" b="1" dirty="0">
                <a:solidFill>
                  <a:srgbClr val="FFFFFF"/>
                </a:solidFill>
                <a:latin typeface="DFKai-SB" panose="03000509000000000000" pitchFamily="65" charset="-120"/>
                <a:ea typeface="DFKai-SB" panose="03000509000000000000" pitchFamily="65" charset="-120"/>
                <a:cs typeface="Arial"/>
                <a:sym typeface="Arial"/>
              </a:rPr>
              <a:t>說</a:t>
            </a:r>
            <a:r>
              <a:rPr kumimoji="1" lang="zh-TW" altLang="en-US" sz="3600" b="1" dirty="0">
                <a:solidFill>
                  <a:srgbClr val="FFFFFF"/>
                </a:solidFill>
                <a:latin typeface="DFKai-SB" panose="03000509000000000000" pitchFamily="65" charset="-120"/>
                <a:ea typeface="DFKai-SB" panose="03000509000000000000" pitchFamily="65" charset="-120"/>
                <a:cs typeface="Arial"/>
                <a:sym typeface="Arial"/>
              </a:rPr>
              <a:t>：「</a:t>
            </a:r>
            <a:r>
              <a:rPr kumimoji="1" lang="zh-TW" altLang="en-US" sz="4000" b="1" dirty="0">
                <a:solidFill>
                  <a:srgbClr val="FFFFFF"/>
                </a:solidFill>
                <a:latin typeface="DFKai-SB" panose="03000509000000000000" pitchFamily="65" charset="-120"/>
                <a:ea typeface="DFKai-SB" panose="03000509000000000000" pitchFamily="65" charset="-120"/>
                <a:cs typeface="Arial"/>
                <a:sym typeface="Arial"/>
              </a:rPr>
              <a:t>這是我的身體，為你們捨的，你們應當如此行</a:t>
            </a:r>
            <a:r>
              <a:rPr kumimoji="1" lang="zh-TW" altLang="en-US" sz="2400" b="1" dirty="0">
                <a:solidFill>
                  <a:srgbClr val="FFFFFF"/>
                </a:solidFill>
                <a:latin typeface="DFKai-SB" panose="03000509000000000000" pitchFamily="65" charset="-120"/>
                <a:ea typeface="DFKai-SB" panose="03000509000000000000" pitchFamily="65" charset="-120"/>
                <a:cs typeface="Arial"/>
                <a:sym typeface="Arial"/>
              </a:rPr>
              <a:t>，</a:t>
            </a:r>
            <a:r>
              <a:rPr kumimoji="1" lang="zh-TW" altLang="en-US" sz="4000" b="1" dirty="0">
                <a:solidFill>
                  <a:srgbClr val="FFFFFF"/>
                </a:solidFill>
                <a:latin typeface="DFKai-SB" panose="03000509000000000000" pitchFamily="65" charset="-120"/>
                <a:ea typeface="DFKai-SB" panose="03000509000000000000" pitchFamily="65" charset="-120"/>
                <a:cs typeface="Arial"/>
                <a:sym typeface="Arial"/>
              </a:rPr>
              <a:t>為的是記念我</a:t>
            </a:r>
            <a:r>
              <a:rPr kumimoji="1" lang="zh-TW" altLang="en-US" sz="3600" b="1" dirty="0">
                <a:solidFill>
                  <a:srgbClr val="FFFFFF"/>
                </a:solidFill>
                <a:latin typeface="DFKai-SB" panose="03000509000000000000" pitchFamily="65" charset="-120"/>
                <a:ea typeface="DFKai-SB" panose="03000509000000000000" pitchFamily="65" charset="-120"/>
                <a:cs typeface="Arial"/>
                <a:sym typeface="Arial"/>
              </a:rPr>
              <a:t>。」 </a:t>
            </a:r>
            <a:r>
              <a:rPr lang="en-US" altLang="zh-TW" sz="3200" b="1" dirty="0">
                <a:solidFill>
                  <a:srgbClr val="FFFFFF"/>
                </a:solidFill>
                <a:latin typeface="DFKai-SB" pitchFamily="65" charset="-120"/>
                <a:ea typeface="DFKai-SB" pitchFamily="65" charset="-120"/>
                <a:cs typeface="Arial" charset="0"/>
                <a:sym typeface="Arial"/>
              </a:rPr>
              <a:t> </a:t>
            </a:r>
          </a:p>
          <a:p>
            <a:pPr defTabSz="914377"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sym typeface="Arial"/>
            </a:endParaRPr>
          </a:p>
          <a:p>
            <a:pPr defTabSz="914377"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sym typeface="Arial"/>
            </a:endParaRPr>
          </a:p>
          <a:p>
            <a:pPr defTabSz="914377"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sym typeface="Arial"/>
            </a:endParaRPr>
          </a:p>
          <a:p>
            <a:pPr defTabSz="914377"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sym typeface="Arial"/>
            </a:endParaRPr>
          </a:p>
          <a:p>
            <a:pPr defTabSz="914377"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sym typeface="Arial"/>
            </a:endParaRPr>
          </a:p>
          <a:p>
            <a:pPr defTabSz="914377"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sym typeface="Arial"/>
              </a:rPr>
              <a:t>The Lord Jesus, on the night he was betrayed, took bread, and when he had given thanks, he broke it and said, “This is my body, which is for you; do this in remembrance of me.” </a:t>
            </a:r>
            <a:endParaRPr lang="en-US" altLang="zh-TW" sz="600" b="1" dirty="0">
              <a:solidFill>
                <a:srgbClr val="FFFFFF"/>
              </a:solidFill>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941479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9629" y="220383"/>
            <a:ext cx="9376475" cy="4955203"/>
          </a:xfrm>
          <a:prstGeom prst="rect">
            <a:avLst/>
          </a:prstGeom>
        </p:spPr>
        <p:txBody>
          <a:bodyPr wrap="square">
            <a:spAutoFit/>
          </a:bodyPr>
          <a:lstStyle/>
          <a:p>
            <a:pPr defTabSz="914377" fontAlgn="base">
              <a:spcBef>
                <a:spcPct val="0"/>
              </a:spcBef>
              <a:spcAft>
                <a:spcPct val="0"/>
              </a:spcAft>
              <a:defRPr/>
            </a:pPr>
            <a:r>
              <a:rPr kumimoji="1" lang="zh-TW" altLang="en-US" sz="4000" b="1" dirty="0">
                <a:solidFill>
                  <a:srgbClr val="FFFFFF"/>
                </a:solidFill>
                <a:latin typeface="DFKai-SB" pitchFamily="65" charset="-120"/>
                <a:ea typeface="DFKai-SB" pitchFamily="65" charset="-120"/>
                <a:cs typeface="Arial" charset="0"/>
                <a:sym typeface="Arial"/>
              </a:rPr>
              <a:t>哥林多前書</a:t>
            </a:r>
            <a:r>
              <a:rPr kumimoji="1" lang="zh-TW" altLang="en-US" sz="1100" b="1" dirty="0">
                <a:solidFill>
                  <a:srgbClr val="FFFFFF"/>
                </a:solidFill>
                <a:latin typeface="DFKai-SB" pitchFamily="65" charset="-120"/>
                <a:ea typeface="DFKai-SB" pitchFamily="65" charset="-120"/>
                <a:cs typeface="Arial" charset="0"/>
                <a:sym typeface="Arial"/>
              </a:rPr>
              <a:t> </a:t>
            </a:r>
            <a:r>
              <a:rPr lang="zh-TW" altLang="en-US" sz="1400" dirty="0">
                <a:solidFill>
                  <a:srgbClr val="FFFFFF"/>
                </a:solidFill>
                <a:latin typeface="DFKai-SB" pitchFamily="65" charset="-120"/>
                <a:ea typeface="DFKai-SB" pitchFamily="65" charset="-120"/>
                <a:cs typeface="Arial" charset="0"/>
                <a:sym typeface="Arial"/>
              </a:rPr>
              <a:t> </a:t>
            </a:r>
            <a:r>
              <a:rPr lang="en-US" altLang="zh-TW" sz="3200" dirty="0">
                <a:solidFill>
                  <a:srgbClr val="FFFFFF"/>
                </a:solidFill>
                <a:latin typeface="Century" panose="02040604050505020304" pitchFamily="18" charset="0"/>
                <a:ea typeface="DFKai-SB" pitchFamily="65" charset="-120"/>
                <a:cs typeface="Arial" charset="0"/>
                <a:sym typeface="Arial"/>
              </a:rPr>
              <a:t>1</a:t>
            </a:r>
            <a:r>
              <a:rPr lang="zh-TW" altLang="en-US" sz="3200" dirty="0">
                <a:solidFill>
                  <a:srgbClr val="FFFFFF"/>
                </a:solidFill>
                <a:latin typeface="Century" panose="02040604050505020304" pitchFamily="18" charset="0"/>
                <a:ea typeface="DFKai-SB" pitchFamily="65" charset="-120"/>
                <a:cs typeface="Arial" charset="0"/>
                <a:sym typeface="Arial"/>
              </a:rPr>
              <a:t> </a:t>
            </a:r>
            <a:r>
              <a:rPr lang="en-US" altLang="zh-TW" sz="3200" dirty="0">
                <a:solidFill>
                  <a:srgbClr val="FFFFFF"/>
                </a:solidFill>
                <a:latin typeface="Century" panose="02040604050505020304" pitchFamily="18" charset="0"/>
                <a:ea typeface="DFKai-SB" pitchFamily="65" charset="-120"/>
                <a:cs typeface="Arial" charset="0"/>
                <a:sym typeface="Arial"/>
              </a:rPr>
              <a:t>Corinthians </a:t>
            </a:r>
            <a:r>
              <a:rPr lang="en-US" altLang="zh-TW" sz="3600" dirty="0">
                <a:solidFill>
                  <a:srgbClr val="FFFFFF"/>
                </a:solidFill>
                <a:latin typeface="Century" panose="02040604050505020304" pitchFamily="18" charset="0"/>
                <a:ea typeface="DFKai-SB" pitchFamily="65" charset="-120"/>
                <a:cs typeface="Arial" charset="0"/>
                <a:sym typeface="Arial"/>
              </a:rPr>
              <a:t>11:25</a:t>
            </a:r>
          </a:p>
          <a:p>
            <a:pPr defTabSz="914377" fontAlgn="base">
              <a:spcBef>
                <a:spcPct val="0"/>
              </a:spcBef>
              <a:spcAft>
                <a:spcPct val="0"/>
              </a:spcAft>
              <a:defRPr/>
            </a:pPr>
            <a:endParaRPr kumimoji="1" lang="en-US" altLang="zh-TW" sz="2000" b="1" dirty="0">
              <a:solidFill>
                <a:srgbClr val="FFFFFF"/>
              </a:solidFill>
              <a:latin typeface="Century" panose="02040604050505020304" pitchFamily="18" charset="0"/>
              <a:ea typeface="DFKai-SB" pitchFamily="65" charset="-120"/>
              <a:cs typeface="Arial" charset="0"/>
              <a:sym typeface="Arial"/>
            </a:endParaRPr>
          </a:p>
          <a:p>
            <a:pPr defTabSz="914377"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cs typeface="Arial"/>
                <a:sym typeface="Arial"/>
              </a:rPr>
              <a:t>飯後，也照樣拿起杯來，說：「這杯是用我的血所立的新約，你們每逢喝的時候，要如此行，為的是記念我。」</a:t>
            </a:r>
            <a:endParaRPr lang="en-US" altLang="zh-TW" sz="3200" b="1" dirty="0">
              <a:solidFill>
                <a:srgbClr val="FFFFFF"/>
              </a:solidFill>
              <a:latin typeface="DFKai-SB" pitchFamily="65" charset="-120"/>
              <a:ea typeface="DFKai-SB" pitchFamily="65" charset="-120"/>
              <a:cs typeface="Arial" charset="0"/>
              <a:sym typeface="Arial"/>
            </a:endParaRPr>
          </a:p>
          <a:p>
            <a:pPr defTabSz="914377" fontAlgn="base">
              <a:spcBef>
                <a:spcPct val="0"/>
              </a:spcBef>
              <a:spcAft>
                <a:spcPct val="0"/>
              </a:spcAft>
              <a:defRPr/>
            </a:pPr>
            <a:endParaRPr lang="en-US" altLang="zh-TW" sz="800" b="1" dirty="0">
              <a:solidFill>
                <a:srgbClr val="FFFFFF"/>
              </a:solidFill>
              <a:latin typeface="DFKai-SB" pitchFamily="65" charset="-120"/>
              <a:ea typeface="DFKai-SB" pitchFamily="65" charset="-120"/>
              <a:cs typeface="Arial" charset="0"/>
              <a:sym typeface="Arial"/>
            </a:endParaRPr>
          </a:p>
          <a:p>
            <a:pPr defTabSz="914377"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sym typeface="Arial"/>
              </a:rPr>
              <a:t>In the same way, after supper he took the cup, saying, “This cup is the new covenant in my blood; do this, whenever you drink it, in remembrance of me.”</a:t>
            </a:r>
            <a:endParaRPr lang="en-US" altLang="zh-TW" sz="600" b="1" dirty="0">
              <a:solidFill>
                <a:srgbClr val="FFFFFF"/>
              </a:solidFill>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30188084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3427" y="60391"/>
            <a:ext cx="10155583" cy="5529655"/>
          </a:xfrm>
          <a:prstGeom prst="rect">
            <a:avLst/>
          </a:prstGeom>
        </p:spPr>
        <p:txBody>
          <a:bodyPr wrap="square">
            <a:spAutoFit/>
          </a:bodyPr>
          <a:lstStyle/>
          <a:p>
            <a:pPr defTabSz="914377" fontAlgn="base">
              <a:spcBef>
                <a:spcPct val="0"/>
              </a:spcBef>
              <a:spcAft>
                <a:spcPct val="0"/>
              </a:spcAft>
              <a:defRPr/>
            </a:pPr>
            <a:r>
              <a:rPr kumimoji="1" lang="zh-TW" altLang="en-US" sz="4000" b="1" dirty="0">
                <a:solidFill>
                  <a:srgbClr val="FFFFFF"/>
                </a:solidFill>
                <a:latin typeface="DFKai-SB" pitchFamily="65" charset="-120"/>
                <a:ea typeface="DFKai-SB" pitchFamily="65" charset="-120"/>
                <a:cs typeface="Arial" charset="0"/>
                <a:sym typeface="Arial"/>
              </a:rPr>
              <a:t>哥林多前書</a:t>
            </a:r>
            <a:r>
              <a:rPr kumimoji="1" lang="zh-TW" altLang="en-US" sz="1100" b="1" dirty="0">
                <a:solidFill>
                  <a:srgbClr val="FFFFFF"/>
                </a:solidFill>
                <a:latin typeface="DFKai-SB" pitchFamily="65" charset="-120"/>
                <a:ea typeface="DFKai-SB" pitchFamily="65" charset="-120"/>
                <a:cs typeface="Arial" charset="0"/>
                <a:sym typeface="Arial"/>
              </a:rPr>
              <a:t> </a:t>
            </a:r>
            <a:r>
              <a:rPr lang="zh-TW" altLang="en-US" sz="1400" dirty="0">
                <a:solidFill>
                  <a:srgbClr val="FFFFFF"/>
                </a:solidFill>
                <a:latin typeface="DFKai-SB" pitchFamily="65" charset="-120"/>
                <a:ea typeface="DFKai-SB" pitchFamily="65" charset="-120"/>
                <a:cs typeface="Arial" charset="0"/>
                <a:sym typeface="Arial"/>
              </a:rPr>
              <a:t> </a:t>
            </a:r>
            <a:r>
              <a:rPr lang="en-US" altLang="zh-TW" sz="3200" dirty="0">
                <a:solidFill>
                  <a:srgbClr val="FFFFFF"/>
                </a:solidFill>
                <a:latin typeface="Century" panose="02040604050505020304" pitchFamily="18" charset="0"/>
                <a:ea typeface="DFKai-SB" pitchFamily="65" charset="-120"/>
                <a:cs typeface="Arial" charset="0"/>
                <a:sym typeface="Arial"/>
              </a:rPr>
              <a:t>1</a:t>
            </a:r>
            <a:r>
              <a:rPr lang="zh-TW" altLang="en-US" sz="3200" dirty="0">
                <a:solidFill>
                  <a:srgbClr val="FFFFFF"/>
                </a:solidFill>
                <a:latin typeface="Century" panose="02040604050505020304" pitchFamily="18" charset="0"/>
                <a:ea typeface="DFKai-SB" pitchFamily="65" charset="-120"/>
                <a:cs typeface="Arial" charset="0"/>
                <a:sym typeface="Arial"/>
              </a:rPr>
              <a:t> </a:t>
            </a:r>
            <a:r>
              <a:rPr lang="en-US" altLang="zh-TW" sz="3200" dirty="0">
                <a:solidFill>
                  <a:srgbClr val="FFFFFF"/>
                </a:solidFill>
                <a:latin typeface="Century" panose="02040604050505020304" pitchFamily="18" charset="0"/>
                <a:ea typeface="DFKai-SB" pitchFamily="65" charset="-120"/>
                <a:cs typeface="Arial" charset="0"/>
                <a:sym typeface="Arial"/>
              </a:rPr>
              <a:t>Corinthians </a:t>
            </a:r>
            <a:r>
              <a:rPr lang="en-US" altLang="zh-TW" sz="3600" dirty="0">
                <a:solidFill>
                  <a:srgbClr val="FFFFFF"/>
                </a:solidFill>
                <a:latin typeface="Century" panose="02040604050505020304" pitchFamily="18" charset="0"/>
                <a:ea typeface="DFKai-SB" pitchFamily="65" charset="-120"/>
                <a:cs typeface="Arial" charset="0"/>
                <a:sym typeface="Arial"/>
              </a:rPr>
              <a:t>11:26, 28</a:t>
            </a:r>
          </a:p>
          <a:p>
            <a:pPr defTabSz="914377" fontAlgn="base">
              <a:spcBef>
                <a:spcPct val="0"/>
              </a:spcBef>
              <a:spcAft>
                <a:spcPct val="0"/>
              </a:spcAft>
              <a:defRPr/>
            </a:pPr>
            <a:endParaRPr kumimoji="1" lang="en-US" altLang="zh-TW" sz="2000" b="1" dirty="0">
              <a:solidFill>
                <a:srgbClr val="FFFFFF"/>
              </a:solidFill>
              <a:latin typeface="Century" panose="02040604050505020304" pitchFamily="18" charset="0"/>
              <a:ea typeface="DFKai-SB" pitchFamily="65" charset="-120"/>
              <a:cs typeface="Arial" charset="0"/>
              <a:sym typeface="Arial"/>
            </a:endParaRPr>
          </a:p>
          <a:p>
            <a:pPr defTabSz="914377"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cs typeface="Arial"/>
                <a:sym typeface="Arial"/>
              </a:rPr>
              <a:t>你們每逢吃這餅，喝這杯，是表明主的死，直等到他來。</a:t>
            </a:r>
            <a:r>
              <a:rPr kumimoji="1" lang="zh-TW" altLang="en-US" sz="2000" b="1" dirty="0">
                <a:solidFill>
                  <a:srgbClr val="FFFFFF"/>
                </a:solidFill>
                <a:latin typeface="DFKai-SB" panose="03000509000000000000" pitchFamily="65" charset="-120"/>
                <a:ea typeface="DFKai-SB" panose="03000509000000000000" pitchFamily="65" charset="-120"/>
                <a:cs typeface="Arial"/>
                <a:sym typeface="Arial"/>
              </a:rPr>
              <a:t> </a:t>
            </a:r>
            <a:endParaRPr kumimoji="1" lang="en-US" altLang="zh-TW" sz="2000" b="1" dirty="0">
              <a:solidFill>
                <a:srgbClr val="FFFFFF"/>
              </a:solidFill>
              <a:latin typeface="DFKai-SB" panose="03000509000000000000" pitchFamily="65" charset="-120"/>
              <a:ea typeface="DFKai-SB" panose="03000509000000000000" pitchFamily="65" charset="-120"/>
              <a:cs typeface="Arial"/>
              <a:sym typeface="Arial"/>
            </a:endParaRPr>
          </a:p>
          <a:p>
            <a:pPr defTabSz="914377" fontAlgn="base">
              <a:spcBef>
                <a:spcPct val="0"/>
              </a:spcBef>
              <a:spcAft>
                <a:spcPct val="0"/>
              </a:spcAft>
              <a:defRPr/>
            </a:pPr>
            <a:endParaRPr lang="en-US" altLang="zh-TW" sz="800" b="1" dirty="0">
              <a:solidFill>
                <a:srgbClr val="FFFFFF"/>
              </a:solidFill>
              <a:latin typeface="DFKai-SB" pitchFamily="65" charset="-120"/>
              <a:ea typeface="DFKai-SB" pitchFamily="65" charset="-120"/>
              <a:cs typeface="Arial" charset="0"/>
              <a:sym typeface="Arial"/>
            </a:endParaRPr>
          </a:p>
          <a:p>
            <a:pPr defTabSz="914377" fontAlgn="base">
              <a:spcBef>
                <a:spcPct val="0"/>
              </a:spcBef>
              <a:spcAft>
                <a:spcPct val="0"/>
              </a:spcAft>
              <a:defRPr/>
            </a:pPr>
            <a:endParaRPr lang="en-US" altLang="zh-TW" sz="133" b="1" dirty="0">
              <a:solidFill>
                <a:srgbClr val="FFFFFF"/>
              </a:solidFill>
              <a:latin typeface="DFKai-SB" pitchFamily="65" charset="-120"/>
              <a:ea typeface="DFKai-SB" pitchFamily="65" charset="-120"/>
              <a:cs typeface="Arial" charset="0"/>
              <a:sym typeface="Arial"/>
            </a:endParaRPr>
          </a:p>
          <a:p>
            <a:pPr defTabSz="914377"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sym typeface="Arial"/>
              </a:rPr>
              <a:t>For whenever you eat this bread and drink this cup, you proclaim the Lord’s death until he comes.</a:t>
            </a:r>
          </a:p>
          <a:p>
            <a:pPr defTabSz="914377" fontAlgn="base">
              <a:spcBef>
                <a:spcPct val="0"/>
              </a:spcBef>
              <a:spcAft>
                <a:spcPct val="0"/>
              </a:spcAft>
              <a:defRPr/>
            </a:pPr>
            <a:endParaRPr lang="en-US" altLang="zh-TW" sz="1400" b="1" dirty="0">
              <a:solidFill>
                <a:srgbClr val="FFFFFF"/>
              </a:solidFill>
              <a:latin typeface="Century" panose="02040604050505020304" pitchFamily="18" charset="0"/>
              <a:ea typeface="DFKai-SB" pitchFamily="65" charset="-120"/>
              <a:cs typeface="Arial" charset="0"/>
              <a:sym typeface="Arial"/>
            </a:endParaRPr>
          </a:p>
          <a:p>
            <a:pPr defTabSz="914377" fontAlgn="base">
              <a:spcBef>
                <a:spcPct val="0"/>
              </a:spcBef>
              <a:spcAft>
                <a:spcPct val="0"/>
              </a:spcAft>
              <a:defRPr/>
            </a:pPr>
            <a:endParaRPr lang="en-US" altLang="zh-TW" sz="1400" b="1" dirty="0">
              <a:solidFill>
                <a:srgbClr val="FFFFFF"/>
              </a:solidFill>
              <a:latin typeface="Century" panose="02040604050505020304" pitchFamily="18" charset="0"/>
              <a:ea typeface="DFKai-SB" pitchFamily="65" charset="-120"/>
              <a:cs typeface="Arial" charset="0"/>
              <a:sym typeface="Arial"/>
            </a:endParaRPr>
          </a:p>
          <a:p>
            <a:pPr defTabSz="914377"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cs typeface="Arial"/>
                <a:sym typeface="Arial"/>
              </a:rPr>
              <a:t>人應當自己省察，然後吃這餅、喝這杯。</a:t>
            </a:r>
            <a:endParaRPr kumimoji="1" lang="en-US" altLang="zh-TW" sz="4000" b="1" dirty="0">
              <a:solidFill>
                <a:srgbClr val="FFFFFF"/>
              </a:solidFill>
              <a:latin typeface="DFKai-SB" panose="03000509000000000000" pitchFamily="65" charset="-120"/>
              <a:ea typeface="DFKai-SB" panose="03000509000000000000" pitchFamily="65" charset="-120"/>
              <a:cs typeface="Arial"/>
              <a:sym typeface="Arial"/>
            </a:endParaRPr>
          </a:p>
          <a:p>
            <a:pPr defTabSz="914377" fontAlgn="base">
              <a:spcBef>
                <a:spcPct val="0"/>
              </a:spcBef>
              <a:spcAft>
                <a:spcPct val="0"/>
              </a:spcAft>
              <a:defRPr/>
            </a:pPr>
            <a:endParaRPr kumimoji="1" lang="en-US" altLang="zh-TW" sz="800" b="1" dirty="0">
              <a:solidFill>
                <a:srgbClr val="FFFFFF"/>
              </a:solidFill>
              <a:latin typeface="DFKai-SB" panose="03000509000000000000" pitchFamily="65" charset="-120"/>
              <a:ea typeface="DFKai-SB" panose="03000509000000000000" pitchFamily="65" charset="-120"/>
              <a:cs typeface="Arial"/>
              <a:sym typeface="Arial"/>
            </a:endParaRPr>
          </a:p>
          <a:p>
            <a:pPr defTabSz="914377"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sym typeface="Arial"/>
              </a:rPr>
              <a:t>Everyone ought to examine themselves before they eat of the bread and drink from the cup.</a:t>
            </a:r>
            <a:endParaRPr lang="en-US" altLang="zh-TW" sz="3600" b="1" dirty="0">
              <a:solidFill>
                <a:srgbClr val="FFFFFF"/>
              </a:solidFill>
              <a:latin typeface="Century" panose="02040604050505020304" pitchFamily="18" charset="0"/>
              <a:ea typeface="DFKai-SB" pitchFamily="65" charset="-120"/>
              <a:cs typeface="Arial" charset="0"/>
              <a:sym typeface="Arial"/>
            </a:endParaRPr>
          </a:p>
        </p:txBody>
      </p:sp>
    </p:spTree>
    <p:extLst>
      <p:ext uri="{BB962C8B-B14F-4D97-AF65-F5344CB8AC3E}">
        <p14:creationId xmlns:p14="http://schemas.microsoft.com/office/powerpoint/2010/main" val="29879653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2881"/>
            <a:ext cx="12192000" cy="6857999"/>
          </a:xfrm>
          <a:prstGeom prst="rect">
            <a:avLst/>
          </a:prstGeom>
        </p:spPr>
      </p:pic>
      <p:sp>
        <p:nvSpPr>
          <p:cNvPr id="123906" name="TextBox 1"/>
          <p:cNvSpPr txBox="1">
            <a:spLocks noChangeArrowheads="1"/>
          </p:cNvSpPr>
          <p:nvPr/>
        </p:nvSpPr>
        <p:spPr bwMode="auto">
          <a:xfrm>
            <a:off x="893928" y="2363241"/>
            <a:ext cx="10497403" cy="9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5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教</a:t>
            </a:r>
            <a:r>
              <a:rPr kumimoji="0" lang="zh-TW" altLang="en-US" sz="5400" b="1" i="0" u="none" strike="noStrike" kern="1200" cap="none" spc="0" normalizeH="0" baseline="0" noProof="0" dirty="0" smtClean="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會的理事會</a:t>
            </a:r>
            <a:r>
              <a:rPr kumimoji="0" lang="zh-TW" altLang="en-US" sz="54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財務</a:t>
            </a:r>
            <a:r>
              <a:rPr kumimoji="0" lang="zh-TW" altLang="en-US" sz="5400" b="1" i="0" u="none" strike="noStrike" kern="1200" cap="none" spc="0" normalizeH="0" baseline="0" noProof="0" dirty="0" smtClean="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rPr>
              <a:t>報告</a:t>
            </a:r>
            <a:endParaRPr kumimoji="0" lang="en-US" altLang="zh-TW" sz="4800" b="1" i="0" u="none" strike="noStrike" kern="1200" cap="none" spc="0" normalizeH="0" baseline="0" noProof="0" dirty="0">
              <a:ln>
                <a:noFill/>
              </a:ln>
              <a:solidFill>
                <a:srgbClr val="002060"/>
              </a:solidFill>
              <a:effectLst/>
              <a:uLnTx/>
              <a:uFillTx/>
              <a:latin typeface="Yu Gothic UI Semibold" panose="020B0700000000000000" pitchFamily="34" charset="-128"/>
              <a:ea typeface="Yu Gothic UI Semibold" panose="020B0700000000000000" pitchFamily="34" charset="-128"/>
              <a:cs typeface="Arial" charset="0"/>
            </a:endParaRPr>
          </a:p>
        </p:txBody>
      </p:sp>
    </p:spTree>
    <p:extLst>
      <p:ext uri="{BB962C8B-B14F-4D97-AF65-F5344CB8AC3E}">
        <p14:creationId xmlns:p14="http://schemas.microsoft.com/office/powerpoint/2010/main" val="13508464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9354" y="0"/>
            <a:ext cx="10553292" cy="7624549"/>
          </a:xfrm>
        </p:spPr>
      </p:pic>
      <p:sp>
        <p:nvSpPr>
          <p:cNvPr id="5" name="TextBox 4"/>
          <p:cNvSpPr txBox="1"/>
          <p:nvPr/>
        </p:nvSpPr>
        <p:spPr>
          <a:xfrm>
            <a:off x="8329684" y="5431810"/>
            <a:ext cx="2624919" cy="646331"/>
          </a:xfrm>
          <a:prstGeom prst="rect">
            <a:avLst/>
          </a:prstGeom>
          <a:noFill/>
        </p:spPr>
        <p:txBody>
          <a:bodyPr wrap="square" rtlCol="0">
            <a:spAutoFit/>
          </a:bodyPr>
          <a:lstStyle/>
          <a:p>
            <a:pPr marL="0" marR="0" lvl="0" indent="0" algn="l" defTabSz="455927"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smtClean="0">
                <a:ln>
                  <a:noFill/>
                </a:ln>
                <a:solidFill>
                  <a:srgbClr val="FF0000"/>
                </a:solidFill>
                <a:effectLst/>
                <a:uLnTx/>
                <a:uFillTx/>
                <a:latin typeface="Yu Gothic UI Semibold" panose="020B0700000000000000" pitchFamily="34" charset="-128"/>
                <a:ea typeface="Yu Gothic UI Semibold" panose="020B0700000000000000" pitchFamily="34" charset="-128"/>
                <a:cs typeface="+mn-cs"/>
              </a:rPr>
              <a:t>$75,393.72</a:t>
            </a:r>
            <a:endParaRPr kumimoji="0" lang="en-US" sz="3600" b="1" i="0" u="none" strike="noStrike" kern="1200" cap="none" spc="0" normalizeH="0" baseline="0" noProof="0" dirty="0">
              <a:ln>
                <a:noFill/>
              </a:ln>
              <a:solidFill>
                <a:srgbClr val="FF0000"/>
              </a:solidFill>
              <a:effectLst/>
              <a:uLnTx/>
              <a:uFillTx/>
              <a:latin typeface="Yu Gothic UI Semibold" panose="020B0700000000000000" pitchFamily="34" charset="-128"/>
              <a:ea typeface="Yu Gothic UI Semibold" panose="020B0700000000000000" pitchFamily="34" charset="-128"/>
              <a:cs typeface="+mn-cs"/>
            </a:endParaRPr>
          </a:p>
        </p:txBody>
      </p:sp>
      <p:sp>
        <p:nvSpPr>
          <p:cNvPr id="6" name="Left Arrow 5"/>
          <p:cNvSpPr/>
          <p:nvPr/>
        </p:nvSpPr>
        <p:spPr>
          <a:xfrm>
            <a:off x="6645972" y="5650174"/>
            <a:ext cx="1683712" cy="263856"/>
          </a:xfrm>
          <a:prstGeom prst="lef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592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0632546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0"/>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見證分享</a:t>
            </a:r>
            <a:endParaRPr kumimoji="0" lang="en-US" altLang="zh-TW" sz="8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Testimony Sharing</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a:t>
            </a:r>
            <a:r>
              <a:rPr lang="en-US" altLang="zh-TW" b="1" kern="0" dirty="0" smtClean="0">
                <a:solidFill>
                  <a:srgbClr val="002060"/>
                </a:solidFill>
                <a:latin typeface="Century" panose="02040604050505020304" pitchFamily="18" charset="0"/>
                <a:ea typeface="DFKai-SB" panose="03000509000000000000" pitchFamily="65" charset="-120"/>
                <a:cs typeface="Arial" charset="0"/>
              </a:rPr>
              <a:t>Emma</a:t>
            </a:r>
            <a:r>
              <a:rPr kumimoji="0" lang="en-US" altLang="zh-TW" sz="3600" b="1" i="0" u="none" strike="noStrike" kern="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lang="zh-TW" altLang="en-US" sz="4000" b="1" kern="0" noProof="0" dirty="0">
                <a:solidFill>
                  <a:srgbClr val="002060"/>
                </a:solidFill>
                <a:latin typeface="DFKai-SB" panose="03000509000000000000" pitchFamily="65" charset="-120"/>
                <a:ea typeface="DFKai-SB" panose="03000509000000000000" pitchFamily="65" charset="-120"/>
                <a:cs typeface="Arial" charset="0"/>
              </a:rPr>
              <a:t>林蓉姿</a:t>
            </a:r>
            <a:r>
              <a:rPr kumimoji="0" lang="zh-TW" altLang="en-US" sz="4000" b="1" i="0" u="none" strike="noStrike" kern="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 </a:t>
            </a:r>
            <a:r>
              <a:rPr lang="zh-TW" altLang="en-US" sz="3600" b="1" kern="0" noProof="0" dirty="0">
                <a:solidFill>
                  <a:srgbClr val="002060"/>
                </a:solidFill>
                <a:latin typeface="DFKai-SB" panose="03000509000000000000" pitchFamily="65" charset="-120"/>
                <a:ea typeface="DFKai-SB" panose="03000509000000000000" pitchFamily="65" charset="-120"/>
                <a:cs typeface="Arial" charset="0"/>
              </a:rPr>
              <a:t>姐妹</a:t>
            </a: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p:txBody>
      </p:sp>
    </p:spTree>
    <p:extLst>
      <p:ext uri="{BB962C8B-B14F-4D97-AF65-F5344CB8AC3E}">
        <p14:creationId xmlns:p14="http://schemas.microsoft.com/office/powerpoint/2010/main" val="6108829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9525"/>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60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忘記背後，努力面前的，</a:t>
            </a:r>
            <a:endParaRPr kumimoji="0" lang="en-US" altLang="zh-CN" sz="60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60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向著標杆直跑！</a:t>
            </a:r>
            <a:endParaRPr kumimoji="0" lang="en-US" altLang="zh-CN" sz="60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smtClean="0">
                <a:ln>
                  <a:noFill/>
                </a:ln>
                <a:solidFill>
                  <a:srgbClr val="002060"/>
                </a:solidFill>
                <a:effectLst/>
                <a:uLnTx/>
                <a:uFillTx/>
                <a:latin typeface="Century" panose="02040604050505020304" pitchFamily="18" charset="0"/>
                <a:ea typeface="新細明體"/>
                <a:cs typeface="+mn-cs"/>
              </a:rPr>
              <a:t>Forget What Is </a:t>
            </a:r>
            <a:r>
              <a:rPr kumimoji="0" lang="en-US" sz="4000" b="1" i="0" u="none" strike="noStrike" kern="1200" cap="none" spc="0" normalizeH="0" baseline="0" noProof="0" dirty="0">
                <a:ln>
                  <a:noFill/>
                </a:ln>
                <a:solidFill>
                  <a:srgbClr val="002060"/>
                </a:solidFill>
                <a:effectLst/>
                <a:uLnTx/>
                <a:uFillTx/>
                <a:latin typeface="Century" panose="02040604050505020304" pitchFamily="18" charset="0"/>
                <a:ea typeface="新細明體"/>
                <a:cs typeface="+mn-cs"/>
              </a:rPr>
              <a:t>B</a:t>
            </a:r>
            <a:r>
              <a:rPr kumimoji="0" lang="en-US" sz="4000" b="1" i="0" u="none" strike="noStrike" kern="1200" cap="none" spc="0" normalizeH="0" baseline="0" noProof="0" dirty="0" smtClean="0">
                <a:ln>
                  <a:noFill/>
                </a:ln>
                <a:solidFill>
                  <a:srgbClr val="002060"/>
                </a:solidFill>
                <a:effectLst/>
                <a:uLnTx/>
                <a:uFillTx/>
                <a:latin typeface="Century" panose="02040604050505020304" pitchFamily="18" charset="0"/>
                <a:ea typeface="新細明體"/>
                <a:cs typeface="+mn-cs"/>
              </a:rPr>
              <a:t>ehind</a:t>
            </a:r>
            <a:r>
              <a:rPr kumimoji="0" lang="zh-CN" altLang="en-US" sz="4000" b="1" i="0" u="none" strike="noStrike" kern="1200" cap="none" spc="0" normalizeH="0" baseline="0" noProof="0" dirty="0" smtClean="0">
                <a:ln>
                  <a:noFill/>
                </a:ln>
                <a:solidFill>
                  <a:srgbClr val="002060"/>
                </a:solidFill>
                <a:effectLst/>
                <a:uLnTx/>
                <a:uFillTx/>
                <a:latin typeface="Century" panose="02040604050505020304" pitchFamily="18" charset="0"/>
                <a:ea typeface="新細明體"/>
                <a:cs typeface="+mn-cs"/>
              </a:rPr>
              <a:t>，</a:t>
            </a:r>
            <a:endParaRPr kumimoji="0" lang="en-US" sz="4000" b="1" i="0" u="none" strike="noStrike" kern="1200" cap="none" spc="0" normalizeH="0" baseline="0" noProof="0" dirty="0" smtClean="0">
              <a:ln>
                <a:noFill/>
              </a:ln>
              <a:solidFill>
                <a:srgbClr val="002060"/>
              </a:solidFill>
              <a:effectLst/>
              <a:uLnTx/>
              <a:uFillTx/>
              <a:latin typeface="Century" panose="02040604050505020304" pitchFamily="18" charset="0"/>
              <a:ea typeface="新細明體"/>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002060"/>
                </a:solidFill>
                <a:effectLst/>
                <a:uLnTx/>
                <a:uFillTx/>
                <a:latin typeface="Century" panose="02040604050505020304" pitchFamily="18" charset="0"/>
                <a:ea typeface="新細明體"/>
                <a:cs typeface="+mn-cs"/>
              </a:rPr>
              <a:t>S</a:t>
            </a:r>
            <a:r>
              <a:rPr kumimoji="0" lang="en-US" sz="4000" b="1" i="0" u="none" strike="noStrike" kern="1200" cap="none" spc="0" normalizeH="0" baseline="0" noProof="0" dirty="0" smtClean="0">
                <a:ln>
                  <a:noFill/>
                </a:ln>
                <a:solidFill>
                  <a:srgbClr val="002060"/>
                </a:solidFill>
                <a:effectLst/>
                <a:uLnTx/>
                <a:uFillTx/>
                <a:latin typeface="Century" panose="02040604050505020304" pitchFamily="18" charset="0"/>
                <a:ea typeface="新細明體"/>
                <a:cs typeface="+mn-cs"/>
              </a:rPr>
              <a:t>train </a:t>
            </a:r>
            <a:r>
              <a:rPr kumimoji="0" lang="en-US" sz="4000" b="1" i="0" u="none" strike="noStrike" kern="1200" cap="none" spc="0" normalizeH="0" baseline="0" noProof="0" dirty="0">
                <a:ln>
                  <a:noFill/>
                </a:ln>
                <a:solidFill>
                  <a:srgbClr val="002060"/>
                </a:solidFill>
                <a:effectLst/>
                <a:uLnTx/>
                <a:uFillTx/>
                <a:latin typeface="Century" panose="02040604050505020304" pitchFamily="18" charset="0"/>
                <a:ea typeface="新細明體"/>
                <a:cs typeface="+mn-cs"/>
              </a:rPr>
              <a:t>toward </a:t>
            </a:r>
            <a:r>
              <a:rPr kumimoji="0" lang="en-US" sz="4000" b="1" i="0" u="none" strike="noStrike" kern="1200" cap="none" spc="0" normalizeH="0" baseline="0" noProof="0" dirty="0" smtClean="0">
                <a:ln>
                  <a:noFill/>
                </a:ln>
                <a:solidFill>
                  <a:srgbClr val="002060"/>
                </a:solidFill>
                <a:effectLst/>
                <a:uLnTx/>
                <a:uFillTx/>
                <a:latin typeface="Century" panose="02040604050505020304" pitchFamily="18" charset="0"/>
                <a:ea typeface="新細明體"/>
                <a:cs typeface="+mn-cs"/>
              </a:rPr>
              <a:t>What </a:t>
            </a:r>
            <a:r>
              <a:rPr kumimoji="0" lang="en-US" sz="4000" b="1" i="0" u="none" strike="noStrike" kern="1200" cap="none" spc="0" normalizeH="0" baseline="0" noProof="0" dirty="0">
                <a:ln>
                  <a:noFill/>
                </a:ln>
                <a:solidFill>
                  <a:srgbClr val="002060"/>
                </a:solidFill>
                <a:effectLst/>
                <a:uLnTx/>
                <a:uFillTx/>
                <a:latin typeface="Century" panose="02040604050505020304" pitchFamily="18" charset="0"/>
                <a:ea typeface="新細明體"/>
                <a:cs typeface="+mn-cs"/>
              </a:rPr>
              <a:t>I</a:t>
            </a:r>
            <a:r>
              <a:rPr kumimoji="0" lang="en-US" sz="4000" b="1" i="0" u="none" strike="noStrike" kern="1200" cap="none" spc="0" normalizeH="0" baseline="0" noProof="0" dirty="0" smtClean="0">
                <a:ln>
                  <a:noFill/>
                </a:ln>
                <a:solidFill>
                  <a:srgbClr val="002060"/>
                </a:solidFill>
                <a:effectLst/>
                <a:uLnTx/>
                <a:uFillTx/>
                <a:latin typeface="Century" panose="02040604050505020304" pitchFamily="18" charset="0"/>
                <a:ea typeface="新細明體"/>
                <a:cs typeface="+mn-cs"/>
              </a:rPr>
              <a:t>s Ahead</a:t>
            </a:r>
            <a:r>
              <a:rPr kumimoji="0" lang="en-US" sz="4000" b="1" i="0" u="none" strike="noStrike" kern="1200" cap="none" spc="0" normalizeH="0" baseline="0" noProof="0" dirty="0">
                <a:ln>
                  <a:noFill/>
                </a:ln>
                <a:solidFill>
                  <a:srgbClr val="002060"/>
                </a:solidFill>
                <a:effectLst/>
                <a:uLnTx/>
                <a:uFillTx/>
                <a:latin typeface="Century" panose="02040604050505020304" pitchFamily="18" charset="0"/>
                <a:ea typeface="新細明體"/>
                <a:cs typeface="+mn-cs"/>
              </a:rPr>
              <a:t>, </a:t>
            </a:r>
            <a:endParaRPr kumimoji="0" lang="en-US" sz="4000" b="1" i="0" u="none" strike="noStrike" kern="1200" cap="none" spc="0" normalizeH="0" baseline="30000" noProof="0" dirty="0" smtClean="0">
              <a:ln>
                <a:noFill/>
              </a:ln>
              <a:solidFill>
                <a:srgbClr val="002060"/>
              </a:solidFill>
              <a:effectLst/>
              <a:uLnTx/>
              <a:uFillTx/>
              <a:latin typeface="Century" panose="02040604050505020304" pitchFamily="18" charset="0"/>
              <a:ea typeface="新細明體"/>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002060"/>
                </a:solidFill>
                <a:effectLst/>
                <a:uLnTx/>
                <a:uFillTx/>
                <a:latin typeface="Century" panose="02040604050505020304" pitchFamily="18" charset="0"/>
                <a:ea typeface="新細明體"/>
                <a:cs typeface="+mn-cs"/>
              </a:rPr>
              <a:t>P</a:t>
            </a:r>
            <a:r>
              <a:rPr kumimoji="0" lang="en-US" sz="4000" b="1" i="0" u="none" strike="noStrike" kern="1200" cap="none" spc="0" normalizeH="0" baseline="0" noProof="0" dirty="0" smtClean="0">
                <a:ln>
                  <a:noFill/>
                </a:ln>
                <a:solidFill>
                  <a:srgbClr val="002060"/>
                </a:solidFill>
                <a:effectLst/>
                <a:uLnTx/>
                <a:uFillTx/>
                <a:latin typeface="Century" panose="02040604050505020304" pitchFamily="18" charset="0"/>
                <a:ea typeface="新細明體"/>
                <a:cs typeface="+mn-cs"/>
              </a:rPr>
              <a:t>ress </a:t>
            </a:r>
            <a:r>
              <a:rPr kumimoji="0" lang="en-US" sz="4000" b="1" i="0" u="none" strike="noStrike" kern="1200" cap="none" spc="0" normalizeH="0" baseline="0" noProof="0" dirty="0">
                <a:ln>
                  <a:noFill/>
                </a:ln>
                <a:solidFill>
                  <a:srgbClr val="002060"/>
                </a:solidFill>
                <a:effectLst/>
                <a:uLnTx/>
                <a:uFillTx/>
                <a:latin typeface="Century" panose="02040604050505020304" pitchFamily="18" charset="0"/>
                <a:ea typeface="新細明體"/>
                <a:cs typeface="+mn-cs"/>
              </a:rPr>
              <a:t>on toward the </a:t>
            </a:r>
            <a:r>
              <a:rPr kumimoji="0" lang="en-US" sz="4000" b="1" i="0" u="none" strike="noStrike" kern="1200" cap="none" spc="0" normalizeH="0" baseline="0" noProof="0" dirty="0" smtClean="0">
                <a:ln>
                  <a:noFill/>
                </a:ln>
                <a:solidFill>
                  <a:srgbClr val="002060"/>
                </a:solidFill>
                <a:effectLst/>
                <a:uLnTx/>
                <a:uFillTx/>
                <a:latin typeface="Century" panose="02040604050505020304" pitchFamily="18" charset="0"/>
                <a:ea typeface="新細明體"/>
                <a:cs typeface="+mn-cs"/>
              </a:rPr>
              <a:t>Goal!</a:t>
            </a:r>
            <a:endParaRPr kumimoji="0" lang="en-US" altLang="zh-TW" sz="4000" b="1" i="0" u="none" strike="noStrike" kern="0" cap="none" spc="0" normalizeH="0" baseline="0" noProof="0" dirty="0" smtClean="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6503553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zh-CN" altLang="en-US" sz="4000" b="1" dirty="0" smtClean="0">
                <a:solidFill>
                  <a:schemeClr val="bg1"/>
                </a:solidFill>
                <a:latin typeface="DFKai-SB" panose="03000509000000000000" pitchFamily="65" charset="-120"/>
                <a:ea typeface="DFKai-SB" panose="03000509000000000000" pitchFamily="65" charset="-120"/>
              </a:rPr>
              <a:t>信心之父 </a:t>
            </a:r>
            <a:r>
              <a:rPr lang="en-US" altLang="zh-CN" sz="4000" b="1" dirty="0" smtClean="0">
                <a:solidFill>
                  <a:schemeClr val="bg1"/>
                </a:solidFill>
                <a:latin typeface="DFKai-SB" panose="03000509000000000000" pitchFamily="65" charset="-120"/>
                <a:ea typeface="DFKai-SB" panose="03000509000000000000" pitchFamily="65" charset="-120"/>
              </a:rPr>
              <a:t>– </a:t>
            </a:r>
            <a:r>
              <a:rPr lang="zh-CN" altLang="en-US" sz="4000" b="1" dirty="0" smtClean="0">
                <a:solidFill>
                  <a:schemeClr val="bg1"/>
                </a:solidFill>
                <a:latin typeface="DFKai-SB" panose="03000509000000000000" pitchFamily="65" charset="-120"/>
                <a:ea typeface="DFKai-SB" panose="03000509000000000000" pitchFamily="65" charset="-120"/>
              </a:rPr>
              <a:t>亞伯拉罕</a:t>
            </a:r>
            <a:endParaRPr lang="en-US" sz="4000" b="1" dirty="0">
              <a:solidFill>
                <a:schemeClr val="bg1"/>
              </a:solidFill>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0378808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6351" y="75368"/>
            <a:ext cx="11003718" cy="4360168"/>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加</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拉太</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書 </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3</a:t>
            </a:r>
            <a:r>
              <a:rPr kumimoji="0" lang="zh-CN" alt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6-7</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正</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如</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亞伯拉罕信神，這就算為他的義</a:t>
            </a: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。所以，你們要知</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道：</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那以信為本的人，就是亞伯拉罕的子孫</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200" b="1" i="0" u="none" strike="noStrike" kern="1200" cap="none" spc="0" normalizeH="0" baseline="3000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45592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So also Abraham “believed God, and it was credited to him as righteousness</a:t>
            </a: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a:t>
            </a:r>
            <a:r>
              <a:rPr kumimoji="0" lang="en-US" sz="3200" b="1" i="0" u="none" strike="noStrike" kern="1200" cap="none" spc="0" normalizeH="0" baseline="30000" noProof="0" dirty="0">
                <a:ln>
                  <a:noFill/>
                </a:ln>
                <a:solidFill>
                  <a:srgbClr val="FFFFFF"/>
                </a:solidFill>
                <a:effectLst/>
                <a:uLnTx/>
                <a:uFillTx/>
                <a:latin typeface="Century" panose="02040604050505020304" pitchFamily="18" charset="0"/>
                <a:ea typeface="新細明體"/>
                <a:cs typeface="+mn-cs"/>
              </a:rPr>
              <a:t> </a:t>
            </a: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 Understand</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then, that those who have faith are children of Abraham. </a:t>
            </a:r>
          </a:p>
        </p:txBody>
      </p:sp>
    </p:spTree>
    <p:extLst>
      <p:ext uri="{BB962C8B-B14F-4D97-AF65-F5344CB8AC3E}">
        <p14:creationId xmlns:p14="http://schemas.microsoft.com/office/powerpoint/2010/main" val="42265146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6351" y="75368"/>
            <a:ext cx="11003718" cy="440120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創世</a:t>
            </a:r>
            <a:r>
              <a:rPr kumimoji="0" lang="zh-CN"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記 </a:t>
            </a:r>
            <a:r>
              <a:rPr kumimoji="0"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12</a:t>
            </a:r>
            <a:r>
              <a:rPr kumimoji="0" lang="zh-CN"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10-13</a:t>
            </a:r>
          </a:p>
          <a:p>
            <a:pPr marL="0" marR="0" lvl="0" indent="0" algn="l" defTabSz="455927"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那地遭遇饑荒。因饑荒甚大，亞伯蘭就下埃及去，要在那裡暫居。</a:t>
            </a:r>
            <a:r>
              <a:rPr kumimoji="0" lang="en-US" altLang="zh-TW" sz="4000" b="1" i="0" u="none" strike="noStrike" kern="1200" cap="none" spc="0" normalizeH="0" baseline="3000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將近埃及，就對他妻子撒萊說：我知道你是容貌俊美的婦人。埃及人看見你必說：這是他的妻子，他們就要殺我，卻叫你存活。求你說，你是我的妹子，使我因你得平安，我的命也因你存活。</a:t>
            </a:r>
            <a:endPar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25311767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6351" y="75368"/>
            <a:ext cx="11003718" cy="5262979"/>
          </a:xfrm>
          <a:prstGeom prst="rect">
            <a:avLst/>
          </a:prstGeom>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altLang="zh-CN"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Genesis </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12</a:t>
            </a:r>
            <a:r>
              <a:rPr kumimoji="0" lang="zh-CN" alt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a:t>
            </a: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10-13</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Now there was a famine in the land, and Abram went down to Egypt to live there for a while because the famine was severe. </a:t>
            </a: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 As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he was about to enter Egypt, he said to his wife Sarai, “I know what a beautiful woman you are. </a:t>
            </a:r>
            <a:r>
              <a:rPr kumimoji="0" lang="en-US" sz="3200" b="1" i="0" u="none" strike="noStrike" kern="1200" cap="none" spc="0" normalizeH="0" baseline="30000" noProof="0" dirty="0">
                <a:ln>
                  <a:noFill/>
                </a:ln>
                <a:solidFill>
                  <a:srgbClr val="FFFFFF"/>
                </a:solidFill>
                <a:effectLst/>
                <a:uLnTx/>
                <a:uFillTx/>
                <a:latin typeface="Century" panose="02040604050505020304" pitchFamily="18" charset="0"/>
                <a:ea typeface="新細明體"/>
                <a:cs typeface="+mn-cs"/>
              </a:rPr>
              <a:t>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When the Egyptians see you, they will say, ‘This is his wife.’ Then they will kill me but will let you live. </a:t>
            </a:r>
            <a:r>
              <a:rPr kumimoji="0" lang="en-US" sz="3200" b="1" i="0" u="none" strike="noStrike" kern="1200" cap="none" spc="0" normalizeH="0" baseline="30000" noProof="0" dirty="0" smtClean="0">
                <a:ln>
                  <a:noFill/>
                </a:ln>
                <a:solidFill>
                  <a:srgbClr val="FFFFFF"/>
                </a:solidFill>
                <a:effectLst/>
                <a:uLnTx/>
                <a:uFillTx/>
                <a:latin typeface="Century" panose="02040604050505020304" pitchFamily="18" charset="0"/>
                <a:ea typeface="新細明體"/>
                <a:cs typeface="+mn-cs"/>
              </a:rPr>
              <a:t> </a:t>
            </a: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Say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you are my sister, so that I will be treated well for your sake and my life will be spared because of you</a:t>
            </a: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a:t>
            </a:r>
            <a:endPar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p:txBody>
      </p:sp>
    </p:spTree>
    <p:extLst>
      <p:ext uri="{BB962C8B-B14F-4D97-AF65-F5344CB8AC3E}">
        <p14:creationId xmlns:p14="http://schemas.microsoft.com/office/powerpoint/2010/main" val="41337855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6351" y="75368"/>
            <a:ext cx="11003718" cy="5632311"/>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創世</a:t>
            </a:r>
            <a:r>
              <a:rPr kumimoji="0" lang="zh-CN"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記 </a:t>
            </a:r>
            <a:r>
              <a:rPr kumimoji="0"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20</a:t>
            </a:r>
            <a:r>
              <a:rPr kumimoji="0" lang="zh-CN"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1-2</a:t>
            </a:r>
          </a:p>
          <a:p>
            <a:pPr marL="0" marR="0" lvl="0" indent="0" algn="l" defTabSz="455927"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亞伯拉罕從那裡向南地遷去，寄居在加低斯和書珥中間的基拉耳。亞伯拉罕稱他的妻撒拉為妹子，基拉耳王亞比米勒差人把撒拉取了去。</a:t>
            </a:r>
            <a:endParaRPr kumimoji="0"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455927" rtl="0" eaLnBrk="1" fontAlgn="auto" latinLnBrk="0" hangingPunct="1">
              <a:lnSpc>
                <a:spcPct val="100000"/>
              </a:lnSpc>
              <a:spcBef>
                <a:spcPts val="0"/>
              </a:spcBef>
              <a:spcAft>
                <a:spcPts val="0"/>
              </a:spcAft>
              <a:buClrTx/>
              <a:buSzTx/>
              <a:buFontTx/>
              <a:buNone/>
              <a:tabLst/>
              <a:defRPr/>
            </a:pP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45592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Now Abraham moved on from there into the region of the Negev and lived between Kadesh and </a:t>
            </a:r>
            <a:r>
              <a:rPr kumimoji="0" lang="en-US" sz="3200" b="1" i="0" u="none" strike="noStrike" kern="1200" cap="none" spc="0" normalizeH="0" baseline="0" noProof="0" dirty="0" err="1">
                <a:ln>
                  <a:noFill/>
                </a:ln>
                <a:solidFill>
                  <a:srgbClr val="FFFFFF"/>
                </a:solidFill>
                <a:effectLst/>
                <a:uLnTx/>
                <a:uFillTx/>
                <a:latin typeface="Century" panose="02040604050505020304" pitchFamily="18" charset="0"/>
                <a:ea typeface="新細明體"/>
                <a:cs typeface="+mn-cs"/>
              </a:rPr>
              <a:t>Shur</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For a while he stayed in </a:t>
            </a:r>
            <a:r>
              <a:rPr kumimoji="0" lang="en-US" sz="3200" b="1" i="0" u="none" strike="noStrike" kern="1200" cap="none" spc="0" normalizeH="0" baseline="0" noProof="0" dirty="0" err="1">
                <a:ln>
                  <a:noFill/>
                </a:ln>
                <a:solidFill>
                  <a:srgbClr val="FFFFFF"/>
                </a:solidFill>
                <a:effectLst/>
                <a:uLnTx/>
                <a:uFillTx/>
                <a:latin typeface="Century" panose="02040604050505020304" pitchFamily="18" charset="0"/>
                <a:ea typeface="新細明體"/>
                <a:cs typeface="+mn-cs"/>
              </a:rPr>
              <a:t>Gerar</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t>
            </a:r>
            <a:r>
              <a:rPr kumimoji="0" lang="en-US" sz="3200" b="1" i="0" u="none" strike="noStrike" kern="1200" cap="none" spc="0" normalizeH="0" baseline="30000" noProof="0" dirty="0">
                <a:ln>
                  <a:noFill/>
                </a:ln>
                <a:solidFill>
                  <a:srgbClr val="FFFFFF"/>
                </a:solidFill>
                <a:effectLst/>
                <a:uLnTx/>
                <a:uFillTx/>
                <a:latin typeface="Century" panose="02040604050505020304" pitchFamily="18" charset="0"/>
                <a:ea typeface="新細明體"/>
                <a:cs typeface="+mn-cs"/>
              </a:rPr>
              <a:t>2 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there Abraham said of his wife Sarah, “She is my sister.” Then </a:t>
            </a:r>
            <a:r>
              <a:rPr kumimoji="0" lang="en-US" sz="3200" b="1" i="0" u="none" strike="noStrike" kern="1200" cap="none" spc="0" normalizeH="0" baseline="0" noProof="0" dirty="0" err="1">
                <a:ln>
                  <a:noFill/>
                </a:ln>
                <a:solidFill>
                  <a:srgbClr val="FFFFFF"/>
                </a:solidFill>
                <a:effectLst/>
                <a:uLnTx/>
                <a:uFillTx/>
                <a:latin typeface="Century" panose="02040604050505020304" pitchFamily="18" charset="0"/>
                <a:ea typeface="新細明體"/>
                <a:cs typeface="+mn-cs"/>
              </a:rPr>
              <a:t>Abimelek</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king of </a:t>
            </a:r>
            <a:r>
              <a:rPr kumimoji="0" lang="en-US" sz="3200" b="1" i="0" u="none" strike="noStrike" kern="1200" cap="none" spc="0" normalizeH="0" baseline="0" noProof="0" dirty="0" err="1">
                <a:ln>
                  <a:noFill/>
                </a:ln>
                <a:solidFill>
                  <a:srgbClr val="FFFFFF"/>
                </a:solidFill>
                <a:effectLst/>
                <a:uLnTx/>
                <a:uFillTx/>
                <a:latin typeface="Century" panose="02040604050505020304" pitchFamily="18" charset="0"/>
                <a:ea typeface="新細明體"/>
                <a:cs typeface="+mn-cs"/>
              </a:rPr>
              <a:t>Gerar</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sent for Sarah and took her.</a:t>
            </a:r>
            <a:endParaRPr kumimoji="0" lang="zh-TW" altLang="en-US" sz="3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1826157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6351" y="75368"/>
            <a:ext cx="11003718" cy="657615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詩篇</a:t>
            </a:r>
            <a:r>
              <a:rPr kumimoji="0" 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Psalms </a:t>
            </a: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103:8-10</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耶和</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華有憐憫，有恩典，不輕易發怒，且有豐盛的慈愛</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。祂</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不長久責備</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，也</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不永遠懷怒</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。祂</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沒有按我們的罪過待我們，也沒有照我們的罪孽報應我們。</a:t>
            </a:r>
            <a:endParaRPr kumimoji="0" lang="en-US" sz="4000" b="0"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200" b="0" i="0" u="none" strike="noStrike" kern="1200" cap="none" spc="0" normalizeH="0" baseline="30000" noProof="0" dirty="0" smtClean="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The </a:t>
            </a:r>
            <a:r>
              <a:rPr kumimoji="0" lang="en-US" sz="3200" b="1" i="0" u="none" strike="noStrike" kern="1200" cap="small" spc="0" normalizeH="0" baseline="0" noProof="0" dirty="0">
                <a:ln>
                  <a:noFill/>
                </a:ln>
                <a:solidFill>
                  <a:srgbClr val="FFFFFF"/>
                </a:solidFill>
                <a:effectLst/>
                <a:uLnTx/>
                <a:uFillTx/>
                <a:latin typeface="Century" panose="02040604050505020304" pitchFamily="18" charset="0"/>
                <a:ea typeface="新細明體"/>
                <a:cs typeface="+mn-cs"/>
              </a:rPr>
              <a:t>Lord</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is compassionate and gracious,</a:t>
            </a:r>
            <a:b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b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slow to anger, abounding in love.</a:t>
            </a:r>
            <a:b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b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He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will not always accuse,</a:t>
            </a:r>
            <a:b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b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nor will he harbor his anger forever</a:t>
            </a: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he does not treat us as our sins deserve</a:t>
            </a:r>
            <a:b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b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or repay us according to our iniquities.</a:t>
            </a:r>
          </a:p>
        </p:txBody>
      </p:sp>
    </p:spTree>
    <p:extLst>
      <p:ext uri="{BB962C8B-B14F-4D97-AF65-F5344CB8AC3E}">
        <p14:creationId xmlns:p14="http://schemas.microsoft.com/office/powerpoint/2010/main" val="9529238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6351" y="75368"/>
            <a:ext cx="10966999" cy="521681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詩篇</a:t>
            </a:r>
            <a:r>
              <a:rPr kumimoji="0" 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Psalms </a:t>
            </a: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103:11-12</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天</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離地何等的高</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，祂</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的慈愛向敬畏祂的人也是何等的大</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！東</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離西有多遠</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，祂</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叫我們的過犯離我們也有多遠</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45592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endParaRPr>
          </a:p>
          <a:p>
            <a:pPr marL="0" marR="0" lvl="0" indent="0" algn="l" defTabSz="45592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as high as the heavens are above the earth,</a:t>
            </a:r>
            <a:b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b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so great is his love for those who fear him;</a:t>
            </a:r>
            <a:b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b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as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far as the east is from the west,</a:t>
            </a:r>
            <a:b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b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so far has he removed our transgressions from us.</a:t>
            </a:r>
          </a:p>
        </p:txBody>
      </p:sp>
    </p:spTree>
    <p:extLst>
      <p:ext uri="{BB962C8B-B14F-4D97-AF65-F5344CB8AC3E}">
        <p14:creationId xmlns:p14="http://schemas.microsoft.com/office/powerpoint/2010/main" val="22130418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6351" y="75368"/>
            <a:ext cx="11003718" cy="570925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詩篇</a:t>
            </a:r>
            <a:r>
              <a:rPr kumimoji="0" 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rPr>
              <a:t>Psalms </a:t>
            </a: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mn-cs"/>
              </a:rPr>
              <a:t>103:13-14</a:t>
            </a:r>
            <a:endPar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父親怎樣憐恤他的兒女，耶和華也怎樣憐恤敬畏祂的人！因為祂知道我們的本體，思念我們不過是塵土。</a:t>
            </a:r>
            <a:endParaRPr kumimoji="0"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45592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endParaRPr>
          </a:p>
          <a:p>
            <a:pPr marL="0" marR="0" lvl="0" indent="0" algn="l" defTabSz="45592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As a father has compassion on his children,</a:t>
            </a:r>
            <a:b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b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so the </a:t>
            </a:r>
            <a:r>
              <a:rPr kumimoji="0" lang="en-US" sz="3200" b="1" i="0" u="none" strike="noStrike" kern="1200" cap="small" spc="0" normalizeH="0" baseline="0" noProof="0" dirty="0">
                <a:ln>
                  <a:noFill/>
                </a:ln>
                <a:solidFill>
                  <a:srgbClr val="FFFFFF"/>
                </a:solidFill>
                <a:effectLst/>
                <a:uLnTx/>
                <a:uFillTx/>
                <a:latin typeface="Century" panose="02040604050505020304" pitchFamily="18" charset="0"/>
                <a:ea typeface="新細明體"/>
                <a:cs typeface="+mn-cs"/>
              </a:rPr>
              <a:t>Lord</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has compassion on those who fear him;</a:t>
            </a:r>
            <a:b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b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for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he knows how we are formed,</a:t>
            </a:r>
            <a:b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b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he remembers that we are dust.</a:t>
            </a:r>
          </a:p>
          <a:p>
            <a:pPr marL="0" marR="0" lvl="0" indent="0" algn="l" defTabSz="455927"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p:txBody>
      </p:sp>
    </p:spTree>
    <p:extLst>
      <p:ext uri="{BB962C8B-B14F-4D97-AF65-F5344CB8AC3E}">
        <p14:creationId xmlns:p14="http://schemas.microsoft.com/office/powerpoint/2010/main" val="32310058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0090" y="71527"/>
            <a:ext cx="11167162" cy="5693866"/>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腓立比</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書</a:t>
            </a:r>
            <a:r>
              <a:rPr kumimoji="0" lang="zh-TW" altLang="en-US" sz="2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Philippians 3:13-14</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455927"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弟兄們，我不是以為自己已經得著了；我只有一件事，就是</a:t>
            </a:r>
            <a:r>
              <a:rPr kumimoji="0" lang="zh-TW" altLang="en-US" sz="4000" b="1" i="0" u="none" strike="noStrike" kern="1200" cap="none" spc="0" normalizeH="0" baseline="0" noProof="0" dirty="0" smtClean="0">
                <a:ln>
                  <a:noFill/>
                </a:ln>
                <a:solidFill>
                  <a:srgbClr val="FFFF00"/>
                </a:solidFill>
                <a:effectLst/>
                <a:uLnTx/>
                <a:uFillTx/>
                <a:latin typeface="DFKai-SB" panose="03000509000000000000" pitchFamily="65" charset="-120"/>
                <a:ea typeface="DFKai-SB" panose="03000509000000000000" pitchFamily="65" charset="-120"/>
                <a:cs typeface="+mn-cs"/>
              </a:rPr>
              <a:t>忘記背後，努力面前的，向著標竿直跑</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，要得神在基督耶穌裡從上面召我來得的獎賞。</a:t>
            </a:r>
            <a:endPar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Brothers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sisters, I do not consider myself yet to have taken hold of it. But one thing I do: </a:t>
            </a:r>
            <a:r>
              <a:rPr kumimoji="0" lang="en-US" sz="32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Forgetting what is behind and straining toward what is ahead, </a:t>
            </a:r>
            <a:r>
              <a:rPr kumimoji="0" lang="en-US" sz="3200" b="1" i="0" u="none" strike="noStrike" kern="1200" cap="none" spc="0" normalizeH="0" baseline="30000" noProof="0" dirty="0" smtClean="0">
                <a:ln>
                  <a:noFill/>
                </a:ln>
                <a:solidFill>
                  <a:srgbClr val="FFFF00"/>
                </a:solidFill>
                <a:effectLst/>
                <a:uLnTx/>
                <a:uFillTx/>
                <a:latin typeface="Century" panose="02040604050505020304" pitchFamily="18" charset="0"/>
                <a:ea typeface="新細明體"/>
                <a:cs typeface="+mn-cs"/>
              </a:rPr>
              <a:t> </a:t>
            </a:r>
            <a:r>
              <a:rPr kumimoji="0" lang="en-US" sz="3200" b="1" i="0" u="none" strike="noStrike" kern="1200" cap="none" spc="0" normalizeH="0" baseline="0" noProof="0" dirty="0" smtClean="0">
                <a:ln>
                  <a:noFill/>
                </a:ln>
                <a:solidFill>
                  <a:srgbClr val="FFFF00"/>
                </a:solidFill>
                <a:effectLst/>
                <a:uLnTx/>
                <a:uFillTx/>
                <a:latin typeface="Century" panose="02040604050505020304" pitchFamily="18" charset="0"/>
                <a:ea typeface="新細明體"/>
                <a:cs typeface="+mn-cs"/>
              </a:rPr>
              <a:t>I </a:t>
            </a:r>
            <a:r>
              <a:rPr kumimoji="0" lang="en-US" sz="3200" b="1" i="0" u="none"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press on toward the goal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to win the prize for which God has called me heavenward in Christ Jesus.</a:t>
            </a:r>
          </a:p>
        </p:txBody>
      </p:sp>
    </p:spTree>
    <p:extLst>
      <p:ext uri="{BB962C8B-B14F-4D97-AF65-F5344CB8AC3E}">
        <p14:creationId xmlns:p14="http://schemas.microsoft.com/office/powerpoint/2010/main" val="38458523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rotWithShape="1">
          <a:blip r:embed="rId2"/>
          <a:srcRect l="69688" t="27230" r="2253" b="35057"/>
          <a:stretch/>
        </p:blipFill>
        <p:spPr bwMode="auto">
          <a:xfrm>
            <a:off x="1006064" y="106007"/>
            <a:ext cx="10106585" cy="61334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30205218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3811" y="110159"/>
            <a:ext cx="5002305" cy="6614619"/>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550871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0326" y="77611"/>
            <a:ext cx="5001787" cy="6672813"/>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295955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67314" y="1699432"/>
            <a:ext cx="5302959" cy="397497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70" y="221111"/>
            <a:ext cx="4818907" cy="6428835"/>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6937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3954" y="1911453"/>
            <a:ext cx="5364456" cy="402107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321" y="96715"/>
            <a:ext cx="4935053" cy="6583783"/>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41190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4570" y="182001"/>
            <a:ext cx="4959274" cy="6590027"/>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337541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8194" y="119006"/>
            <a:ext cx="8853542" cy="6636411"/>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53731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21102" y="2515186"/>
            <a:ext cx="5492729" cy="4117223"/>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15" y="338706"/>
            <a:ext cx="5229300" cy="3919763"/>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512351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0090" y="71527"/>
            <a:ext cx="11167162" cy="401648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以弗</a:t>
            </a:r>
            <a:r>
              <a:rPr kumimoji="0" lang="zh-CN"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所書</a:t>
            </a:r>
            <a:r>
              <a:rPr kumimoji="0" lang="zh-TW" altLang="en-US" sz="2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CN"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Ephesian</a:t>
            </a: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s 3</a:t>
            </a:r>
            <a:r>
              <a:rPr kumimoji="0" lang="zh-CN" alt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a:t>
            </a: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20</a:t>
            </a:r>
            <a:endPar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455927"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神</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能照著運行在我們心裡的大力，充充足足地成就一切，超過我們所求所想的</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200" b="0"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Now </a:t>
            </a: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to him who is able to do immeasurably more than all we ask or imagine, according to his power that is at work within </a:t>
            </a:r>
            <a:r>
              <a:rPr kumimoji="0" lang="en-US" sz="32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us.</a:t>
            </a:r>
            <a:endPar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p:txBody>
      </p:sp>
    </p:spTree>
    <p:extLst>
      <p:ext uri="{BB962C8B-B14F-4D97-AF65-F5344CB8AC3E}">
        <p14:creationId xmlns:p14="http://schemas.microsoft.com/office/powerpoint/2010/main" val="27852705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31006570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9758" y="9525"/>
            <a:ext cx="12313163" cy="6858001"/>
          </a:xfrm>
          <a:prstGeom prst="rect">
            <a:avLst/>
          </a:prstGeom>
        </p:spPr>
      </p:pic>
      <p:sp>
        <p:nvSpPr>
          <p:cNvPr id="3" name="Rectangle 39"/>
          <p:cNvSpPr>
            <a:spLocks noChangeArrowheads="1"/>
          </p:cNvSpPr>
          <p:nvPr/>
        </p:nvSpPr>
        <p:spPr bwMode="auto">
          <a:xfrm>
            <a:off x="1097281" y="9525"/>
            <a:ext cx="9962146"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為信仰</a:t>
            </a:r>
            <a:r>
              <a:rPr kumimoji="0" lang="zh-TW" altLang="en-US" sz="60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rPr>
              <a:t>立界線</a:t>
            </a:r>
            <a:endParaRPr kumimoji="0" lang="en-US" altLang="zh-TW" sz="60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smtClean="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smtClean="0">
                <a:ln>
                  <a:noFill/>
                </a:ln>
                <a:solidFill>
                  <a:srgbClr val="002060"/>
                </a:solidFill>
                <a:effectLst/>
                <a:uLnTx/>
                <a:uFillTx/>
                <a:latin typeface="Century" panose="02040604050505020304" pitchFamily="18" charset="0"/>
                <a:ea typeface="DFKai-SB" panose="03000509000000000000" pitchFamily="65" charset="-120"/>
                <a:cs typeface="Arial" charset="0"/>
              </a:rPr>
              <a:t> Boundaries for Faith</a:t>
            </a:r>
            <a:endParaRPr kumimoji="0" lang="en-US" altLang="zh-TW" sz="6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en-US" altLang="zh-TW" sz="2800" b="1" i="0" u="none" strike="noStrike" kern="0" cap="none" spc="0" normalizeH="0" baseline="0" noProof="0" dirty="0" smtClean="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December 4,  2022</a:t>
            </a:r>
            <a:endPar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1221421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3532" y="0"/>
            <a:ext cx="11016972" cy="34778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羅馬</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書 </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Romans 1:14-16</a:t>
            </a: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我</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不以福音為恥；這福音本是</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神的大能，要救一切相信的，先是猶太人，後是希臘人</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For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am not ashamed of the gospel, because it is the power of God that brings salvation to everyone who believes: first to the Jew, then to the Gentile.</a:t>
            </a:r>
          </a:p>
        </p:txBody>
      </p:sp>
    </p:spTree>
    <p:extLst>
      <p:ext uri="{BB962C8B-B14F-4D97-AF65-F5344CB8AC3E}">
        <p14:creationId xmlns:p14="http://schemas.microsoft.com/office/powerpoint/2010/main" val="27953506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613210" y="1439110"/>
            <a:ext cx="9144000" cy="243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Play video</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基督徒參</a:t>
            </a:r>
            <a:r>
              <a:rPr kumimoji="0" lang="zh-TW" altLang="en-US" sz="66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與台灣選</a:t>
            </a:r>
            <a:r>
              <a:rPr kumimoji="0" lang="zh-TW" altLang="en-US"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舉</a:t>
            </a:r>
            <a:r>
              <a:rPr kumimoji="0" lang="zh-TW" altLang="en-US" sz="6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en-US" altLang="zh-TW" sz="8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17888003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6103" y="121121"/>
            <a:ext cx="10994887" cy="550920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界線 </a:t>
            </a:r>
            <a:r>
              <a:rPr kumimoji="0" lang="en-US" altLang="zh-TW" sz="48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Boundaries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36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界線界定</a:t>
            </a: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了</a:t>
            </a:r>
            <a:r>
              <a:rPr kumimoji="0" lang="zh-TW" altLang="en-US" sz="36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每個人獨立的身</a:t>
            </a: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分：我</a:t>
            </a:r>
            <a:r>
              <a:rPr kumimoji="0" lang="zh-TW" altLang="en-US" sz="36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們</a:t>
            </a: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是什麼，不是什</a:t>
            </a:r>
            <a:r>
              <a:rPr kumimoji="0" lang="zh-TW" altLang="en-US" sz="36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麼</a:t>
            </a: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；喜歡什</a:t>
            </a:r>
            <a:r>
              <a:rPr kumimoji="0" lang="zh-TW" altLang="en-US" sz="36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麼，</a:t>
            </a: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不喜歡什</a:t>
            </a:r>
            <a:r>
              <a:rPr kumimoji="0" lang="zh-TW" altLang="en-US" sz="36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麼</a:t>
            </a: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；想要什</a:t>
            </a:r>
            <a:r>
              <a:rPr kumimoji="0" lang="zh-TW" altLang="en-US" sz="36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麼，</a:t>
            </a: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不想要什麼。</a:t>
            </a:r>
            <a:endParaRPr kumimoji="0" lang="en-US" altLang="zh-TW"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3600" b="1" i="0" u="none" strike="noStrike" kern="1200" cap="none" spc="0" normalizeH="0" baseline="0" noProof="0" dirty="0" smtClean="0">
                <a:ln>
                  <a:noFill/>
                </a:ln>
                <a:effectLst/>
                <a:uLnTx/>
                <a:uFillTx/>
                <a:latin typeface="Centaur" panose="02030504050205020304" pitchFamily="18" charset="0"/>
                <a:ea typeface="DFKai-SB" panose="03000509000000000000" pitchFamily="65" charset="-120"/>
                <a:cs typeface="+mn-cs"/>
              </a:rPr>
              <a:t>三位一體獨一的真神是相連合一的，祂們彼此之間也是有界限與個別的本質的。</a:t>
            </a:r>
            <a:endParaRPr kumimoji="0" lang="en-US" altLang="zh-TW" sz="3600" b="1" i="0" u="none" strike="noStrike" kern="1200" cap="none" spc="0" normalizeH="0" baseline="0" noProof="0" dirty="0" smtClean="0">
              <a:ln>
                <a:noFill/>
              </a:ln>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smtClean="0">
              <a:ln>
                <a:noFill/>
              </a:ln>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3600" b="1" i="0" u="none" strike="noStrike" kern="1200" cap="none" spc="0" normalizeH="0" baseline="0" noProof="0" dirty="0">
                <a:ln>
                  <a:noFill/>
                </a:ln>
                <a:effectLst/>
                <a:uLnTx/>
                <a:uFillTx/>
                <a:latin typeface="Centaur" panose="02030504050205020304" pitchFamily="18" charset="0"/>
                <a:ea typeface="DFKai-SB" panose="03000509000000000000" pitchFamily="65" charset="-120"/>
                <a:cs typeface="+mn-cs"/>
              </a:rPr>
              <a:t>我們是按</a:t>
            </a:r>
            <a:r>
              <a:rPr kumimoji="0" lang="zh-TW" altLang="en-US" sz="3600" b="1" i="0" u="none" strike="noStrike" kern="1200" cap="none" spc="0" normalizeH="0" baseline="0" noProof="0" dirty="0" smtClean="0">
                <a:ln>
                  <a:noFill/>
                </a:ln>
                <a:effectLst/>
                <a:uLnTx/>
                <a:uFillTx/>
                <a:latin typeface="Centaur" panose="02030504050205020304" pitchFamily="18" charset="0"/>
                <a:ea typeface="DFKai-SB" panose="03000509000000000000" pitchFamily="65" charset="-120"/>
                <a:cs typeface="+mn-cs"/>
              </a:rPr>
              <a:t>照</a:t>
            </a:r>
            <a:r>
              <a:rPr kumimoji="0" lang="zh-TW" altLang="en-US" sz="4400" b="1" i="0" u="none" strike="noStrike" kern="1200" cap="none" spc="0" normalizeH="0" baseline="0" noProof="0" dirty="0">
                <a:ln>
                  <a:noFill/>
                </a:ln>
                <a:effectLst/>
                <a:uLnTx/>
                <a:uFillTx/>
                <a:latin typeface="Centaur" panose="02030504050205020304" pitchFamily="18" charset="0"/>
                <a:ea typeface="DFKai-SB" panose="03000509000000000000" pitchFamily="65" charset="-120"/>
                <a:cs typeface="+mn-cs"/>
              </a:rPr>
              <a:t> </a:t>
            </a:r>
            <a:r>
              <a:rPr kumimoji="0" lang="zh-TW" altLang="en-US" sz="4400" b="1" i="0" u="none" strike="noStrike" kern="1200" cap="none" spc="0" normalizeH="0" baseline="0" noProof="0" dirty="0" smtClean="0">
                <a:ln>
                  <a:noFill/>
                </a:ln>
                <a:effectLst/>
                <a:uLnTx/>
                <a:uFillTx/>
                <a:latin typeface="Centaur" panose="02030504050205020304" pitchFamily="18" charset="0"/>
                <a:ea typeface="DFKai-SB" panose="03000509000000000000" pitchFamily="65" charset="-120"/>
                <a:cs typeface="+mn-cs"/>
              </a:rPr>
              <a:t>  </a:t>
            </a:r>
            <a:r>
              <a:rPr kumimoji="0" lang="zh-TW" altLang="en-US" sz="3600" b="1" i="0" u="none" strike="noStrike" kern="1200" cap="none" spc="0" normalizeH="0" baseline="0" noProof="0" dirty="0" smtClean="0">
                <a:ln>
                  <a:noFill/>
                </a:ln>
                <a:effectLst/>
                <a:uLnTx/>
                <a:uFillTx/>
                <a:latin typeface="Centaur" panose="02030504050205020304" pitchFamily="18" charset="0"/>
                <a:ea typeface="DFKai-SB" panose="03000509000000000000" pitchFamily="65" charset="-120"/>
                <a:cs typeface="+mn-cs"/>
              </a:rPr>
              <a:t>神的形象造的，我們應與他人相連結而不失去自己本體的身分、意志、感覺與個體特質</a:t>
            </a:r>
            <a:endParaRPr kumimoji="0" lang="en-US" sz="3600" b="1" i="0" u="none" strike="noStrike" kern="1200" cap="none" spc="0" normalizeH="0" baseline="0" noProof="0" dirty="0">
              <a:ln>
                <a:noFill/>
              </a:ln>
              <a:effectLst/>
              <a:uLnTx/>
              <a:uFillTx/>
              <a:latin typeface="Centaur" panose="02030504050205020304" pitchFamily="18" charset="0"/>
              <a:ea typeface="DFKai-SB" panose="03000509000000000000" pitchFamily="65" charset="-120"/>
              <a:cs typeface="+mn-cs"/>
            </a:endParaRPr>
          </a:p>
        </p:txBody>
      </p:sp>
    </p:spTree>
    <p:extLst>
      <p:ext uri="{BB962C8B-B14F-4D97-AF65-F5344CB8AC3E}">
        <p14:creationId xmlns:p14="http://schemas.microsoft.com/office/powerpoint/2010/main" val="34242744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6103" y="121121"/>
            <a:ext cx="10994887" cy="550920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界線 </a:t>
            </a:r>
            <a:r>
              <a:rPr kumimoji="0" lang="en-US" altLang="zh-TW" sz="48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Boundaries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3600" b="1" i="0" u="none" strike="noStrike" kern="1200" cap="none" spc="0" normalizeH="0" baseline="0" noProof="0" dirty="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界線界定</a:t>
            </a:r>
            <a:r>
              <a:rPr kumimoji="0" lang="zh-TW" altLang="en-US" sz="36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了</a:t>
            </a:r>
            <a:r>
              <a:rPr kumimoji="0" lang="zh-TW" altLang="en-US" sz="3600" b="1" i="0" u="none" strike="noStrike" kern="1200" cap="none" spc="0" normalizeH="0" baseline="0" noProof="0" dirty="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每個人獨立的身</a:t>
            </a:r>
            <a:r>
              <a:rPr kumimoji="0" lang="zh-TW" altLang="en-US" sz="36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分：我</a:t>
            </a:r>
            <a:r>
              <a:rPr kumimoji="0" lang="zh-TW" altLang="en-US" sz="3600" b="1" i="0" u="none" strike="noStrike" kern="1200" cap="none" spc="0" normalizeH="0" baseline="0" noProof="0" dirty="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們</a:t>
            </a:r>
            <a:r>
              <a:rPr kumimoji="0" lang="zh-TW" altLang="en-US" sz="36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是什麼，不是什</a:t>
            </a:r>
            <a:r>
              <a:rPr kumimoji="0" lang="zh-TW" altLang="en-US" sz="3600" b="1" i="0" u="none" strike="noStrike" kern="1200" cap="none" spc="0" normalizeH="0" baseline="0" noProof="0" dirty="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麼</a:t>
            </a:r>
            <a:r>
              <a:rPr kumimoji="0" lang="zh-TW" altLang="en-US" sz="36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；喜歡什</a:t>
            </a:r>
            <a:r>
              <a:rPr kumimoji="0" lang="zh-TW" altLang="en-US" sz="3600" b="1" i="0" u="none" strike="noStrike" kern="1200" cap="none" spc="0" normalizeH="0" baseline="0" noProof="0" dirty="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麼，</a:t>
            </a:r>
            <a:r>
              <a:rPr kumimoji="0" lang="zh-TW" altLang="en-US" sz="36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不喜歡什</a:t>
            </a:r>
            <a:r>
              <a:rPr kumimoji="0" lang="zh-TW" altLang="en-US" sz="3600" b="1" i="0" u="none" strike="noStrike" kern="1200" cap="none" spc="0" normalizeH="0" baseline="0" noProof="0" dirty="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麼</a:t>
            </a:r>
            <a:r>
              <a:rPr kumimoji="0" lang="zh-TW" altLang="en-US" sz="36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；想要什</a:t>
            </a:r>
            <a:r>
              <a:rPr kumimoji="0" lang="zh-TW" altLang="en-US" sz="3600" b="1" i="0" u="none" strike="noStrike" kern="1200" cap="none" spc="0" normalizeH="0" baseline="0" noProof="0" dirty="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麼，</a:t>
            </a:r>
            <a:r>
              <a:rPr kumimoji="0" lang="zh-TW" altLang="en-US" sz="36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不想要什麼。</a:t>
            </a:r>
            <a:endParaRPr kumimoji="0" lang="en-US" altLang="zh-TW" sz="36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三位一體獨一的真神是相連合一的，祂們彼此之間也是有界限與個別的本質的。</a:t>
            </a:r>
            <a:endParaRPr kumimoji="0" lang="en-US" altLang="zh-TW"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3600" b="1" i="0" u="none" strike="noStrike" kern="1200" cap="none" spc="0" normalizeH="0" baseline="0" noProof="0" dirty="0">
                <a:ln>
                  <a:noFill/>
                </a:ln>
                <a:effectLst/>
                <a:uLnTx/>
                <a:uFillTx/>
                <a:latin typeface="Centaur" panose="02030504050205020304" pitchFamily="18" charset="0"/>
                <a:ea typeface="DFKai-SB" panose="03000509000000000000" pitchFamily="65" charset="-120"/>
                <a:cs typeface="+mn-cs"/>
              </a:rPr>
              <a:t>我們是按</a:t>
            </a:r>
            <a:r>
              <a:rPr kumimoji="0" lang="zh-TW" altLang="en-US" sz="3600" b="1" i="0" u="none" strike="noStrike" kern="1200" cap="none" spc="0" normalizeH="0" baseline="0" noProof="0" dirty="0" smtClean="0">
                <a:ln>
                  <a:noFill/>
                </a:ln>
                <a:effectLst/>
                <a:uLnTx/>
                <a:uFillTx/>
                <a:latin typeface="Centaur" panose="02030504050205020304" pitchFamily="18" charset="0"/>
                <a:ea typeface="DFKai-SB" panose="03000509000000000000" pitchFamily="65" charset="-120"/>
                <a:cs typeface="+mn-cs"/>
              </a:rPr>
              <a:t>照</a:t>
            </a:r>
            <a:r>
              <a:rPr kumimoji="0" lang="zh-TW" altLang="en-US" sz="4400" b="1" i="0" u="none" strike="noStrike" kern="1200" cap="none" spc="0" normalizeH="0" baseline="0" noProof="0" dirty="0">
                <a:ln>
                  <a:noFill/>
                </a:ln>
                <a:effectLst/>
                <a:uLnTx/>
                <a:uFillTx/>
                <a:latin typeface="Centaur" panose="02030504050205020304" pitchFamily="18" charset="0"/>
                <a:ea typeface="DFKai-SB" panose="03000509000000000000" pitchFamily="65" charset="-120"/>
                <a:cs typeface="+mn-cs"/>
              </a:rPr>
              <a:t> </a:t>
            </a:r>
            <a:r>
              <a:rPr kumimoji="0" lang="zh-TW" altLang="en-US" sz="4400" b="1" i="0" u="none" strike="noStrike" kern="1200" cap="none" spc="0" normalizeH="0" baseline="0" noProof="0" dirty="0" smtClean="0">
                <a:ln>
                  <a:noFill/>
                </a:ln>
                <a:effectLst/>
                <a:uLnTx/>
                <a:uFillTx/>
                <a:latin typeface="Centaur" panose="02030504050205020304" pitchFamily="18" charset="0"/>
                <a:ea typeface="DFKai-SB" panose="03000509000000000000" pitchFamily="65" charset="-120"/>
                <a:cs typeface="+mn-cs"/>
              </a:rPr>
              <a:t>  </a:t>
            </a:r>
            <a:r>
              <a:rPr kumimoji="0" lang="zh-TW" altLang="en-US" sz="3600" b="1" i="0" u="none" strike="noStrike" kern="1200" cap="none" spc="0" normalizeH="0" baseline="0" noProof="0" dirty="0" smtClean="0">
                <a:ln>
                  <a:noFill/>
                </a:ln>
                <a:effectLst/>
                <a:uLnTx/>
                <a:uFillTx/>
                <a:latin typeface="Centaur" panose="02030504050205020304" pitchFamily="18" charset="0"/>
                <a:ea typeface="DFKai-SB" panose="03000509000000000000" pitchFamily="65" charset="-120"/>
                <a:cs typeface="+mn-cs"/>
              </a:rPr>
              <a:t>神的形象造的，我們應與他人相連結而不失去自己本體的身分、意志、感覺與個體特質</a:t>
            </a:r>
            <a:endParaRPr kumimoji="0" lang="en-US" sz="3600" b="1" i="0" u="none" strike="noStrike" kern="1200" cap="none" spc="0" normalizeH="0" baseline="0" noProof="0" dirty="0">
              <a:ln>
                <a:noFill/>
              </a:ln>
              <a:effectLst/>
              <a:uLnTx/>
              <a:uFillTx/>
              <a:latin typeface="Centaur" panose="02030504050205020304" pitchFamily="18" charset="0"/>
              <a:ea typeface="DFKai-SB" panose="03000509000000000000" pitchFamily="65" charset="-120"/>
              <a:cs typeface="+mn-cs"/>
            </a:endParaRPr>
          </a:p>
        </p:txBody>
      </p:sp>
    </p:spTree>
    <p:extLst>
      <p:ext uri="{BB962C8B-B14F-4D97-AF65-F5344CB8AC3E}">
        <p14:creationId xmlns:p14="http://schemas.microsoft.com/office/powerpoint/2010/main" val="3985454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6103" y="121121"/>
            <a:ext cx="10994887" cy="550920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界線 </a:t>
            </a:r>
            <a:r>
              <a:rPr kumimoji="0" lang="en-US" altLang="zh-TW" sz="48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Boundaries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3600" b="1" i="0" u="none" strike="noStrike" kern="1200" cap="none" spc="0" normalizeH="0" baseline="0" noProof="0" dirty="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界線界定</a:t>
            </a:r>
            <a:r>
              <a:rPr kumimoji="0" lang="zh-TW" altLang="en-US" sz="36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了</a:t>
            </a:r>
            <a:r>
              <a:rPr kumimoji="0" lang="zh-TW" altLang="en-US" sz="3600" b="1" i="0" u="none" strike="noStrike" kern="1200" cap="none" spc="0" normalizeH="0" baseline="0" noProof="0" dirty="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每個人獨立的身</a:t>
            </a:r>
            <a:r>
              <a:rPr kumimoji="0" lang="zh-TW" altLang="en-US" sz="36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分：我</a:t>
            </a:r>
            <a:r>
              <a:rPr kumimoji="0" lang="zh-TW" altLang="en-US" sz="3600" b="1" i="0" u="none" strike="noStrike" kern="1200" cap="none" spc="0" normalizeH="0" baseline="0" noProof="0" dirty="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們</a:t>
            </a:r>
            <a:r>
              <a:rPr kumimoji="0" lang="zh-TW" altLang="en-US" sz="36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是什麼，不是什</a:t>
            </a:r>
            <a:r>
              <a:rPr kumimoji="0" lang="zh-TW" altLang="en-US" sz="3600" b="1" i="0" u="none" strike="noStrike" kern="1200" cap="none" spc="0" normalizeH="0" baseline="0" noProof="0" dirty="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麼</a:t>
            </a:r>
            <a:r>
              <a:rPr kumimoji="0" lang="zh-TW" altLang="en-US" sz="36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；喜歡什</a:t>
            </a:r>
            <a:r>
              <a:rPr kumimoji="0" lang="zh-TW" altLang="en-US" sz="3600" b="1" i="0" u="none" strike="noStrike" kern="1200" cap="none" spc="0" normalizeH="0" baseline="0" noProof="0" dirty="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麼，</a:t>
            </a:r>
            <a:r>
              <a:rPr kumimoji="0" lang="zh-TW" altLang="en-US" sz="36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不喜歡什</a:t>
            </a:r>
            <a:r>
              <a:rPr kumimoji="0" lang="zh-TW" altLang="en-US" sz="3600" b="1" i="0" u="none" strike="noStrike" kern="1200" cap="none" spc="0" normalizeH="0" baseline="0" noProof="0" dirty="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麼</a:t>
            </a:r>
            <a:r>
              <a:rPr kumimoji="0" lang="zh-TW" altLang="en-US" sz="36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；想要什</a:t>
            </a:r>
            <a:r>
              <a:rPr kumimoji="0" lang="zh-TW" altLang="en-US" sz="3600" b="1" i="0" u="none" strike="noStrike" kern="1200" cap="none" spc="0" normalizeH="0" baseline="0" noProof="0" dirty="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麼，</a:t>
            </a:r>
            <a:r>
              <a:rPr kumimoji="0" lang="zh-TW" altLang="en-US" sz="36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不想要什麼。</a:t>
            </a:r>
            <a:endParaRPr kumimoji="0" lang="en-US" altLang="zh-TW" sz="36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36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rPr>
              <a:t>三位一體獨一的真神是相連合一的，祂們彼此之間也是有界限與個別的本質的。</a:t>
            </a:r>
            <a:endParaRPr kumimoji="0" lang="en-US" altLang="zh-TW" sz="36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smtClean="0">
              <a:ln>
                <a:noFill/>
              </a:ln>
              <a:solidFill>
                <a:schemeClr val="tx1">
                  <a:lumMod val="50000"/>
                  <a:lumOff val="50000"/>
                </a:schemeClr>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36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我們是按</a:t>
            </a: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照</a:t>
            </a:r>
            <a:r>
              <a:rPr kumimoji="0" lang="zh-TW" altLang="en-US" sz="44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 </a:t>
            </a:r>
            <a:r>
              <a:rPr kumimoji="0" lang="zh-TW" altLang="en-US" sz="44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  </a:t>
            </a: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神的形象造的，我們應與他人相連結而不失去自己本體的身分、意志、感覺與個體特質</a:t>
            </a:r>
            <a:endParaRPr kumimoji="0" lang="en-US" sz="36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endParaRPr>
          </a:p>
        </p:txBody>
      </p:sp>
    </p:spTree>
    <p:extLst>
      <p:ext uri="{BB962C8B-B14F-4D97-AF65-F5344CB8AC3E}">
        <p14:creationId xmlns:p14="http://schemas.microsoft.com/office/powerpoint/2010/main" val="26071147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6103" y="121121"/>
            <a:ext cx="10994887" cy="550920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界線 </a:t>
            </a:r>
            <a:r>
              <a:rPr kumimoji="0" lang="en-US" altLang="zh-TW" sz="48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Boundaries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36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界線界定</a:t>
            </a: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了</a:t>
            </a:r>
            <a:r>
              <a:rPr kumimoji="0" lang="zh-TW" altLang="en-US" sz="36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每個人獨立的身</a:t>
            </a: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分：我</a:t>
            </a:r>
            <a:r>
              <a:rPr kumimoji="0" lang="zh-TW" altLang="en-US" sz="36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們</a:t>
            </a: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是什麼，不是什</a:t>
            </a:r>
            <a:r>
              <a:rPr kumimoji="0" lang="zh-TW" altLang="en-US" sz="36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麼</a:t>
            </a: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；喜歡什</a:t>
            </a:r>
            <a:r>
              <a:rPr kumimoji="0" lang="zh-TW" altLang="en-US" sz="36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麼，</a:t>
            </a: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不喜歡什</a:t>
            </a:r>
            <a:r>
              <a:rPr kumimoji="0" lang="zh-TW" altLang="en-US" sz="36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麼</a:t>
            </a: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；想要什</a:t>
            </a:r>
            <a:r>
              <a:rPr kumimoji="0" lang="zh-TW" altLang="en-US" sz="36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麼，</a:t>
            </a: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不想要什麼。</a:t>
            </a:r>
            <a:endParaRPr kumimoji="0" lang="en-US" altLang="zh-TW"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三位一體獨一的真神是相連合一的，祂們彼此之間也是有界限與個別的本質的。</a:t>
            </a:r>
            <a:endParaRPr kumimoji="0" lang="en-US" altLang="zh-TW"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4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36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我們是按</a:t>
            </a: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照</a:t>
            </a:r>
            <a:r>
              <a:rPr kumimoji="0" lang="zh-TW" altLang="en-US" sz="44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 </a:t>
            </a:r>
            <a:r>
              <a:rPr kumimoji="0" lang="zh-TW" altLang="en-US" sz="44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  </a:t>
            </a:r>
            <a:r>
              <a:rPr kumimoji="0" lang="zh-TW" altLang="en-US" sz="3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神的形象造的，我們應與他人相連結而不失去自己本體的身分、意志、感覺與個體特質</a:t>
            </a:r>
            <a:endParaRPr kumimoji="0" lang="en-US" sz="36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endParaRPr>
          </a:p>
        </p:txBody>
      </p:sp>
    </p:spTree>
    <p:extLst>
      <p:ext uri="{BB962C8B-B14F-4D97-AF65-F5344CB8AC3E}">
        <p14:creationId xmlns:p14="http://schemas.microsoft.com/office/powerpoint/2010/main" val="12787184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31235" y="501016"/>
            <a:ext cx="10031895" cy="440120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界線</a:t>
            </a:r>
            <a:r>
              <a:rPr kumimoji="0" lang="zh-TW" altLang="en-US" sz="4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的分類</a:t>
            </a: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en-US" altLang="zh-TW" sz="44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C</a:t>
            </a:r>
            <a:r>
              <a:rPr kumimoji="0" lang="en-US" altLang="zh-TW" sz="44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ategories of Boundaries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身體上的界線  </a:t>
            </a:r>
            <a:r>
              <a:rPr kumimoji="0" lang="en-US" altLang="zh-TW" sz="40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physical</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心理</a:t>
            </a:r>
            <a:r>
              <a:rPr kumimoji="0" lang="zh-TW" altLang="en-US" sz="40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上</a:t>
            </a:r>
            <a:r>
              <a:rPr kumimoji="0" lang="zh-TW" altLang="en-US" sz="40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的界</a:t>
            </a:r>
            <a:r>
              <a:rPr kumimoji="0" lang="zh-TW" altLang="en-US" sz="40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線  </a:t>
            </a:r>
            <a:r>
              <a:rPr kumimoji="0" lang="en-US" altLang="zh-TW" sz="40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psychological</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情緒</a:t>
            </a:r>
            <a:r>
              <a:rPr kumimoji="0" lang="zh-TW" altLang="en-US" sz="40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上</a:t>
            </a:r>
            <a:r>
              <a:rPr kumimoji="0" lang="zh-TW" altLang="en-US" sz="40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的界線 </a:t>
            </a:r>
            <a:r>
              <a:rPr kumimoji="0" lang="zh-TW" altLang="en-US" sz="40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 </a:t>
            </a:r>
            <a:r>
              <a:rPr kumimoji="0" lang="en-US" altLang="zh-TW" sz="40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emotional</a:t>
            </a: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6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0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屬靈</a:t>
            </a:r>
            <a:r>
              <a:rPr kumimoji="0" lang="zh-TW" altLang="en-US" sz="40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上</a:t>
            </a:r>
            <a:r>
              <a:rPr kumimoji="0" lang="zh-TW" altLang="en-US" sz="40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的界線 </a:t>
            </a:r>
            <a:r>
              <a:rPr kumimoji="0" lang="zh-TW" altLang="en-US" sz="40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 </a:t>
            </a:r>
            <a:r>
              <a:rPr kumimoji="0" lang="en-US" altLang="zh-TW" sz="40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spiritual</a:t>
            </a:r>
            <a:endParaRPr kumimoji="0" lang="en-US" sz="40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endParaRPr>
          </a:p>
        </p:txBody>
      </p:sp>
    </p:spTree>
    <p:extLst>
      <p:ext uri="{BB962C8B-B14F-4D97-AF65-F5344CB8AC3E}">
        <p14:creationId xmlns:p14="http://schemas.microsoft.com/office/powerpoint/2010/main" val="31876987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26435" y="2375273"/>
            <a:ext cx="10000974" cy="830997"/>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你才是「老大」 </a:t>
            </a:r>
            <a:r>
              <a:rPr kumimoji="0" lang="en-US" altLang="zh-TW" sz="48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You are the ‘boss’</a:t>
            </a:r>
            <a:endParaRPr kumimoji="0" lang="en-US" sz="2800" b="1" i="0" u="none" strike="noStrike" kern="1200" cap="none" spc="0" normalizeH="0" baseline="0" noProof="0" dirty="0">
              <a:ln>
                <a:noFill/>
              </a:ln>
              <a:solidFill>
                <a:srgbClr val="FFFFFF"/>
              </a:solidFill>
              <a:effectLst/>
              <a:uLnTx/>
              <a:uFillTx/>
              <a:latin typeface="Centaur" panose="02030504050205020304" pitchFamily="18" charset="0"/>
              <a:ea typeface="新細明體"/>
              <a:cs typeface="+mn-cs"/>
            </a:endParaRPr>
          </a:p>
        </p:txBody>
      </p:sp>
    </p:spTree>
    <p:extLst>
      <p:ext uri="{BB962C8B-B14F-4D97-AF65-F5344CB8AC3E}">
        <p14:creationId xmlns:p14="http://schemas.microsoft.com/office/powerpoint/2010/main" val="25508270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60558" y="2229500"/>
            <a:ext cx="10522226" cy="83099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對別人設立界線</a:t>
            </a:r>
            <a:r>
              <a:rPr kumimoji="0" lang="zh-TW" altLang="en-US" sz="4800" b="1" i="0" u="none" strike="noStrike" kern="1200" cap="none" spc="0" normalizeH="0" baseline="0" noProof="0" smtClean="0">
                <a:ln>
                  <a:noFill/>
                </a:ln>
                <a:solidFill>
                  <a:srgbClr val="FFFFFF"/>
                </a:solidFill>
                <a:effectLst/>
                <a:uLnTx/>
                <a:uFillTx/>
                <a:latin typeface="DFKai-SB" panose="03000509000000000000" pitchFamily="65" charset="-120"/>
                <a:ea typeface="DFKai-SB" panose="03000509000000000000" pitchFamily="65" charset="-120"/>
                <a:cs typeface="+mn-cs"/>
              </a:rPr>
              <a:t>是否「太</a:t>
            </a: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沒愛</a:t>
            </a:r>
            <a:r>
              <a:rPr kumimoji="0" lang="zh-TW" altLang="en-US" sz="4800" b="1" i="0" u="none" strike="noStrike" kern="1200" cap="none" spc="0" normalizeH="0" baseline="0" noProof="0" smtClean="0">
                <a:ln>
                  <a:noFill/>
                </a:ln>
                <a:solidFill>
                  <a:srgbClr val="FFFFFF"/>
                </a:solidFill>
                <a:effectLst/>
                <a:uLnTx/>
                <a:uFillTx/>
                <a:latin typeface="DFKai-SB" panose="03000509000000000000" pitchFamily="65" charset="-120"/>
                <a:ea typeface="DFKai-SB" panose="03000509000000000000" pitchFamily="65" charset="-120"/>
                <a:cs typeface="+mn-cs"/>
              </a:rPr>
              <a:t>心？」</a:t>
            </a:r>
            <a:endParaRPr kumimoji="0" lang="en-US" sz="2400" b="1" i="0" u="none" strike="noStrike" kern="1200" cap="none" spc="0" normalizeH="0" baseline="0" noProof="0" dirty="0">
              <a:ln>
                <a:noFill/>
              </a:ln>
              <a:solidFill>
                <a:srgbClr val="FFFFFF"/>
              </a:solidFill>
              <a:effectLst/>
              <a:uLnTx/>
              <a:uFillTx/>
              <a:latin typeface="Centaur" panose="02030504050205020304" pitchFamily="18" charset="0"/>
              <a:ea typeface="新細明體"/>
              <a:cs typeface="+mn-cs"/>
            </a:endParaRPr>
          </a:p>
        </p:txBody>
      </p:sp>
    </p:spTree>
    <p:extLst>
      <p:ext uri="{BB962C8B-B14F-4D97-AF65-F5344CB8AC3E}">
        <p14:creationId xmlns:p14="http://schemas.microsoft.com/office/powerpoint/2010/main" val="6138365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6350" y="75368"/>
            <a:ext cx="11202501" cy="692497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約書亞</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記 </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Joshua 24:14-15</a:t>
            </a: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「現在你們要敬畏耶和華，誠心實意地事奉他，將你們列祖在大河那邊和在埃及所事奉的神除掉，去事奉耶和華。 </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若</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是你們以事奉耶和華為不好，今日就可以選擇所要事奉的：是你們列祖在大河那邊所事奉的神呢？是你們所住這地的亞摩利人的神呢？至於我和我家，我們必定事奉耶和華。</a:t>
            </a:r>
            <a:r>
              <a:rPr kumimoji="0" lang="zh-TW" altLang="en-US"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a:t>
            </a:r>
            <a:endParaRPr kumimoji="0" lang="en-US" altLang="zh-TW" sz="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15 </a:t>
            </a:r>
            <a:r>
              <a:rPr kumimoji="0" lang="en-US" sz="24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 </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But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if serving the Lord seems undesirable to you, then choose for yourselves this day whom you will serve, whether the gods your ancestors served beyond the Euphrates, or the gods of the Amorites, in whose land you are living. </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 But </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as for me and my household, we will serve the Lord</a:t>
            </a:r>
            <a:r>
              <a:rPr kumimoji="0" lang="en-US" sz="2800" b="1" i="0" u="none" strike="noStrike" kern="1200" cap="none" spc="0" normalizeH="0" baseline="0" noProof="0" dirty="0" smtClean="0">
                <a:ln>
                  <a:noFill/>
                </a:ln>
                <a:solidFill>
                  <a:srgbClr val="FFFFFF"/>
                </a:solidFill>
                <a:effectLst/>
                <a:uLnTx/>
                <a:uFillTx/>
                <a:latin typeface="Century" panose="02040604050505020304" pitchFamily="18" charset="0"/>
                <a:ea typeface="新細明體"/>
                <a:cs typeface="+mn-cs"/>
              </a:rPr>
              <a:t>.</a:t>
            </a:r>
            <a:endPar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p:txBody>
      </p:sp>
    </p:spTree>
    <p:extLst>
      <p:ext uri="{BB962C8B-B14F-4D97-AF65-F5344CB8AC3E}">
        <p14:creationId xmlns:p14="http://schemas.microsoft.com/office/powerpoint/2010/main" val="40967856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29633" y="1354856"/>
            <a:ext cx="9254437" cy="2646878"/>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8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rPr>
              <a:t>界線的要素 </a:t>
            </a:r>
            <a:r>
              <a:rPr kumimoji="0" lang="en-US" altLang="zh-TW" sz="44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The Essence of Boundaries</a:t>
            </a:r>
            <a:endParaRPr kumimoji="0" lang="en-US" altLang="zh-TW" sz="48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rPr>
              <a:t>主動營造</a:t>
            </a:r>
            <a:endParaRPr kumimoji="0" lang="en-US" altLang="zh-TW" sz="44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200" b="1" i="0" u="none" strike="noStrike" kern="1200" cap="none" spc="0" normalizeH="0" baseline="0" noProof="0" dirty="0" smtClean="0">
              <a:ln>
                <a:noFill/>
              </a:ln>
              <a:solidFill>
                <a:srgbClr val="FFFFFF"/>
              </a:solidFill>
              <a:effectLst/>
              <a:uLnTx/>
              <a:uFillTx/>
              <a:latin typeface="Centaur" panose="02030504050205020304" pitchFamily="18" charset="0"/>
              <a:ea typeface="DFKai-SB" panose="03000509000000000000" pitchFamily="65" charset="-120"/>
              <a:cs typeface="+mn-cs"/>
            </a:endParaRPr>
          </a:p>
          <a:p>
            <a:pPr marL="685800" marR="0" lvl="0"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Centaur" panose="02030504050205020304" pitchFamily="18" charset="0"/>
                <a:ea typeface="DFKai-SB" panose="03000509000000000000" pitchFamily="65" charset="-120"/>
                <a:cs typeface="+mn-cs"/>
              </a:rPr>
              <a:t>被動默許</a:t>
            </a:r>
            <a:endParaRPr kumimoji="0" lang="en-US" sz="2400" b="1" i="0" u="none" strike="noStrike" kern="1200" cap="none" spc="0" normalizeH="0" baseline="0" noProof="0" dirty="0">
              <a:ln>
                <a:noFill/>
              </a:ln>
              <a:solidFill>
                <a:srgbClr val="FFFFFF"/>
              </a:solidFill>
              <a:effectLst/>
              <a:uLnTx/>
              <a:uFillTx/>
              <a:latin typeface="Centaur" panose="02030504050205020304" pitchFamily="18" charset="0"/>
              <a:ea typeface="新細明體"/>
              <a:cs typeface="+mn-cs"/>
            </a:endParaRPr>
          </a:p>
        </p:txBody>
      </p:sp>
    </p:spTree>
    <p:extLst>
      <p:ext uri="{BB962C8B-B14F-4D97-AF65-F5344CB8AC3E}">
        <p14:creationId xmlns:p14="http://schemas.microsoft.com/office/powerpoint/2010/main" val="2119518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3532" y="0"/>
            <a:ext cx="11016972" cy="367793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羅</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馬書 </a:t>
            </a:r>
            <a:r>
              <a:rPr kumimoji="0" lang="en-US" altLang="zh-TW" sz="32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Romans 12:2</a:t>
            </a: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不要效法這個世界，只要心意更新而變化，叫你們察驗何為　神的善良、純全、可喜悅的旨意。 </a:t>
            </a:r>
            <a:endParaRPr kumimoji="0" lang="en-US" altLang="zh-TW" sz="40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5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Do not conform to the pattern of this world, but be transformed by the renewing of your mind. Then you will be able to test and approve what God’s will is—his good, pleasing and perfect will.</a:t>
            </a:r>
          </a:p>
        </p:txBody>
      </p:sp>
    </p:spTree>
    <p:extLst>
      <p:ext uri="{BB962C8B-B14F-4D97-AF65-F5344CB8AC3E}">
        <p14:creationId xmlns:p14="http://schemas.microsoft.com/office/powerpoint/2010/main" val="12154212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1200" y="229706"/>
            <a:ext cx="11030225" cy="5632311"/>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「台</a:t>
            </a:r>
            <a:r>
              <a:rPr kumimoji="0"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灣地區的弟兄姊妹们，在相對不算長的時間（約</a:t>
            </a:r>
            <a:r>
              <a:rPr kumimoji="0" lang="en-US" altLang="zh-TW"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10</a:t>
            </a:r>
            <a:r>
              <a:rPr kumimoji="0"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年），了解必須関心、參與、投身公共事務，禱告與行動並重，而許</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多的牧</a:t>
            </a:r>
            <a:r>
              <a:rPr kumimoji="0"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者也發揮帶頭作用，促進跨越教派、區域的合一，尤其在積極推</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動</a:t>
            </a:r>
            <a:r>
              <a:rPr kumimoji="0" lang="zh-TW" altLang="en-US" sz="2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en-US" altLang="zh-TW" sz="48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rPr>
              <a:t>RPG</a:t>
            </a:r>
            <a:r>
              <a:rPr kumimoji="0" lang="zh-TW" altLang="en-US" sz="2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之</a:t>
            </a:r>
            <a:r>
              <a:rPr kumimoji="0"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後，</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在</a:t>
            </a:r>
            <a:r>
              <a:rPr kumimoji="0" lang="zh-TW" altLang="en-US" sz="28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2022</a:t>
            </a:r>
            <a:r>
              <a:rPr kumimoji="0" lang="en-US" altLang="zh-TW" sz="28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中</a:t>
            </a:r>
            <a:r>
              <a:rPr kumimoji="0"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期選舉，成績斐然</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這</a:t>
            </a:r>
            <a:r>
              <a:rPr kumimoji="0"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是符合耶穌</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對</a:t>
            </a:r>
            <a:r>
              <a:rPr kumimoji="0" lang="zh-TW" altLang="en-US" sz="28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en-US" altLang="zh-TW" sz="5400" b="1" i="0" u="none" strike="noStrike" kern="1200" cap="none" spc="0" normalizeH="0" baseline="0" noProof="0" dirty="0" err="1" smtClean="0">
                <a:ln>
                  <a:noFill/>
                </a:ln>
                <a:solidFill>
                  <a:srgbClr val="FFFFFF"/>
                </a:solidFill>
                <a:effectLst/>
                <a:uLnTx/>
                <a:uFillTx/>
                <a:latin typeface="Centaur" panose="02030504050205020304" pitchFamily="18" charset="0"/>
                <a:ea typeface="DFKai-SB" pitchFamily="65" charset="-120"/>
                <a:cs typeface="Arial" charset="0"/>
              </a:rPr>
              <a:t>Ekklesia</a:t>
            </a:r>
            <a:r>
              <a:rPr kumimoji="0" lang="en-US" altLang="zh-TW" sz="9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a:t>
            </a:r>
            <a:r>
              <a:rPr kumimoji="0" lang="en-US" altLang="zh-TW"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original design for church) </a:t>
            </a:r>
            <a:r>
              <a:rPr kumimoji="0"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的教導</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感</a:t>
            </a:r>
            <a:r>
              <a:rPr kumimoji="0"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謝讚美主</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endParaRPr kumimoji="0"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40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rPr>
              <a:t>─ </a:t>
            </a:r>
            <a:r>
              <a:rPr kumimoji="0" lang="zh-TW" altLang="en-US"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台灣的一位代禱者</a:t>
            </a:r>
            <a:endPar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endParaRPr>
          </a:p>
        </p:txBody>
      </p:sp>
    </p:spTree>
    <p:extLst>
      <p:ext uri="{BB962C8B-B14F-4D97-AF65-F5344CB8AC3E}">
        <p14:creationId xmlns:p14="http://schemas.microsoft.com/office/powerpoint/2010/main" val="40309397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p:cNvSpPr txBox="1">
            <a:spLocks noChangeArrowheads="1"/>
          </p:cNvSpPr>
          <p:nvPr/>
        </p:nvSpPr>
        <p:spPr bwMode="auto">
          <a:xfrm>
            <a:off x="1613210" y="1439110"/>
            <a:ext cx="9144000" cy="243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a:t>
            </a:r>
            <a:endParaRPr kumimoji="0" lang="en-US" altLang="zh-TW" sz="44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6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渴望復興的火</a:t>
            </a:r>
            <a:r>
              <a:rPr kumimoji="0" lang="zh-TW" altLang="en-US" sz="6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en-US" altLang="zh-TW" sz="8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71839595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7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3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73854</TotalTime>
  <Words>1915</Words>
  <Application>Microsoft Office PowerPoint</Application>
  <PresentationFormat>Widescreen</PresentationFormat>
  <Paragraphs>287</Paragraphs>
  <Slides>42</Slides>
  <Notes>4</Notes>
  <HiddenSlides>0</HiddenSlides>
  <MMClips>0</MMClips>
  <ScaleCrop>false</ScaleCrop>
  <HeadingPairs>
    <vt:vector size="6" baseType="variant">
      <vt:variant>
        <vt:lpstr>Fonts Used</vt:lpstr>
      </vt:variant>
      <vt:variant>
        <vt:i4>20</vt:i4>
      </vt:variant>
      <vt:variant>
        <vt:lpstr>Theme</vt:lpstr>
      </vt:variant>
      <vt:variant>
        <vt:i4>12</vt:i4>
      </vt:variant>
      <vt:variant>
        <vt:lpstr>Slide Titles</vt:lpstr>
      </vt:variant>
      <vt:variant>
        <vt:i4>42</vt:i4>
      </vt:variant>
    </vt:vector>
  </HeadingPairs>
  <TitlesOfParts>
    <vt:vector size="74" baseType="lpstr">
      <vt:lpstr>Arial Unicode MS</vt:lpstr>
      <vt:lpstr>標楷體</vt:lpstr>
      <vt:lpstr>標楷體</vt:lpstr>
      <vt:lpstr>Microsoft YaHei</vt:lpstr>
      <vt:lpstr>新細明體</vt:lpstr>
      <vt:lpstr>宋体</vt:lpstr>
      <vt:lpstr>Yu Gothic UI Semibold</vt:lpstr>
      <vt:lpstr>Arial</vt:lpstr>
      <vt:lpstr>Arial Narrow</vt:lpstr>
      <vt:lpstr>Calibri</vt:lpstr>
      <vt:lpstr>Cambria</vt:lpstr>
      <vt:lpstr>Centaur</vt:lpstr>
      <vt:lpstr>Century</vt:lpstr>
      <vt:lpstr>Charis SIL</vt:lpstr>
      <vt:lpstr>Franklin Gothic Medium</vt:lpstr>
      <vt:lpstr>Mongolian Baiti</vt:lpstr>
      <vt:lpstr>Tahoma</vt:lpstr>
      <vt:lpstr>Times New Roman</vt:lpstr>
      <vt:lpstr>Verdana</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2_預設簡報設計</vt:lpstr>
      <vt:lpstr>17_Office 佈景主題</vt:lpstr>
      <vt:lpstr>3_預設簡報設計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信心之父 – 亞伯拉罕</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6068</cp:revision>
  <cp:lastPrinted>2022-09-16T18:44:52Z</cp:lastPrinted>
  <dcterms:created xsi:type="dcterms:W3CDTF">2014-11-02T05:55:36Z</dcterms:created>
  <dcterms:modified xsi:type="dcterms:W3CDTF">2022-12-05T04:00:09Z</dcterms:modified>
</cp:coreProperties>
</file>