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Lst>
  <p:notesMasterIdLst>
    <p:notesMasterId r:id="rId28"/>
  </p:notesMasterIdLst>
  <p:sldIdLst>
    <p:sldId id="11465" r:id="rId11"/>
    <p:sldId id="11701" r:id="rId12"/>
    <p:sldId id="11938" r:id="rId13"/>
    <p:sldId id="11936" r:id="rId14"/>
    <p:sldId id="11874" r:id="rId15"/>
    <p:sldId id="11937" r:id="rId16"/>
    <p:sldId id="11862" r:id="rId17"/>
    <p:sldId id="11945" r:id="rId18"/>
    <p:sldId id="11944" r:id="rId19"/>
    <p:sldId id="11926" r:id="rId20"/>
    <p:sldId id="11943" r:id="rId21"/>
    <p:sldId id="11942" r:id="rId22"/>
    <p:sldId id="11897" r:id="rId23"/>
    <p:sldId id="11934" r:id="rId24"/>
    <p:sldId id="11729" r:id="rId25"/>
    <p:sldId id="11940" r:id="rId26"/>
    <p:sldId id="11941" r:id="rId27"/>
  </p:sldIdLst>
  <p:sldSz cx="12192000" cy="6858000"/>
  <p:notesSz cx="7010400" cy="92964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FFCC00"/>
    <a:srgbClr val="FFCC66"/>
    <a:srgbClr val="CCFFCC"/>
    <a:srgbClr val="FFFF99"/>
    <a:srgbClr val="FF99CC"/>
    <a:srgbClr val="FFCCFF"/>
    <a:srgbClr val="FFCC99"/>
    <a:srgbClr val="FFCC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5978" autoAdjust="0"/>
    <p:restoredTop sz="93582" autoAdjust="0"/>
  </p:normalViewPr>
  <p:slideViewPr>
    <p:cSldViewPr snapToGrid="0" snapToObjects="1">
      <p:cViewPr varScale="1">
        <p:scale>
          <a:sx n="62" d="100"/>
          <a:sy n="62" d="100"/>
        </p:scale>
        <p:origin x="414" y="28"/>
      </p:cViewPr>
      <p:guideLst>
        <p:guide orient="horz" pos="2160"/>
        <p:guide pos="3840"/>
      </p:guideLst>
    </p:cSldViewPr>
  </p:slideViewPr>
  <p:outlineViewPr>
    <p:cViewPr>
      <p:scale>
        <a:sx n="33" d="100"/>
        <a:sy n="33" d="100"/>
      </p:scale>
      <p:origin x="0" y="-6552"/>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0294870-B2A4-2E4F-A7E5-A24A431D4403}" type="datetimeFigureOut">
              <a:rPr lang="en-US" smtClean="0"/>
              <a:pPr/>
              <a:t>12/25/2022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4590">
              <a:defRPr/>
            </a:pPr>
            <a:fld id="{DDB8F3F2-C518-2C43-B62F-5F29B32A9627}" type="slidenum">
              <a:rPr lang="en-US">
                <a:solidFill>
                  <a:prstClr val="black"/>
                </a:solidFill>
                <a:latin typeface="Calibri"/>
              </a:rPr>
              <a:pPr defTabSz="464590">
                <a:defRPr/>
              </a:pPr>
              <a:t>1</a:t>
            </a:fld>
            <a:endParaRPr lang="en-US">
              <a:solidFill>
                <a:prstClr val="black"/>
              </a:solidFill>
              <a:latin typeface="Calibri"/>
            </a:endParaRPr>
          </a:p>
        </p:txBody>
      </p:sp>
    </p:spTree>
    <p:extLst>
      <p:ext uri="{BB962C8B-B14F-4D97-AF65-F5344CB8AC3E}">
        <p14:creationId xmlns:p14="http://schemas.microsoft.com/office/powerpoint/2010/main" val="301046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4590">
              <a:defRPr/>
            </a:pPr>
            <a:fld id="{DDB8F3F2-C518-2C43-B62F-5F29B32A9627}" type="slidenum">
              <a:rPr lang="en-US">
                <a:solidFill>
                  <a:prstClr val="black"/>
                </a:solidFill>
                <a:latin typeface="Calibri"/>
              </a:rPr>
              <a:pPr defTabSz="464590">
                <a:defRPr/>
              </a:pPr>
              <a:t>15</a:t>
            </a:fld>
            <a:endParaRPr lang="en-US">
              <a:solidFill>
                <a:prstClr val="black"/>
              </a:solidFill>
              <a:latin typeface="Calibri"/>
            </a:endParaRPr>
          </a:p>
        </p:txBody>
      </p:sp>
    </p:spTree>
    <p:extLst>
      <p:ext uri="{BB962C8B-B14F-4D97-AF65-F5344CB8AC3E}">
        <p14:creationId xmlns:p14="http://schemas.microsoft.com/office/powerpoint/2010/main" val="2431548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12/25/2022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12/25/2022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67463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fontAlgn="base" hangingPunct="1">
              <a:spcBef>
                <a:spcPct val="0"/>
              </a:spcBef>
              <a:spcAft>
                <a:spcPct val="0"/>
              </a:spcAft>
              <a:buNone/>
              <a:defRPr/>
            </a:pPr>
            <a:r>
              <a:rPr lang="zh-TW" altLang="en-US" sz="6600" b="1" dirty="0">
                <a:solidFill>
                  <a:srgbClr val="002060"/>
                </a:solidFill>
                <a:latin typeface="DFKai-SB" panose="03000509000000000000" pitchFamily="65" charset="-120"/>
                <a:ea typeface="DFKai-SB" panose="03000509000000000000" pitchFamily="65" charset="-120"/>
                <a:cs typeface="Arial" charset="0"/>
              </a:rPr>
              <a:t>道成了肉</a:t>
            </a:r>
            <a:r>
              <a:rPr lang="zh-TW" altLang="en-US" sz="6600" b="1" dirty="0" smtClean="0">
                <a:solidFill>
                  <a:srgbClr val="002060"/>
                </a:solidFill>
                <a:latin typeface="DFKai-SB" panose="03000509000000000000" pitchFamily="65" charset="-120"/>
                <a:ea typeface="DFKai-SB" panose="03000509000000000000" pitchFamily="65" charset="-120"/>
                <a:cs typeface="Arial" charset="0"/>
              </a:rPr>
              <a:t>身</a:t>
            </a:r>
            <a:endParaRPr lang="en-US" altLang="zh-TW" sz="6600" b="1"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400" eaLnBrk="1" fontAlgn="base" hangingPunct="1">
              <a:spcBef>
                <a:spcPct val="0"/>
              </a:spcBef>
              <a:spcAft>
                <a:spcPct val="0"/>
              </a:spcAft>
              <a:buNone/>
              <a:defRPr/>
            </a:pPr>
            <a:endParaRPr lang="en-US" altLang="zh-TW" sz="900" b="1"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400" eaLnBrk="1" fontAlgn="base" hangingPunct="1">
              <a:spcBef>
                <a:spcPct val="0"/>
              </a:spcBef>
              <a:spcAft>
                <a:spcPct val="0"/>
              </a:spcAft>
              <a:buNone/>
              <a:defRPr/>
            </a:pPr>
            <a:r>
              <a:rPr lang="en-US" altLang="zh-TW" sz="3600" b="1" noProof="0" dirty="0" smtClean="0">
                <a:solidFill>
                  <a:srgbClr val="002060"/>
                </a:solidFill>
                <a:latin typeface="Century" panose="02040604050505020304" pitchFamily="18" charset="0"/>
                <a:ea typeface="DFKai-SB" panose="03000509000000000000" pitchFamily="65" charset="-120"/>
                <a:cs typeface="Arial" charset="0"/>
              </a:rPr>
              <a:t> </a:t>
            </a:r>
            <a:r>
              <a:rPr lang="en-US" altLang="zh-TW" sz="3600" b="1" dirty="0" smtClean="0">
                <a:solidFill>
                  <a:srgbClr val="002060"/>
                </a:solidFill>
                <a:latin typeface="Century" panose="02040604050505020304" pitchFamily="18" charset="0"/>
                <a:ea typeface="DFKai-SB" panose="03000509000000000000" pitchFamily="65" charset="-120"/>
                <a:cs typeface="Arial" charset="0"/>
              </a:rPr>
              <a:t>The Word Became Flesh</a:t>
            </a: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2800" b="1" kern="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December 25</a:t>
            </a:r>
            <a:r>
              <a:rPr kumimoji="0" lang="en-US" altLang="zh-TW" sz="28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2022</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044514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4741" y="-1405367"/>
            <a:ext cx="9134475" cy="9134475"/>
          </a:xfrm>
          <a:prstGeom prst="rect">
            <a:avLst/>
          </a:prstGeom>
        </p:spPr>
      </p:pic>
      <p:sp>
        <p:nvSpPr>
          <p:cNvPr id="3" name="Rectangle 2"/>
          <p:cNvSpPr/>
          <p:nvPr/>
        </p:nvSpPr>
        <p:spPr>
          <a:xfrm>
            <a:off x="2008701" y="2319862"/>
            <a:ext cx="6186309" cy="1200329"/>
          </a:xfrm>
          <a:prstGeom prst="rect">
            <a:avLst/>
          </a:prstGeom>
        </p:spPr>
        <p:txBody>
          <a:bodyPr wrap="none">
            <a:spAutoFit/>
          </a:bodyPr>
          <a:lstStyle/>
          <a:p>
            <a:r>
              <a:rPr lang="zh-TW" altLang="en-US" sz="3600" b="1" dirty="0">
                <a:solidFill>
                  <a:srgbClr val="002060"/>
                </a:solidFill>
                <a:latin typeface="DFKai-SB" panose="03000509000000000000" pitchFamily="65" charset="-120"/>
                <a:ea typeface="DFKai-SB" panose="03000509000000000000" pitchFamily="65" charset="-120"/>
              </a:rPr>
              <a:t>道成了肉身，住在我們中間</a:t>
            </a:r>
            <a:r>
              <a:rPr lang="zh-TW" altLang="en-US" sz="3600" b="1" dirty="0" smtClean="0">
                <a:solidFill>
                  <a:srgbClr val="002060"/>
                </a:solidFill>
                <a:latin typeface="DFKai-SB" panose="03000509000000000000" pitchFamily="65" charset="-120"/>
                <a:ea typeface="DFKai-SB" panose="03000509000000000000" pitchFamily="65" charset="-120"/>
              </a:rPr>
              <a:t>，</a:t>
            </a:r>
            <a:endParaRPr lang="en-US" altLang="zh-TW" sz="3600" b="1" dirty="0" smtClean="0">
              <a:solidFill>
                <a:srgbClr val="002060"/>
              </a:solidFill>
              <a:latin typeface="DFKai-SB" panose="03000509000000000000" pitchFamily="65" charset="-120"/>
              <a:ea typeface="DFKai-SB" panose="03000509000000000000" pitchFamily="65" charset="-120"/>
            </a:endParaRPr>
          </a:p>
          <a:p>
            <a:r>
              <a:rPr lang="zh-TW" altLang="en-US" sz="3600" b="1" dirty="0" smtClean="0">
                <a:solidFill>
                  <a:srgbClr val="002060"/>
                </a:solidFill>
                <a:latin typeface="DFKai-SB" panose="03000509000000000000" pitchFamily="65" charset="-120"/>
                <a:ea typeface="DFKai-SB" panose="03000509000000000000" pitchFamily="65" charset="-120"/>
              </a:rPr>
              <a:t>充</a:t>
            </a:r>
            <a:r>
              <a:rPr lang="zh-TW" altLang="en-US" sz="3600" b="1" dirty="0">
                <a:solidFill>
                  <a:srgbClr val="002060"/>
                </a:solidFill>
                <a:latin typeface="DFKai-SB" panose="03000509000000000000" pitchFamily="65" charset="-120"/>
                <a:ea typeface="DFKai-SB" panose="03000509000000000000" pitchFamily="65" charset="-120"/>
              </a:rPr>
              <a:t>充滿滿地有恩典有真理。</a:t>
            </a:r>
            <a:endParaRPr lang="en-US" dirty="0">
              <a:solidFill>
                <a:srgbClr val="002060"/>
              </a:solidFill>
            </a:endParaRPr>
          </a:p>
        </p:txBody>
      </p:sp>
    </p:spTree>
    <p:extLst>
      <p:ext uri="{BB962C8B-B14F-4D97-AF65-F5344CB8AC3E}">
        <p14:creationId xmlns:p14="http://schemas.microsoft.com/office/powerpoint/2010/main" val="3717961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2419" y="97453"/>
            <a:ext cx="11339442" cy="6540252"/>
          </a:xfrm>
          <a:prstGeom prst="rect">
            <a:avLst/>
          </a:prstGeom>
        </p:spPr>
        <p:txBody>
          <a:bodyPr wrap="square">
            <a:spAutoFit/>
          </a:bodyPr>
          <a:lstStyle/>
          <a:p>
            <a:pPr lvl="0" defTabSz="914400" fontAlgn="base">
              <a:spcBef>
                <a:spcPct val="0"/>
              </a:spcBef>
              <a:spcAft>
                <a:spcPct val="0"/>
              </a:spcAft>
              <a:defRPr/>
            </a:pPr>
            <a:r>
              <a:rPr lang="zh-TW" altLang="en-US" sz="3600" b="1" dirty="0">
                <a:solidFill>
                  <a:srgbClr val="FFFFFF"/>
                </a:solidFill>
                <a:latin typeface="DFKai-SB" pitchFamily="65" charset="-120"/>
                <a:ea typeface="DFKai-SB" pitchFamily="65" charset="-120"/>
                <a:cs typeface="Arial" charset="0"/>
              </a:rPr>
              <a:t>約翰福音‬</a:t>
            </a:r>
            <a:r>
              <a:rPr kumimoji="0"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2800" b="1" dirty="0" smtClean="0">
                <a:solidFill>
                  <a:srgbClr val="FFFFFF"/>
                </a:solidFill>
                <a:latin typeface="Century" panose="02040604050505020304" pitchFamily="18" charset="0"/>
                <a:ea typeface="DFKai-SB" pitchFamily="65" charset="-120"/>
                <a:cs typeface="Arial" charset="0"/>
              </a:rPr>
              <a:t>John 1:14,16,17</a:t>
            </a:r>
          </a:p>
          <a:p>
            <a:pPr lvl="0" defTabSz="914400" fontAlgn="base">
              <a:spcBef>
                <a:spcPct val="0"/>
              </a:spcBef>
              <a:spcAft>
                <a:spcPct val="0"/>
              </a:spcAft>
              <a:defRPr/>
            </a:pPr>
            <a:endParaRPr kumimoji="0" lang="en-US" altLang="zh-TW" sz="20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3600" b="1" dirty="0">
                <a:solidFill>
                  <a:srgbClr val="FFFFFF"/>
                </a:solidFill>
                <a:latin typeface="DFKai-SB" panose="03000509000000000000" pitchFamily="65" charset="-120"/>
                <a:ea typeface="DFKai-SB" panose="03000509000000000000" pitchFamily="65" charset="-120"/>
              </a:rPr>
              <a:t>道成了肉身</a:t>
            </a:r>
            <a:r>
              <a:rPr lang="zh-TW" altLang="en-US" sz="3200" b="1" dirty="0">
                <a:solidFill>
                  <a:srgbClr val="FFFFFF"/>
                </a:solidFill>
                <a:latin typeface="DFKai-SB" panose="03000509000000000000" pitchFamily="65" charset="-120"/>
                <a:ea typeface="DFKai-SB" panose="03000509000000000000" pitchFamily="65" charset="-120"/>
              </a:rPr>
              <a:t>，</a:t>
            </a:r>
            <a:r>
              <a:rPr lang="zh-TW" altLang="en-US" sz="3600" b="1" dirty="0">
                <a:solidFill>
                  <a:srgbClr val="FFFFFF"/>
                </a:solidFill>
                <a:latin typeface="DFKai-SB" panose="03000509000000000000" pitchFamily="65" charset="-120"/>
                <a:ea typeface="DFKai-SB" panose="03000509000000000000" pitchFamily="65" charset="-120"/>
              </a:rPr>
              <a:t>住在我們中間</a:t>
            </a:r>
            <a:r>
              <a:rPr lang="zh-TW" altLang="en-US" sz="3200" b="1" dirty="0">
                <a:solidFill>
                  <a:srgbClr val="FFFFFF"/>
                </a:solidFill>
                <a:latin typeface="DFKai-SB" panose="03000509000000000000" pitchFamily="65" charset="-120"/>
                <a:ea typeface="DFKai-SB" panose="03000509000000000000" pitchFamily="65" charset="-120"/>
              </a:rPr>
              <a:t>，</a:t>
            </a:r>
            <a:r>
              <a:rPr lang="zh-TW" altLang="en-US" sz="3600" b="1" dirty="0">
                <a:solidFill>
                  <a:srgbClr val="FFFFFF"/>
                </a:solidFill>
                <a:latin typeface="DFKai-SB" panose="03000509000000000000" pitchFamily="65" charset="-120"/>
                <a:ea typeface="DFKai-SB" panose="03000509000000000000" pitchFamily="65" charset="-120"/>
              </a:rPr>
              <a:t>充充滿滿地有恩典有真理</a:t>
            </a:r>
            <a:r>
              <a:rPr lang="zh-TW" altLang="en-US" sz="3200" b="1" dirty="0" smtClean="0">
                <a:solidFill>
                  <a:srgbClr val="FFFFFF"/>
                </a:solidFill>
                <a:latin typeface="DFKai-SB" panose="03000509000000000000" pitchFamily="65" charset="-120"/>
                <a:ea typeface="DFKai-SB" panose="03000509000000000000" pitchFamily="65" charset="-120"/>
              </a:rPr>
              <a:t>。</a:t>
            </a:r>
            <a:r>
              <a:rPr lang="zh-TW" altLang="en-US" sz="3600" b="1" dirty="0" smtClean="0">
                <a:solidFill>
                  <a:srgbClr val="FFFFFF"/>
                </a:solidFill>
                <a:latin typeface="DFKai-SB" panose="03000509000000000000" pitchFamily="65" charset="-120"/>
                <a:ea typeface="DFKai-SB" panose="03000509000000000000" pitchFamily="65" charset="-120"/>
              </a:rPr>
              <a:t> 我</a:t>
            </a:r>
            <a:r>
              <a:rPr lang="zh-TW" altLang="en-US" sz="3600" b="1" dirty="0">
                <a:solidFill>
                  <a:srgbClr val="FFFFFF"/>
                </a:solidFill>
                <a:latin typeface="DFKai-SB" panose="03000509000000000000" pitchFamily="65" charset="-120"/>
                <a:ea typeface="DFKai-SB" panose="03000509000000000000" pitchFamily="65" charset="-120"/>
              </a:rPr>
              <a:t>們也見過他的榮光</a:t>
            </a:r>
            <a:r>
              <a:rPr lang="zh-TW" altLang="en-US" sz="3200" b="1" dirty="0">
                <a:solidFill>
                  <a:srgbClr val="FFFFFF"/>
                </a:solidFill>
                <a:latin typeface="DFKai-SB" panose="03000509000000000000" pitchFamily="65" charset="-120"/>
                <a:ea typeface="DFKai-SB" panose="03000509000000000000" pitchFamily="65" charset="-120"/>
              </a:rPr>
              <a:t>，</a:t>
            </a:r>
            <a:r>
              <a:rPr lang="zh-TW" altLang="en-US" sz="3600" b="1" dirty="0">
                <a:solidFill>
                  <a:srgbClr val="FFFFFF"/>
                </a:solidFill>
                <a:latin typeface="DFKai-SB" panose="03000509000000000000" pitchFamily="65" charset="-120"/>
                <a:ea typeface="DFKai-SB" panose="03000509000000000000" pitchFamily="65" charset="-120"/>
              </a:rPr>
              <a:t>正是父獨生子的榮光</a:t>
            </a:r>
            <a:r>
              <a:rPr lang="zh-TW" altLang="en-US" sz="3200" b="1" dirty="0">
                <a:solidFill>
                  <a:srgbClr val="FFFFFF"/>
                </a:solidFill>
                <a:latin typeface="DFKai-SB" panose="03000509000000000000" pitchFamily="65" charset="-120"/>
                <a:ea typeface="DFKai-SB" panose="03000509000000000000" pitchFamily="65" charset="-120"/>
              </a:rPr>
              <a:t>。</a:t>
            </a:r>
            <a:r>
              <a:rPr lang="zh-TW" altLang="en-US" sz="1400" b="1" dirty="0">
                <a:solidFill>
                  <a:srgbClr val="FFFFFF"/>
                </a:solidFill>
                <a:latin typeface="DFKai-SB" panose="03000509000000000000" pitchFamily="65" charset="-120"/>
                <a:ea typeface="DFKai-SB" panose="03000509000000000000" pitchFamily="65" charset="-120"/>
              </a:rPr>
              <a:t> </a:t>
            </a:r>
            <a:endParaRPr lang="en-US" altLang="zh-TW" sz="1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lang="zh-TW" altLang="en-US" sz="3600" b="1" dirty="0" smtClean="0">
                <a:solidFill>
                  <a:srgbClr val="FFFFFF"/>
                </a:solidFill>
                <a:latin typeface="DFKai-SB" panose="03000509000000000000" pitchFamily="65" charset="-120"/>
                <a:ea typeface="DFKai-SB" panose="03000509000000000000" pitchFamily="65" charset="-120"/>
              </a:rPr>
              <a:t>從</a:t>
            </a:r>
            <a:r>
              <a:rPr lang="zh-TW" altLang="en-US" sz="3600" b="1" dirty="0">
                <a:solidFill>
                  <a:srgbClr val="FFFFFF"/>
                </a:solidFill>
                <a:latin typeface="DFKai-SB" panose="03000509000000000000" pitchFamily="65" charset="-120"/>
                <a:ea typeface="DFKai-SB" panose="03000509000000000000" pitchFamily="65" charset="-120"/>
              </a:rPr>
              <a:t>他豐滿的恩典裡</a:t>
            </a:r>
            <a:r>
              <a:rPr lang="zh-TW" altLang="en-US" sz="3200" b="1" dirty="0">
                <a:solidFill>
                  <a:srgbClr val="FFFFFF"/>
                </a:solidFill>
                <a:latin typeface="DFKai-SB" panose="03000509000000000000" pitchFamily="65" charset="-120"/>
                <a:ea typeface="DFKai-SB" panose="03000509000000000000" pitchFamily="65" charset="-120"/>
              </a:rPr>
              <a:t>，</a:t>
            </a:r>
            <a:r>
              <a:rPr lang="zh-TW" altLang="en-US" sz="3600" b="1" dirty="0">
                <a:solidFill>
                  <a:srgbClr val="FFFFFF"/>
                </a:solidFill>
                <a:latin typeface="DFKai-SB" panose="03000509000000000000" pitchFamily="65" charset="-120"/>
                <a:ea typeface="DFKai-SB" panose="03000509000000000000" pitchFamily="65" charset="-120"/>
              </a:rPr>
              <a:t>我們都領受了</a:t>
            </a:r>
            <a:r>
              <a:rPr lang="zh-TW" altLang="en-US" sz="3200" b="1" dirty="0">
                <a:solidFill>
                  <a:srgbClr val="FFFFFF"/>
                </a:solidFill>
                <a:latin typeface="DFKai-SB" panose="03000509000000000000" pitchFamily="65" charset="-120"/>
                <a:ea typeface="DFKai-SB" panose="03000509000000000000" pitchFamily="65" charset="-120"/>
              </a:rPr>
              <a:t>，</a:t>
            </a:r>
            <a:r>
              <a:rPr lang="zh-TW" altLang="en-US" sz="3600" b="1" dirty="0">
                <a:solidFill>
                  <a:srgbClr val="FFFFFF"/>
                </a:solidFill>
                <a:latin typeface="DFKai-SB" panose="03000509000000000000" pitchFamily="65" charset="-120"/>
                <a:ea typeface="DFKai-SB" panose="03000509000000000000" pitchFamily="65" charset="-120"/>
              </a:rPr>
              <a:t>而且恩上加恩</a:t>
            </a:r>
            <a:r>
              <a:rPr lang="zh-TW" altLang="en-US" sz="3200" b="1" dirty="0" smtClean="0">
                <a:solidFill>
                  <a:srgbClr val="FFFFFF"/>
                </a:solidFill>
                <a:latin typeface="DFKai-SB" panose="03000509000000000000" pitchFamily="65" charset="-120"/>
                <a:ea typeface="DFKai-SB" panose="03000509000000000000" pitchFamily="65" charset="-120"/>
              </a:rPr>
              <a:t>。</a:t>
            </a:r>
            <a:endParaRPr lang="en-US" altLang="zh-TW" sz="32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lang="zh-TW" altLang="en-US" sz="3600" b="1" dirty="0" smtClean="0">
                <a:solidFill>
                  <a:srgbClr val="FFFFFF"/>
                </a:solidFill>
                <a:latin typeface="DFKai-SB" panose="03000509000000000000" pitchFamily="65" charset="-120"/>
                <a:ea typeface="DFKai-SB" panose="03000509000000000000" pitchFamily="65" charset="-120"/>
              </a:rPr>
              <a:t>律法本是藉著摩西傳的；恩典和真理都是由耶穌基督來的。  </a:t>
            </a:r>
            <a:endParaRPr lang="en-US" altLang="zh-TW" sz="36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And </a:t>
            </a:r>
            <a:r>
              <a:rPr lang="en-US" sz="2800" b="1" dirty="0">
                <a:solidFill>
                  <a:srgbClr val="FFFFFF"/>
                </a:solidFill>
                <a:latin typeface="Century" panose="02040604050505020304" pitchFamily="18" charset="0"/>
              </a:rPr>
              <a:t>the Word became flesh, and </a:t>
            </a:r>
            <a:r>
              <a:rPr lang="en-US" sz="2800" b="1" dirty="0" smtClean="0">
                <a:solidFill>
                  <a:srgbClr val="FFFFFF"/>
                </a:solidFill>
                <a:latin typeface="Century" panose="02040604050505020304" pitchFamily="18" charset="0"/>
              </a:rPr>
              <a:t>dwelt </a:t>
            </a:r>
            <a:r>
              <a:rPr lang="en-US" sz="2800" b="1" dirty="0">
                <a:solidFill>
                  <a:srgbClr val="FFFFFF"/>
                </a:solidFill>
                <a:latin typeface="Century" panose="02040604050505020304" pitchFamily="18" charset="0"/>
              </a:rPr>
              <a:t>among us, and we saw His glory, glory as of </a:t>
            </a:r>
            <a:r>
              <a:rPr lang="en-US" sz="2800" b="1" dirty="0" smtClean="0">
                <a:solidFill>
                  <a:srgbClr val="FFFFFF"/>
                </a:solidFill>
                <a:latin typeface="Century" panose="02040604050505020304" pitchFamily="18" charset="0"/>
              </a:rPr>
              <a:t>the </a:t>
            </a:r>
            <a:r>
              <a:rPr lang="en-US" sz="2800" b="1" dirty="0">
                <a:solidFill>
                  <a:srgbClr val="FFFFFF"/>
                </a:solidFill>
                <a:latin typeface="Century" panose="02040604050505020304" pitchFamily="18" charset="0"/>
              </a:rPr>
              <a:t>only begotten from the Father, full of grace and truth. </a:t>
            </a:r>
            <a:r>
              <a:rPr lang="zh-TW" altLang="en-US" sz="2800" b="1" dirty="0" smtClean="0">
                <a:solidFill>
                  <a:srgbClr val="FFFFFF"/>
                </a:solidFill>
                <a:latin typeface="Century" panose="02040604050505020304" pitchFamily="18" charset="0"/>
              </a:rPr>
              <a:t> </a:t>
            </a:r>
            <a:endParaRPr lang="en-US" altLang="zh-TW" sz="2800" b="1" dirty="0" smtClean="0">
              <a:solidFill>
                <a:srgbClr val="FFFFFF"/>
              </a:solidFill>
              <a:latin typeface="Century" panose="02040604050505020304" pitchFamily="18" charset="0"/>
            </a:endParaRP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For </a:t>
            </a:r>
            <a:r>
              <a:rPr lang="en-US" sz="2800" b="1" dirty="0">
                <a:solidFill>
                  <a:srgbClr val="FFFFFF"/>
                </a:solidFill>
                <a:latin typeface="Century" panose="02040604050505020304" pitchFamily="18" charset="0"/>
              </a:rPr>
              <a:t>of His fullness </a:t>
            </a:r>
            <a:r>
              <a:rPr lang="en-US" sz="2800" b="1" dirty="0" smtClean="0">
                <a:solidFill>
                  <a:srgbClr val="FFFFFF"/>
                </a:solidFill>
                <a:latin typeface="Century" panose="02040604050505020304" pitchFamily="18" charset="0"/>
              </a:rPr>
              <a:t>we </a:t>
            </a:r>
            <a:r>
              <a:rPr lang="en-US" sz="2800" b="1" dirty="0">
                <a:solidFill>
                  <a:srgbClr val="FFFFFF"/>
                </a:solidFill>
                <a:latin typeface="Century" panose="02040604050505020304" pitchFamily="18" charset="0"/>
              </a:rPr>
              <a:t>have all received, and </a:t>
            </a:r>
            <a:r>
              <a:rPr lang="en-US" sz="2800" b="1" dirty="0" smtClean="0">
                <a:solidFill>
                  <a:srgbClr val="FFFFFF"/>
                </a:solidFill>
                <a:latin typeface="Century" panose="02040604050505020304" pitchFamily="18" charset="0"/>
              </a:rPr>
              <a:t>grace </a:t>
            </a:r>
            <a:r>
              <a:rPr lang="en-US" sz="2800" b="1" dirty="0">
                <a:solidFill>
                  <a:srgbClr val="FFFFFF"/>
                </a:solidFill>
                <a:latin typeface="Century" panose="02040604050505020304" pitchFamily="18" charset="0"/>
              </a:rPr>
              <a:t>upon grace</a:t>
            </a:r>
            <a:r>
              <a:rPr lang="en-US" sz="2800" b="1" dirty="0" smtClean="0">
                <a:solidFill>
                  <a:srgbClr val="FFFFFF"/>
                </a:solidFill>
                <a:latin typeface="Century" panose="02040604050505020304" pitchFamily="18" charset="0"/>
              </a:rPr>
              <a:t>.</a:t>
            </a:r>
          </a:p>
          <a:p>
            <a:pPr lvl="0" defTabSz="914400" fontAlgn="base">
              <a:spcBef>
                <a:spcPct val="0"/>
              </a:spcBef>
              <a:spcAft>
                <a:spcPct val="0"/>
              </a:spcAft>
              <a:defRPr/>
            </a:pPr>
            <a:r>
              <a:rPr lang="en-US" altLang="zh-CN" sz="2800" b="1" dirty="0">
                <a:solidFill>
                  <a:srgbClr val="FFFFFF"/>
                </a:solidFill>
                <a:latin typeface="Century" panose="02040604050505020304" pitchFamily="18" charset="0"/>
                <a:ea typeface="DFKai-SB" pitchFamily="65" charset="-120"/>
                <a:cs typeface="Mongolian Baiti" panose="03000500000000000000" pitchFamily="66" charset="0"/>
              </a:rPr>
              <a:t>For the Law was given through Moses; grace and truth </a:t>
            </a:r>
            <a:r>
              <a:rPr lang="en-US" altLang="zh-CN" sz="2800" b="1" dirty="0" smtClean="0">
                <a:solidFill>
                  <a:srgbClr val="FFFFFF"/>
                </a:solidFill>
                <a:latin typeface="Century" panose="02040604050505020304" pitchFamily="18" charset="0"/>
                <a:ea typeface="DFKai-SB" pitchFamily="65" charset="-120"/>
                <a:cs typeface="Mongolian Baiti" panose="03000500000000000000" pitchFamily="66" charset="0"/>
              </a:rPr>
              <a:t>were </a:t>
            </a:r>
            <a:r>
              <a:rPr lang="en-US" altLang="zh-CN" sz="2800" b="1" dirty="0">
                <a:solidFill>
                  <a:srgbClr val="FFFFFF"/>
                </a:solidFill>
                <a:latin typeface="Century" panose="02040604050505020304" pitchFamily="18" charset="0"/>
                <a:ea typeface="DFKai-SB" pitchFamily="65" charset="-120"/>
                <a:cs typeface="Mongolian Baiti" panose="03000500000000000000" pitchFamily="66" charset="0"/>
              </a:rPr>
              <a:t>realized through Jesus Christ.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979999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8780" y="58228"/>
            <a:ext cx="10611220" cy="5786199"/>
          </a:xfrm>
          <a:prstGeom prst="rect">
            <a:avLst/>
          </a:prstGeom>
        </p:spPr>
        <p:txBody>
          <a:bodyPr wrap="square">
            <a:spAutoFit/>
          </a:bodyPr>
          <a:lstStyle/>
          <a:p>
            <a:pPr lvl="0" algn="ctr" defTabSz="914400" fontAlgn="base">
              <a:spcBef>
                <a:spcPct val="0"/>
              </a:spcBef>
              <a:spcAft>
                <a:spcPct val="0"/>
              </a:spcAft>
              <a:defRPr/>
            </a:pPr>
            <a:r>
              <a:rPr lang="zh-TW" altLang="en-US" sz="5400" b="1" u="sng" dirty="0">
                <a:solidFill>
                  <a:srgbClr val="FFFFFF"/>
                </a:solidFill>
                <a:latin typeface="DFKai-SB" panose="03000509000000000000" pitchFamily="65" charset="-120"/>
                <a:ea typeface="DFKai-SB" panose="03000509000000000000" pitchFamily="65" charset="-120"/>
              </a:rPr>
              <a:t>恩典</a:t>
            </a:r>
            <a:r>
              <a:rPr lang="zh-TW" altLang="en-US" sz="5400" b="1" u="sng" dirty="0" smtClean="0">
                <a:solidFill>
                  <a:srgbClr val="FFFFFF"/>
                </a:solidFill>
                <a:latin typeface="DFKai-SB" panose="03000509000000000000" pitchFamily="65" charset="-120"/>
                <a:ea typeface="DFKai-SB" panose="03000509000000000000" pitchFamily="65" charset="-120"/>
              </a:rPr>
              <a:t> </a:t>
            </a:r>
            <a:r>
              <a:rPr lang="en-US" altLang="zh-TW" sz="4400" b="1" u="sng" dirty="0" smtClean="0">
                <a:solidFill>
                  <a:srgbClr val="FFFFFF"/>
                </a:solidFill>
                <a:latin typeface="Century" panose="02040604050505020304" pitchFamily="18" charset="0"/>
                <a:ea typeface="DFKai-SB" panose="03000509000000000000" pitchFamily="65" charset="-120"/>
              </a:rPr>
              <a:t>Grace</a:t>
            </a:r>
          </a:p>
          <a:p>
            <a:pPr lvl="0" algn="ctr" defTabSz="914400" fontAlgn="base">
              <a:spcBef>
                <a:spcPct val="0"/>
              </a:spcBef>
              <a:spcAft>
                <a:spcPct val="0"/>
              </a:spcAft>
              <a:defRPr/>
            </a:pPr>
            <a:endParaRPr lang="en-US" altLang="zh-TW" sz="1000" b="1" dirty="0" smtClean="0">
              <a:solidFill>
                <a:srgbClr val="FFFFFF"/>
              </a:solidFill>
              <a:latin typeface="Centaur" panose="02030504050205020304" pitchFamily="18" charset="0"/>
              <a:ea typeface="DFKai-SB" panose="03000509000000000000" pitchFamily="65" charset="-120"/>
            </a:endParaRPr>
          </a:p>
          <a:p>
            <a:pPr lvl="0" algn="ctr" defTabSz="914400" fontAlgn="base">
              <a:spcBef>
                <a:spcPct val="0"/>
              </a:spcBef>
              <a:spcAft>
                <a:spcPct val="0"/>
              </a:spcAft>
              <a:defRPr/>
            </a:pPr>
            <a:endParaRPr lang="en-US" altLang="zh-TW" sz="1000" b="1" dirty="0">
              <a:solidFill>
                <a:srgbClr val="FFFFFF"/>
              </a:solidFill>
              <a:latin typeface="Centaur" panose="02030504050205020304" pitchFamily="18" charset="0"/>
              <a:ea typeface="DFKai-SB" panose="03000509000000000000" pitchFamily="65" charset="-120"/>
            </a:endParaRPr>
          </a:p>
          <a:p>
            <a:pPr lvl="0" defTabSz="914400" fontAlgn="base">
              <a:spcBef>
                <a:spcPct val="0"/>
              </a:spcBef>
              <a:spcAft>
                <a:spcPct val="0"/>
              </a:spcAft>
              <a:defRPr/>
            </a:pPr>
            <a:r>
              <a:rPr lang="zh-TW" altLang="en-US" sz="4000" b="1" dirty="0">
                <a:solidFill>
                  <a:srgbClr val="FFFFFF"/>
                </a:solidFill>
                <a:latin typeface="Centaur" panose="02030504050205020304" pitchFamily="18" charset="0"/>
                <a:ea typeface="DFKai-SB" panose="03000509000000000000" pitchFamily="65" charset="-120"/>
              </a:rPr>
              <a:t>恩典是完全的饒</a:t>
            </a:r>
            <a:r>
              <a:rPr lang="zh-TW" altLang="en-US" sz="4000" b="1" dirty="0" smtClean="0">
                <a:solidFill>
                  <a:srgbClr val="FFFFFF"/>
                </a:solidFill>
                <a:latin typeface="Centaur" panose="02030504050205020304" pitchFamily="18" charset="0"/>
                <a:ea typeface="DFKai-SB" panose="03000509000000000000" pitchFamily="65" charset="-120"/>
              </a:rPr>
              <a:t>恕、接納和犧牲給予，</a:t>
            </a:r>
            <a:r>
              <a:rPr lang="zh-TW" altLang="en-US" sz="4000" b="1" dirty="0">
                <a:solidFill>
                  <a:srgbClr val="FFFFFF"/>
                </a:solidFill>
                <a:latin typeface="Centaur" panose="02030504050205020304" pitchFamily="18" charset="0"/>
                <a:ea typeface="DFKai-SB" panose="03000509000000000000" pitchFamily="65" charset="-120"/>
              </a:rPr>
              <a:t>是白白得來，而不是靠努力表現可以賺取的。 宇宙中最偉大的恩典就是基督十字架赦罪使信靠祂的人能得到永生的救恩</a:t>
            </a:r>
            <a:r>
              <a:rPr lang="zh-TW" altLang="en-US" sz="4000" b="1" dirty="0" smtClean="0">
                <a:solidFill>
                  <a:srgbClr val="FFFFFF"/>
                </a:solidFill>
                <a:latin typeface="Centaur" panose="02030504050205020304" pitchFamily="18" charset="0"/>
                <a:ea typeface="DFKai-SB" panose="03000509000000000000" pitchFamily="65" charset="-120"/>
              </a:rPr>
              <a:t>。</a:t>
            </a:r>
            <a:endParaRPr lang="en-US" altLang="zh-TW" sz="4000" b="1" dirty="0" smtClean="0">
              <a:solidFill>
                <a:srgbClr val="FFFFFF"/>
              </a:solidFill>
              <a:latin typeface="Centaur" panose="02030504050205020304" pitchFamily="18" charset="0"/>
              <a:ea typeface="DFKai-SB" panose="03000509000000000000" pitchFamily="65" charset="-120"/>
            </a:endParaRPr>
          </a:p>
          <a:p>
            <a:pPr lvl="0" defTabSz="914400" fontAlgn="base">
              <a:spcBef>
                <a:spcPct val="0"/>
              </a:spcBef>
              <a:spcAft>
                <a:spcPct val="0"/>
              </a:spcAft>
              <a:defRPr/>
            </a:pPr>
            <a:endParaRPr lang="en-US" altLang="zh-TW" sz="800" b="1" dirty="0" smtClean="0">
              <a:solidFill>
                <a:srgbClr val="FFFFFF"/>
              </a:solidFill>
              <a:latin typeface="Centaur" panose="02030504050205020304" pitchFamily="18" charset="0"/>
              <a:ea typeface="DFKai-SB" panose="03000509000000000000" pitchFamily="65" charset="-120"/>
            </a:endParaRPr>
          </a:p>
          <a:p>
            <a:pPr lvl="0" defTabSz="914400" fontAlgn="base">
              <a:spcBef>
                <a:spcPct val="0"/>
              </a:spcBef>
              <a:spcAft>
                <a:spcPct val="0"/>
              </a:spcAft>
              <a:defRPr/>
            </a:pPr>
            <a:r>
              <a:rPr lang="en-US" sz="3200" b="1" dirty="0" smtClean="0">
                <a:solidFill>
                  <a:srgbClr val="FFFFFF"/>
                </a:solidFill>
                <a:latin typeface="Century" panose="02040604050505020304" pitchFamily="18" charset="0"/>
                <a:ea typeface="DFKai-SB" panose="03000509000000000000" pitchFamily="65" charset="-120"/>
              </a:rPr>
              <a:t>Grace is p</a:t>
            </a:r>
            <a:r>
              <a:rPr kumimoji="0" lang="en-US" sz="3200" b="1" i="0" u="none" strike="noStrike" kern="1200" cap="none" spc="0" normalizeH="0" baseline="0" noProof="0" dirty="0" err="1" smtClean="0">
                <a:ln>
                  <a:noFill/>
                </a:ln>
                <a:solidFill>
                  <a:srgbClr val="FFFFFF"/>
                </a:solidFill>
                <a:effectLst/>
                <a:uLnTx/>
                <a:uFillTx/>
                <a:latin typeface="Century" panose="02040604050505020304" pitchFamily="18" charset="0"/>
                <a:ea typeface="DFKai-SB" panose="03000509000000000000" pitchFamily="65" charset="-120"/>
              </a:rPr>
              <a:t>erfect</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 forgiveness,</a:t>
            </a:r>
            <a:r>
              <a:rPr kumimoji="0" lang="en-US" sz="3200" b="1" i="0" u="none" strike="noStrike" kern="1200" cap="none" spc="0" normalizeH="0" noProof="0" dirty="0" smtClean="0">
                <a:ln>
                  <a:noFill/>
                </a:ln>
                <a:solidFill>
                  <a:srgbClr val="FFFFFF"/>
                </a:solidFill>
                <a:effectLst/>
                <a:uLnTx/>
                <a:uFillTx/>
                <a:latin typeface="Century" panose="02040604050505020304" pitchFamily="18" charset="0"/>
                <a:ea typeface="DFKai-SB" panose="03000509000000000000" pitchFamily="65" charset="-120"/>
              </a:rPr>
              <a:t> acceptance, sacrificial giving, unmerited blessings.  </a:t>
            </a:r>
            <a:r>
              <a:rPr lang="en-US" sz="3200" b="1" dirty="0" smtClean="0">
                <a:solidFill>
                  <a:srgbClr val="FFFFFF"/>
                </a:solidFill>
                <a:latin typeface="Century" panose="02040604050505020304" pitchFamily="18" charset="0"/>
                <a:ea typeface="DFKai-SB" panose="03000509000000000000" pitchFamily="65" charset="-120"/>
              </a:rPr>
              <a:t>The greatest Grace in the universe is Jesus’ Salvation by dying on the cross for those who believe in Him to receive eternal life.</a:t>
            </a:r>
            <a:endPar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2393226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0078" y="114735"/>
            <a:ext cx="11068421" cy="5878532"/>
          </a:xfrm>
          <a:prstGeom prst="rect">
            <a:avLst/>
          </a:prstGeom>
        </p:spPr>
        <p:txBody>
          <a:bodyPr wrap="square">
            <a:spAutoFit/>
          </a:bodyPr>
          <a:lstStyle/>
          <a:p>
            <a:pPr lvl="0" algn="ctr" defTabSz="914400" fontAlgn="base">
              <a:spcBef>
                <a:spcPct val="0"/>
              </a:spcBef>
              <a:spcAft>
                <a:spcPct val="0"/>
              </a:spcAft>
              <a:defRPr/>
            </a:pPr>
            <a:r>
              <a:rPr lang="zh-TW" altLang="en-US" sz="5400" b="1" u="sng" dirty="0">
                <a:solidFill>
                  <a:srgbClr val="FFFFFF"/>
                </a:solidFill>
                <a:latin typeface="DFKai-SB" panose="03000509000000000000" pitchFamily="65" charset="-120"/>
                <a:ea typeface="DFKai-SB" panose="03000509000000000000" pitchFamily="65" charset="-120"/>
              </a:rPr>
              <a:t>真理</a:t>
            </a:r>
            <a:r>
              <a:rPr lang="zh-TW" altLang="en-US" sz="5400" b="1" u="sng" dirty="0" smtClean="0">
                <a:solidFill>
                  <a:srgbClr val="FFFFFF"/>
                </a:solidFill>
                <a:latin typeface="DFKai-SB" panose="03000509000000000000" pitchFamily="65" charset="-120"/>
                <a:ea typeface="DFKai-SB" panose="03000509000000000000" pitchFamily="65" charset="-120"/>
              </a:rPr>
              <a:t> </a:t>
            </a:r>
            <a:r>
              <a:rPr lang="en-US" altLang="zh-TW" sz="4400" b="1" u="sng" dirty="0" smtClean="0">
                <a:solidFill>
                  <a:srgbClr val="FFFFFF"/>
                </a:solidFill>
                <a:latin typeface="Century" panose="02040604050505020304" pitchFamily="18" charset="0"/>
                <a:ea typeface="DFKai-SB" panose="03000509000000000000" pitchFamily="65" charset="-120"/>
              </a:rPr>
              <a:t>Truth</a:t>
            </a:r>
          </a:p>
          <a:p>
            <a:pPr lvl="0" algn="ctr" defTabSz="914400" fontAlgn="base">
              <a:spcBef>
                <a:spcPct val="0"/>
              </a:spcBef>
              <a:spcAft>
                <a:spcPct val="0"/>
              </a:spcAft>
              <a:defRPr/>
            </a:pPr>
            <a:endParaRPr lang="en-US" altLang="zh-TW" sz="1000" b="1" dirty="0">
              <a:solidFill>
                <a:srgbClr val="FFFFFF"/>
              </a:solidFill>
              <a:latin typeface="Centaur" panose="02030504050205020304" pitchFamily="18" charset="0"/>
              <a:ea typeface="DFKai-SB" panose="03000509000000000000" pitchFamily="65" charset="-120"/>
            </a:endParaRPr>
          </a:p>
          <a:p>
            <a:pPr lvl="0" defTabSz="914400" fontAlgn="base">
              <a:spcBef>
                <a:spcPct val="0"/>
              </a:spcBef>
              <a:spcAft>
                <a:spcPct val="0"/>
              </a:spcAft>
              <a:defRPr/>
            </a:pPr>
            <a:r>
              <a:rPr lang="zh-TW" altLang="en-US" sz="4000" b="1" dirty="0">
                <a:solidFill>
                  <a:srgbClr val="FFFFFF"/>
                </a:solidFill>
                <a:latin typeface="Centaur" panose="02030504050205020304" pitchFamily="18" charset="0"/>
                <a:ea typeface="DFKai-SB" panose="03000509000000000000" pitchFamily="65" charset="-120"/>
              </a:rPr>
              <a:t>真理就</a:t>
            </a:r>
            <a:r>
              <a:rPr lang="zh-TW" altLang="en-US" sz="4000" b="1" dirty="0" smtClean="0">
                <a:solidFill>
                  <a:srgbClr val="FFFFFF"/>
                </a:solidFill>
                <a:latin typeface="Centaur" panose="02030504050205020304" pitchFamily="18" charset="0"/>
                <a:ea typeface="DFKai-SB" panose="03000509000000000000" pitchFamily="65" charset="-120"/>
              </a:rPr>
              <a:t>是基</a:t>
            </a:r>
            <a:r>
              <a:rPr lang="zh-TW" altLang="en-US" sz="4000" b="1" dirty="0">
                <a:solidFill>
                  <a:srgbClr val="FFFFFF"/>
                </a:solidFill>
                <a:latin typeface="Centaur" panose="02030504050205020304" pitchFamily="18" charset="0"/>
                <a:ea typeface="DFKai-SB" panose="03000509000000000000" pitchFamily="65" charset="-120"/>
              </a:rPr>
              <a:t>督</a:t>
            </a:r>
            <a:r>
              <a:rPr lang="zh-TW" altLang="en-US" sz="4000" b="1" dirty="0" smtClean="0">
                <a:solidFill>
                  <a:srgbClr val="FFFFFF"/>
                </a:solidFill>
                <a:latin typeface="Centaur" panose="02030504050205020304" pitchFamily="18" charset="0"/>
                <a:ea typeface="DFKai-SB" panose="03000509000000000000" pitchFamily="65" charset="-120"/>
              </a:rPr>
              <a:t>的</a:t>
            </a:r>
            <a:r>
              <a:rPr lang="zh-TW" altLang="en-US" sz="4000" b="1" dirty="0">
                <a:solidFill>
                  <a:srgbClr val="FFFFFF"/>
                </a:solidFill>
                <a:latin typeface="Centaur" panose="02030504050205020304" pitchFamily="18" charset="0"/>
                <a:ea typeface="DFKai-SB" panose="03000509000000000000" pitchFamily="65" charset="-120"/>
              </a:rPr>
              <a:t>彰</a:t>
            </a:r>
            <a:r>
              <a:rPr lang="zh-TW" altLang="en-US" sz="4000" b="1" dirty="0" smtClean="0">
                <a:solidFill>
                  <a:srgbClr val="FFFFFF"/>
                </a:solidFill>
                <a:latin typeface="Centaur" panose="02030504050205020304" pitchFamily="18" charset="0"/>
                <a:ea typeface="DFKai-SB" panose="03000509000000000000" pitchFamily="65" charset="-120"/>
              </a:rPr>
              <a:t>顯。 主</a:t>
            </a:r>
            <a:r>
              <a:rPr lang="zh-TW" altLang="en-US" sz="4000" b="1" dirty="0">
                <a:solidFill>
                  <a:srgbClr val="FFFFFF"/>
                </a:solidFill>
                <a:latin typeface="Centaur" panose="02030504050205020304" pitchFamily="18" charset="0"/>
                <a:ea typeface="DFKai-SB" panose="03000509000000000000" pitchFamily="65" charset="-120"/>
              </a:rPr>
              <a:t>耶穌說祂就是道路</a:t>
            </a:r>
            <a:r>
              <a:rPr lang="zh-TW" altLang="en-US" sz="4000" b="1" dirty="0" smtClean="0">
                <a:solidFill>
                  <a:srgbClr val="FFFFFF"/>
                </a:solidFill>
                <a:latin typeface="Centaur" panose="02030504050205020304" pitchFamily="18" charset="0"/>
                <a:ea typeface="DFKai-SB" panose="03000509000000000000" pitchFamily="65" charset="-120"/>
              </a:rPr>
              <a:t>、</a:t>
            </a:r>
            <a:endParaRPr lang="en-US" altLang="zh-TW" sz="4000" b="1" dirty="0" smtClean="0">
              <a:solidFill>
                <a:srgbClr val="FFFFFF"/>
              </a:solidFill>
              <a:latin typeface="Centaur" panose="02030504050205020304" pitchFamily="18" charset="0"/>
              <a:ea typeface="DFKai-SB" panose="03000509000000000000" pitchFamily="65" charset="-120"/>
            </a:endParaRPr>
          </a:p>
          <a:p>
            <a:pPr lvl="0" defTabSz="914400" fontAlgn="base">
              <a:spcBef>
                <a:spcPct val="0"/>
              </a:spcBef>
              <a:spcAft>
                <a:spcPct val="0"/>
              </a:spcAft>
              <a:defRPr/>
            </a:pPr>
            <a:r>
              <a:rPr lang="zh-TW" altLang="en-US" sz="4000" b="1" dirty="0" smtClean="0">
                <a:solidFill>
                  <a:srgbClr val="FFFFFF"/>
                </a:solidFill>
                <a:latin typeface="Centaur" panose="02030504050205020304" pitchFamily="18" charset="0"/>
                <a:ea typeface="DFKai-SB" panose="03000509000000000000" pitchFamily="65" charset="-120"/>
              </a:rPr>
              <a:t>真</a:t>
            </a:r>
            <a:r>
              <a:rPr lang="zh-TW" altLang="en-US" sz="4000" b="1" dirty="0">
                <a:solidFill>
                  <a:srgbClr val="FFFFFF"/>
                </a:solidFill>
                <a:latin typeface="Centaur" panose="02030504050205020304" pitchFamily="18" charset="0"/>
                <a:ea typeface="DFKai-SB" panose="03000509000000000000" pitchFamily="65" charset="-120"/>
              </a:rPr>
              <a:t>理和生命。</a:t>
            </a:r>
            <a:r>
              <a:rPr lang="zh-TW" altLang="en-US" sz="800" b="1" dirty="0">
                <a:solidFill>
                  <a:srgbClr val="FFFFFF"/>
                </a:solidFill>
                <a:latin typeface="Centaur" panose="02030504050205020304" pitchFamily="18" charset="0"/>
                <a:ea typeface="DFKai-SB" panose="03000509000000000000" pitchFamily="65" charset="-120"/>
              </a:rPr>
              <a:t> </a:t>
            </a:r>
            <a:r>
              <a:rPr lang="zh-TW" altLang="en-US" sz="800" b="1" dirty="0" smtClean="0">
                <a:solidFill>
                  <a:srgbClr val="FFFFFF"/>
                </a:solidFill>
                <a:latin typeface="Centaur" panose="02030504050205020304" pitchFamily="18" charset="0"/>
                <a:ea typeface="DFKai-SB" panose="03000509000000000000" pitchFamily="65" charset="-120"/>
              </a:rPr>
              <a:t> </a:t>
            </a:r>
            <a:r>
              <a:rPr lang="zh-TW" altLang="en-US" sz="4000" b="1" dirty="0" smtClean="0">
                <a:solidFill>
                  <a:srgbClr val="FFFFFF"/>
                </a:solidFill>
                <a:latin typeface="Centaur" panose="02030504050205020304" pitchFamily="18" charset="0"/>
                <a:ea typeface="DFKai-SB" panose="03000509000000000000" pitchFamily="65" charset="-120"/>
              </a:rPr>
              <a:t>在</a:t>
            </a:r>
            <a:r>
              <a:rPr lang="zh-TW" altLang="en-US" sz="4000" b="1" dirty="0">
                <a:solidFill>
                  <a:srgbClr val="FFFFFF"/>
                </a:solidFill>
                <a:latin typeface="Centaur" panose="02030504050205020304" pitchFamily="18" charset="0"/>
                <a:ea typeface="DFKai-SB" panose="03000509000000000000" pitchFamily="65" charset="-120"/>
              </a:rPr>
              <a:t>聖經中，真理講的</a:t>
            </a:r>
            <a:r>
              <a:rPr lang="zh-TW" altLang="en-US" sz="4000" b="1" dirty="0" smtClean="0">
                <a:solidFill>
                  <a:srgbClr val="FFFFFF"/>
                </a:solidFill>
                <a:latin typeface="Centaur" panose="02030504050205020304" pitchFamily="18" charset="0"/>
                <a:ea typeface="DFKai-SB" panose="03000509000000000000" pitchFamily="65" charset="-120"/>
              </a:rPr>
              <a:t>是</a:t>
            </a:r>
            <a:r>
              <a:rPr lang="zh-TW" altLang="en-US" sz="3600" b="1" dirty="0" smtClean="0">
                <a:solidFill>
                  <a:srgbClr val="FFFFFF"/>
                </a:solidFill>
                <a:latin typeface="Centaur" panose="02030504050205020304" pitchFamily="18" charset="0"/>
                <a:ea typeface="DFKai-SB" panose="03000509000000000000" pitchFamily="65" charset="-120"/>
              </a:rPr>
              <a:t>   </a:t>
            </a:r>
            <a:r>
              <a:rPr lang="zh-TW" altLang="en-US" sz="4000" b="1" dirty="0" smtClean="0">
                <a:solidFill>
                  <a:srgbClr val="FFFFFF"/>
                </a:solidFill>
                <a:latin typeface="Centaur" panose="02030504050205020304" pitchFamily="18" charset="0"/>
                <a:ea typeface="DFKai-SB" panose="03000509000000000000" pitchFamily="65" charset="-120"/>
              </a:rPr>
              <a:t>神</a:t>
            </a:r>
            <a:r>
              <a:rPr lang="zh-TW" altLang="en-US" sz="4000" b="1" dirty="0">
                <a:solidFill>
                  <a:srgbClr val="FFFFFF"/>
                </a:solidFill>
                <a:latin typeface="Centaur" panose="02030504050205020304" pitchFamily="18" charset="0"/>
                <a:ea typeface="DFKai-SB" panose="03000509000000000000" pitchFamily="65" charset="-120"/>
              </a:rPr>
              <a:t>的標準</a:t>
            </a:r>
            <a:r>
              <a:rPr lang="zh-TW" altLang="en-US" sz="4000" b="1" dirty="0" smtClean="0">
                <a:solidFill>
                  <a:srgbClr val="FFFFFF"/>
                </a:solidFill>
                <a:latin typeface="Centaur" panose="02030504050205020304" pitchFamily="18" charset="0"/>
                <a:ea typeface="DFKai-SB" panose="03000509000000000000" pitchFamily="65" charset="-120"/>
              </a:rPr>
              <a:t>、神做</a:t>
            </a:r>
            <a:r>
              <a:rPr lang="zh-TW" altLang="en-US" sz="4000" b="1" dirty="0">
                <a:solidFill>
                  <a:srgbClr val="FFFFFF"/>
                </a:solidFill>
                <a:latin typeface="Centaur" panose="02030504050205020304" pitchFamily="18" charset="0"/>
                <a:ea typeface="DFKai-SB" panose="03000509000000000000" pitchFamily="65" charset="-120"/>
              </a:rPr>
              <a:t>事的法則</a:t>
            </a:r>
            <a:r>
              <a:rPr lang="zh-TW" altLang="en-US" sz="4000" b="1" dirty="0" smtClean="0">
                <a:solidFill>
                  <a:srgbClr val="FFFFFF"/>
                </a:solidFill>
                <a:latin typeface="Centaur" panose="02030504050205020304" pitchFamily="18" charset="0"/>
                <a:ea typeface="DFKai-SB" panose="03000509000000000000" pitchFamily="65" charset="-120"/>
              </a:rPr>
              <a:t>，</a:t>
            </a:r>
            <a:r>
              <a:rPr lang="zh-TW" altLang="en-US" sz="4000" b="1" dirty="0">
                <a:solidFill>
                  <a:srgbClr val="FFFFFF"/>
                </a:solidFill>
                <a:latin typeface="Centaur" panose="02030504050205020304" pitchFamily="18" charset="0"/>
                <a:ea typeface="DFKai-SB" panose="03000509000000000000" pitchFamily="65" charset="-120"/>
              </a:rPr>
              <a:t>是我們內在生命的規範，而不像宗教律法只是針對表面的行為</a:t>
            </a:r>
            <a:r>
              <a:rPr lang="zh-TW" altLang="en-US" sz="4000" b="1" dirty="0" smtClean="0">
                <a:solidFill>
                  <a:srgbClr val="FFFFFF"/>
                </a:solidFill>
                <a:latin typeface="Centaur" panose="02030504050205020304" pitchFamily="18" charset="0"/>
                <a:ea typeface="DFKai-SB" panose="03000509000000000000" pitchFamily="65" charset="-120"/>
              </a:rPr>
              <a:t>。</a:t>
            </a:r>
            <a:endParaRPr lang="en-US" altLang="zh-TW" sz="4000" b="1" dirty="0" smtClean="0">
              <a:solidFill>
                <a:srgbClr val="FFFFFF"/>
              </a:solidFill>
              <a:latin typeface="Centaur" panose="02030504050205020304" pitchFamily="18" charset="0"/>
              <a:ea typeface="DFKai-SB" panose="03000509000000000000" pitchFamily="65" charset="-120"/>
            </a:endParaRPr>
          </a:p>
          <a:p>
            <a:pPr lvl="0" defTabSz="914400" fontAlgn="base">
              <a:spcBef>
                <a:spcPct val="0"/>
              </a:spcBef>
              <a:spcAft>
                <a:spcPct val="0"/>
              </a:spcAft>
              <a:defRPr/>
            </a:pPr>
            <a:endParaRPr lang="en-US" altLang="zh-TW" sz="800" b="1" dirty="0">
              <a:solidFill>
                <a:srgbClr val="FFFFFF"/>
              </a:solidFill>
              <a:latin typeface="Centaur" panose="02030504050205020304" pitchFamily="18" charset="0"/>
              <a:ea typeface="DFKai-SB" panose="03000509000000000000" pitchFamily="65" charset="-120"/>
            </a:endParaRPr>
          </a:p>
          <a:p>
            <a:pPr lvl="0" defTabSz="914400" fontAlgn="base">
              <a:spcBef>
                <a:spcPct val="0"/>
              </a:spcBef>
              <a:spcAft>
                <a:spcPct val="0"/>
              </a:spcAft>
              <a:defRPr/>
            </a:pPr>
            <a:r>
              <a:rPr lang="en-US" altLang="zh-TW" sz="3600" b="1" dirty="0" smtClean="0">
                <a:solidFill>
                  <a:srgbClr val="FFFFFF"/>
                </a:solidFill>
                <a:latin typeface="Century" panose="02040604050505020304" pitchFamily="18" charset="0"/>
                <a:ea typeface="DFKai-SB" panose="03000509000000000000" pitchFamily="65" charset="-120"/>
              </a:rPr>
              <a:t>Truth is the manifestation of Jesus as He is the Way, the Truth, and the Life.  Biblically, truth refers to God’s standard, the principles of His deeds, and guidance for our inner life.</a:t>
            </a:r>
            <a:r>
              <a:rPr lang="zh-TW" altLang="en-US" sz="3600" b="1" dirty="0" smtClean="0">
                <a:solidFill>
                  <a:srgbClr val="FFFFFF"/>
                </a:solidFill>
                <a:latin typeface="Century" panose="02040604050505020304" pitchFamily="18" charset="0"/>
                <a:ea typeface="DFKai-SB" panose="03000509000000000000" pitchFamily="65" charset="-120"/>
              </a:rPr>
              <a:t> </a:t>
            </a:r>
            <a:endParaRPr kumimoji="0" lang="en-US" b="1" i="0" u="none" strike="noStrike" kern="1200" cap="none" spc="0" normalizeH="0" baseline="0" noProof="0" dirty="0">
              <a:ln>
                <a:noFill/>
              </a:ln>
              <a:solidFill>
                <a:srgbClr val="FFFFFF"/>
              </a:solidFill>
              <a:effectLst/>
              <a:uLnTx/>
              <a:uFillTx/>
              <a:latin typeface="Century" panose="02040604050505020304" pitchFamily="18" charset="0"/>
              <a:ea typeface="新細明體"/>
            </a:endParaRPr>
          </a:p>
        </p:txBody>
      </p:sp>
    </p:spTree>
    <p:extLst>
      <p:ext uri="{BB962C8B-B14F-4D97-AF65-F5344CB8AC3E}">
        <p14:creationId xmlns:p14="http://schemas.microsoft.com/office/powerpoint/2010/main" val="18072901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48000" y="-1714500"/>
            <a:ext cx="18288000" cy="10287000"/>
          </a:xfrm>
          <a:prstGeom prst="rect">
            <a:avLst/>
          </a:prstGeom>
        </p:spPr>
      </p:pic>
      <p:pic>
        <p:nvPicPr>
          <p:cNvPr id="3" name="Picture 2"/>
          <p:cNvPicPr>
            <a:picLocks noChangeAspect="1"/>
          </p:cNvPicPr>
          <p:nvPr/>
        </p:nvPicPr>
        <p:blipFill>
          <a:blip r:embed="rId3"/>
          <a:stretch>
            <a:fillRect/>
          </a:stretch>
        </p:blipFill>
        <p:spPr>
          <a:xfrm>
            <a:off x="949636" y="1982784"/>
            <a:ext cx="10292727" cy="2589214"/>
          </a:xfrm>
          <a:prstGeom prst="rect">
            <a:avLst/>
          </a:prstGeom>
        </p:spPr>
      </p:pic>
    </p:spTree>
    <p:extLst>
      <p:ext uri="{BB962C8B-B14F-4D97-AF65-F5344CB8AC3E}">
        <p14:creationId xmlns:p14="http://schemas.microsoft.com/office/powerpoint/2010/main" val="1071403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0" y="-1834257"/>
            <a:ext cx="12976260" cy="9732195"/>
          </a:xfrm>
          <a:prstGeom prst="rect">
            <a:avLst/>
          </a:prstGeom>
        </p:spPr>
      </p:pic>
    </p:spTree>
    <p:extLst>
      <p:ext uri="{BB962C8B-B14F-4D97-AF65-F5344CB8AC3E}">
        <p14:creationId xmlns:p14="http://schemas.microsoft.com/office/powerpoint/2010/main" val="1880276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76200" y="-1152525"/>
            <a:ext cx="12039600" cy="9163050"/>
          </a:xfrm>
          <a:prstGeom prst="rect">
            <a:avLst/>
          </a:prstGeom>
        </p:spPr>
      </p:pic>
    </p:spTree>
    <p:extLst>
      <p:ext uri="{BB962C8B-B14F-4D97-AF65-F5344CB8AC3E}">
        <p14:creationId xmlns:p14="http://schemas.microsoft.com/office/powerpoint/2010/main" val="2922040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5510" y="1659284"/>
            <a:ext cx="9585789" cy="2185214"/>
          </a:xfrm>
          <a:prstGeom prst="rect">
            <a:avLst/>
          </a:prstGeom>
        </p:spPr>
        <p:txBody>
          <a:bodyPr wrap="square">
            <a:spAutoFit/>
          </a:bodyPr>
          <a:lstStyle/>
          <a:p>
            <a:pPr lvl="0" defTabSz="914400" fontAlgn="base">
              <a:spcBef>
                <a:spcPct val="0"/>
              </a:spcBef>
              <a:spcAft>
                <a:spcPct val="0"/>
              </a:spcAft>
              <a:defRPr/>
            </a:pPr>
            <a:r>
              <a:rPr lang="zh-TW" altLang="en-US" sz="5400" b="1" dirty="0" smtClean="0">
                <a:solidFill>
                  <a:srgbClr val="FFFFFF"/>
                </a:solidFill>
                <a:latin typeface="DFKai-SB" panose="03000509000000000000" pitchFamily="65" charset="-120"/>
                <a:ea typeface="DFKai-SB" panose="03000509000000000000" pitchFamily="65" charset="-120"/>
              </a:rPr>
              <a:t>聖誕「快樂」</a:t>
            </a:r>
            <a:r>
              <a:rPr lang="zh-TW" altLang="en-US" sz="4400" b="1" dirty="0" smtClean="0">
                <a:solidFill>
                  <a:srgbClr val="FFFFFF"/>
                </a:solidFill>
                <a:latin typeface="DFKai-SB" panose="03000509000000000000" pitchFamily="65" charset="-120"/>
                <a:ea typeface="DFKai-SB" panose="03000509000000000000" pitchFamily="65" charset="-120"/>
              </a:rPr>
              <a:t> </a:t>
            </a:r>
            <a:r>
              <a:rPr lang="zh-TW" altLang="en-US" sz="800" b="1" dirty="0" smtClean="0">
                <a:solidFill>
                  <a:srgbClr val="FFFFFF"/>
                </a:solidFill>
                <a:latin typeface="DFKai-SB" panose="03000509000000000000" pitchFamily="65" charset="-120"/>
                <a:ea typeface="DFKai-SB" panose="03000509000000000000" pitchFamily="65" charset="-120"/>
              </a:rPr>
              <a:t> </a:t>
            </a:r>
            <a:r>
              <a:rPr lang="en-US" altLang="zh-TW" sz="4000" b="1" dirty="0" smtClean="0">
                <a:solidFill>
                  <a:srgbClr val="FFFFFF"/>
                </a:solidFill>
                <a:latin typeface="Century" panose="02040604050505020304" pitchFamily="18" charset="0"/>
                <a:ea typeface="DFKai-SB" panose="03000509000000000000" pitchFamily="65" charset="-120"/>
              </a:rPr>
              <a:t>Merry Christmas</a:t>
            </a:r>
          </a:p>
          <a:p>
            <a:pPr lvl="0" defTabSz="914400" fontAlgn="base">
              <a:spcBef>
                <a:spcPct val="0"/>
              </a:spcBef>
              <a:spcAft>
                <a:spcPct val="0"/>
              </a:spcAft>
              <a:defRPr/>
            </a:pPr>
            <a:endParaRPr lang="en-US" altLang="zh-TW" sz="1400" b="1" dirty="0" smtClean="0">
              <a:solidFill>
                <a:srgbClr val="FFFFFF"/>
              </a:solidFill>
              <a:latin typeface="Century" panose="02040604050505020304" pitchFamily="18" charset="0"/>
              <a:ea typeface="DFKai-SB" panose="03000509000000000000" pitchFamily="65" charset="-120"/>
            </a:endParaRPr>
          </a:p>
          <a:p>
            <a:pPr lvl="0" defTabSz="914400" fontAlgn="base">
              <a:spcBef>
                <a:spcPct val="0"/>
              </a:spcBef>
              <a:spcAft>
                <a:spcPct val="0"/>
              </a:spcAft>
              <a:defRPr/>
            </a:pPr>
            <a:endParaRPr lang="en-US" altLang="zh-TW" sz="1400" b="1" dirty="0" smtClean="0">
              <a:solidFill>
                <a:srgbClr val="FFFFFF"/>
              </a:solidFill>
              <a:latin typeface="Century" panose="02040604050505020304" pitchFamily="18" charset="0"/>
              <a:ea typeface="DFKai-SB" panose="03000509000000000000" pitchFamily="65" charset="-120"/>
            </a:endParaRPr>
          </a:p>
          <a:p>
            <a:pPr lvl="0" defTabSz="914400" fontAlgn="base">
              <a:spcBef>
                <a:spcPct val="0"/>
              </a:spcBef>
              <a:spcAft>
                <a:spcPct val="0"/>
              </a:spcAft>
              <a:defRPr/>
            </a:pPr>
            <a:r>
              <a:rPr lang="zh-TW" altLang="en-US" sz="5400" b="1" dirty="0" smtClean="0">
                <a:solidFill>
                  <a:srgbClr val="FFFFFF"/>
                </a:solidFill>
                <a:latin typeface="DFKai-SB" panose="03000509000000000000" pitchFamily="65" charset="-120"/>
                <a:ea typeface="DFKai-SB" panose="03000509000000000000" pitchFamily="65" charset="-120"/>
              </a:rPr>
              <a:t>新年「快樂」</a:t>
            </a:r>
            <a:r>
              <a:rPr lang="zh-TW" altLang="en-US" sz="4400" b="1" dirty="0" smtClean="0">
                <a:solidFill>
                  <a:srgbClr val="FFFFFF"/>
                </a:solidFill>
                <a:latin typeface="DFKai-SB" panose="03000509000000000000" pitchFamily="65" charset="-120"/>
                <a:ea typeface="DFKai-SB" panose="03000509000000000000" pitchFamily="65" charset="-120"/>
              </a:rPr>
              <a:t> </a:t>
            </a:r>
            <a:r>
              <a:rPr lang="zh-TW" altLang="en-US" sz="800" b="1" dirty="0" smtClean="0">
                <a:solidFill>
                  <a:srgbClr val="FFFFFF"/>
                </a:solidFill>
                <a:latin typeface="DFKai-SB" panose="03000509000000000000" pitchFamily="65" charset="-120"/>
                <a:ea typeface="DFKai-SB" panose="03000509000000000000" pitchFamily="65" charset="-120"/>
              </a:rPr>
              <a:t> </a:t>
            </a:r>
            <a:r>
              <a:rPr lang="en-US" altLang="zh-TW" sz="4000" b="1" dirty="0" smtClean="0">
                <a:solidFill>
                  <a:srgbClr val="FFFFFF"/>
                </a:solidFill>
                <a:latin typeface="Century" panose="02040604050505020304" pitchFamily="18" charset="0"/>
                <a:ea typeface="DFKai-SB" panose="03000509000000000000" pitchFamily="65" charset="-120"/>
              </a:rPr>
              <a:t>Happy New Year</a:t>
            </a:r>
            <a:endParaRPr kumimoji="0" lang="en-US" sz="2000" b="1" i="0" u="none" strike="noStrike" kern="1200" cap="none" spc="0" normalizeH="0" baseline="0" noProof="0" dirty="0">
              <a:ln>
                <a:noFill/>
              </a:ln>
              <a:solidFill>
                <a:srgbClr val="FFFFFF"/>
              </a:solidFill>
              <a:effectLst/>
              <a:uLnTx/>
              <a:uFillTx/>
              <a:latin typeface="Century" panose="02040604050505020304" pitchFamily="18" charset="0"/>
              <a:ea typeface="新細明體"/>
            </a:endParaRPr>
          </a:p>
        </p:txBody>
      </p:sp>
    </p:spTree>
    <p:extLst>
      <p:ext uri="{BB962C8B-B14F-4D97-AF65-F5344CB8AC3E}">
        <p14:creationId xmlns:p14="http://schemas.microsoft.com/office/powerpoint/2010/main" val="723189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387690"/>
            <a:ext cx="12262207" cy="5961737"/>
          </a:xfrm>
          <a:prstGeom prst="rect">
            <a:avLst/>
          </a:prstGeom>
        </p:spPr>
      </p:pic>
    </p:spTree>
    <p:extLst>
      <p:ext uri="{BB962C8B-B14F-4D97-AF65-F5344CB8AC3E}">
        <p14:creationId xmlns:p14="http://schemas.microsoft.com/office/powerpoint/2010/main" val="3647160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9403" y="1659284"/>
            <a:ext cx="8343384" cy="2185214"/>
          </a:xfrm>
          <a:prstGeom prst="rect">
            <a:avLst/>
          </a:prstGeom>
        </p:spPr>
        <p:txBody>
          <a:bodyPr wrap="square">
            <a:spAutoFit/>
          </a:bodyPr>
          <a:lstStyle/>
          <a:p>
            <a:pPr lvl="0" algn="ctr" defTabSz="914400" fontAlgn="base">
              <a:spcBef>
                <a:spcPct val="0"/>
              </a:spcBef>
              <a:spcAft>
                <a:spcPct val="0"/>
              </a:spcAft>
              <a:defRPr/>
            </a:pPr>
            <a:r>
              <a:rPr lang="zh-TW" altLang="en-US" sz="5400" b="1" dirty="0" smtClean="0">
                <a:solidFill>
                  <a:srgbClr val="FFFFFF"/>
                </a:solidFill>
                <a:latin typeface="DFKai-SB" panose="03000509000000000000" pitchFamily="65" charset="-120"/>
                <a:ea typeface="DFKai-SB" panose="03000509000000000000" pitchFamily="65" charset="-120"/>
              </a:rPr>
              <a:t>快樂</a:t>
            </a:r>
            <a:r>
              <a:rPr lang="zh-TW" altLang="en-US" sz="4400" b="1" dirty="0" smtClean="0">
                <a:solidFill>
                  <a:srgbClr val="FFFFFF"/>
                </a:solidFill>
                <a:latin typeface="DFKai-SB" panose="03000509000000000000" pitchFamily="65" charset="-120"/>
                <a:ea typeface="DFKai-SB" panose="03000509000000000000" pitchFamily="65" charset="-120"/>
              </a:rPr>
              <a:t>  </a:t>
            </a:r>
            <a:r>
              <a:rPr lang="en-US" altLang="zh-TW" sz="4000" b="1" dirty="0" smtClean="0">
                <a:solidFill>
                  <a:srgbClr val="FFFFFF"/>
                </a:solidFill>
                <a:latin typeface="Century" panose="02040604050505020304" pitchFamily="18" charset="0"/>
                <a:ea typeface="DFKai-SB" panose="03000509000000000000" pitchFamily="65" charset="-120"/>
              </a:rPr>
              <a:t>Happy</a:t>
            </a:r>
          </a:p>
          <a:p>
            <a:pPr lvl="0" algn="ctr" defTabSz="914400" fontAlgn="base">
              <a:spcBef>
                <a:spcPct val="0"/>
              </a:spcBef>
              <a:spcAft>
                <a:spcPct val="0"/>
              </a:spcAft>
              <a:defRPr/>
            </a:pPr>
            <a:endParaRPr lang="en-US" altLang="zh-TW" sz="1400" b="1" dirty="0" smtClean="0">
              <a:solidFill>
                <a:srgbClr val="FFFFFF"/>
              </a:solidFill>
              <a:latin typeface="Century" panose="02040604050505020304" pitchFamily="18" charset="0"/>
              <a:ea typeface="DFKai-SB" panose="03000509000000000000" pitchFamily="65" charset="-120"/>
            </a:endParaRPr>
          </a:p>
          <a:p>
            <a:pPr lvl="0" algn="ctr" defTabSz="914400" fontAlgn="base">
              <a:spcBef>
                <a:spcPct val="0"/>
              </a:spcBef>
              <a:spcAft>
                <a:spcPct val="0"/>
              </a:spcAft>
              <a:defRPr/>
            </a:pPr>
            <a:endParaRPr lang="en-US" altLang="zh-TW" sz="1400" b="1" dirty="0" smtClean="0">
              <a:solidFill>
                <a:srgbClr val="FFFFFF"/>
              </a:solidFill>
              <a:latin typeface="Century" panose="02040604050505020304" pitchFamily="18" charset="0"/>
              <a:ea typeface="DFKai-SB" panose="03000509000000000000" pitchFamily="65" charset="-120"/>
            </a:endParaRPr>
          </a:p>
          <a:p>
            <a:pPr lvl="0" algn="ctr" defTabSz="914400" fontAlgn="base">
              <a:spcBef>
                <a:spcPct val="0"/>
              </a:spcBef>
              <a:spcAft>
                <a:spcPct val="0"/>
              </a:spcAft>
              <a:defRPr/>
            </a:pPr>
            <a:r>
              <a:rPr lang="zh-TW" altLang="en-US" sz="5400" b="1" dirty="0">
                <a:solidFill>
                  <a:srgbClr val="FFFFFF"/>
                </a:solidFill>
                <a:latin typeface="DFKai-SB" panose="03000509000000000000" pitchFamily="65" charset="-120"/>
                <a:ea typeface="DFKai-SB" panose="03000509000000000000" pitchFamily="65" charset="-120"/>
              </a:rPr>
              <a:t>不</a:t>
            </a:r>
            <a:r>
              <a:rPr lang="zh-TW" altLang="en-US" sz="5400" b="1" dirty="0" smtClean="0">
                <a:solidFill>
                  <a:srgbClr val="FFFFFF"/>
                </a:solidFill>
                <a:latin typeface="DFKai-SB" panose="03000509000000000000" pitchFamily="65" charset="-120"/>
                <a:ea typeface="DFKai-SB" panose="03000509000000000000" pitchFamily="65" charset="-120"/>
              </a:rPr>
              <a:t>快樂</a:t>
            </a:r>
            <a:r>
              <a:rPr lang="zh-TW" altLang="en-US" sz="4400" b="1" dirty="0" smtClean="0">
                <a:solidFill>
                  <a:srgbClr val="FFFFFF"/>
                </a:solidFill>
                <a:latin typeface="DFKai-SB" panose="03000509000000000000" pitchFamily="65" charset="-120"/>
                <a:ea typeface="DFKai-SB" panose="03000509000000000000" pitchFamily="65" charset="-120"/>
              </a:rPr>
              <a:t>  </a:t>
            </a:r>
            <a:r>
              <a:rPr lang="en-US" altLang="zh-TW" sz="4000" b="1" dirty="0" smtClean="0">
                <a:solidFill>
                  <a:srgbClr val="FFFFFF"/>
                </a:solidFill>
                <a:latin typeface="Century" panose="02040604050505020304" pitchFamily="18" charset="0"/>
                <a:ea typeface="DFKai-SB" panose="03000509000000000000" pitchFamily="65" charset="-120"/>
              </a:rPr>
              <a:t>Unhappy</a:t>
            </a:r>
            <a:endParaRPr kumimoji="0" lang="en-US" sz="2000" b="1" i="0" u="none" strike="noStrike" kern="1200" cap="none" spc="0" normalizeH="0" baseline="0" noProof="0" dirty="0">
              <a:ln>
                <a:noFill/>
              </a:ln>
              <a:solidFill>
                <a:srgbClr val="FFFFFF"/>
              </a:solidFill>
              <a:effectLst/>
              <a:uLnTx/>
              <a:uFillTx/>
              <a:latin typeface="Century" panose="02040604050505020304" pitchFamily="18" charset="0"/>
              <a:ea typeface="新細明體"/>
            </a:endParaRPr>
          </a:p>
        </p:txBody>
      </p:sp>
    </p:spTree>
    <p:extLst>
      <p:ext uri="{BB962C8B-B14F-4D97-AF65-F5344CB8AC3E}">
        <p14:creationId xmlns:p14="http://schemas.microsoft.com/office/powerpoint/2010/main" val="4286025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6105" y="139595"/>
            <a:ext cx="11237842" cy="5724644"/>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希伯來書 </a:t>
            </a:r>
            <a:r>
              <a:rPr lang="en-US" altLang="zh-TW" sz="3200" b="1" dirty="0" smtClean="0">
                <a:solidFill>
                  <a:srgbClr val="FFFFFF"/>
                </a:solidFill>
                <a:latin typeface="Century" panose="02040604050505020304" pitchFamily="18" charset="0"/>
                <a:ea typeface="DFKai-SB" pitchFamily="65" charset="-120"/>
                <a:cs typeface="Arial" charset="0"/>
              </a:rPr>
              <a:t>Hebrews 11:15-16</a:t>
            </a: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他們若想念所離開的家鄉，還有可以回去的機會。</a:t>
            </a:r>
          </a:p>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他</a:t>
            </a:r>
            <a:r>
              <a:rPr lang="zh-TW" altLang="en-US" sz="4000" b="1" dirty="0">
                <a:solidFill>
                  <a:srgbClr val="FFFFFF"/>
                </a:solidFill>
                <a:latin typeface="DFKai-SB" panose="03000509000000000000" pitchFamily="65" charset="-120"/>
                <a:ea typeface="DFKai-SB" panose="03000509000000000000" pitchFamily="65" charset="-120"/>
              </a:rPr>
              <a:t>們卻羨慕一個更美的家鄉，就是在天上的</a:t>
            </a:r>
            <a:r>
              <a:rPr lang="zh-TW" altLang="en-US" sz="4000" b="1" dirty="0" smtClean="0">
                <a:solidFill>
                  <a:srgbClr val="FFFFFF"/>
                </a:solidFill>
                <a:latin typeface="DFKai-SB" panose="03000509000000000000" pitchFamily="65" charset="-120"/>
                <a:ea typeface="DFKai-SB" panose="03000509000000000000" pitchFamily="65" charset="-120"/>
              </a:rPr>
              <a:t>。  所</a:t>
            </a:r>
            <a:r>
              <a:rPr lang="zh-TW" altLang="en-US" sz="4000" b="1" dirty="0">
                <a:solidFill>
                  <a:srgbClr val="FFFFFF"/>
                </a:solidFill>
                <a:latin typeface="DFKai-SB" panose="03000509000000000000" pitchFamily="65" charset="-120"/>
                <a:ea typeface="DFKai-SB" panose="03000509000000000000" pitchFamily="65" charset="-120"/>
              </a:rPr>
              <a:t>以　神被稱為他們的　神，並不以為恥，因為他已經給他們預備了一座</a:t>
            </a:r>
            <a:r>
              <a:rPr lang="zh-TW" altLang="en-US" sz="4000" b="1" dirty="0" smtClean="0">
                <a:solidFill>
                  <a:srgbClr val="FFFFFF"/>
                </a:solidFill>
                <a:latin typeface="DFKai-SB" panose="03000509000000000000" pitchFamily="65" charset="-120"/>
                <a:ea typeface="DFKai-SB" panose="03000509000000000000" pitchFamily="65" charset="-120"/>
              </a:rPr>
              <a:t>城。</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lang="en-US" altLang="zh-TW" sz="5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If they had been thinking of the country they had left, they would have had opportunity to return. </a:t>
            </a:r>
            <a:r>
              <a:rPr lang="en-US" sz="2800" b="1" dirty="0" smtClean="0">
                <a:solidFill>
                  <a:srgbClr val="FFFFFF"/>
                </a:solidFill>
                <a:latin typeface="Century" panose="02040604050505020304" pitchFamily="18" charset="0"/>
              </a:rPr>
              <a:t> </a:t>
            </a:r>
            <a:r>
              <a:rPr lang="en-US" sz="2800" b="1" dirty="0">
                <a:solidFill>
                  <a:srgbClr val="FFFFFF"/>
                </a:solidFill>
                <a:latin typeface="Century" panose="02040604050505020304" pitchFamily="18" charset="0"/>
              </a:rPr>
              <a:t>Instead, they were longing for a better country—a heavenly one. </a:t>
            </a:r>
            <a:r>
              <a:rPr lang="en-US" sz="2800" b="1" dirty="0" smtClean="0">
                <a:solidFill>
                  <a:srgbClr val="FFFFFF"/>
                </a:solidFill>
                <a:latin typeface="Century" panose="02040604050505020304" pitchFamily="18" charset="0"/>
              </a:rPr>
              <a:t> </a:t>
            </a: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Therefore </a:t>
            </a:r>
            <a:r>
              <a:rPr lang="en-US" sz="2800" b="1" dirty="0">
                <a:solidFill>
                  <a:srgbClr val="FFFFFF"/>
                </a:solidFill>
                <a:latin typeface="Century" panose="02040604050505020304" pitchFamily="18" charset="0"/>
              </a:rPr>
              <a:t>God is not ashamed to be called their God, for he has prepared a city for them</a:t>
            </a:r>
            <a:r>
              <a:rPr lang="en-US" sz="2800" b="1" dirty="0" smtClean="0">
                <a:solidFill>
                  <a:srgbClr val="FFFFFF"/>
                </a:solidFill>
                <a:latin typeface="Century" panose="02040604050505020304" pitchFamily="18" charset="0"/>
              </a:rPr>
              <a:t>.</a:t>
            </a:r>
          </a:p>
        </p:txBody>
      </p:sp>
    </p:spTree>
    <p:extLst>
      <p:ext uri="{BB962C8B-B14F-4D97-AF65-F5344CB8AC3E}">
        <p14:creationId xmlns:p14="http://schemas.microsoft.com/office/powerpoint/2010/main" val="395701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7063" y="362227"/>
            <a:ext cx="10678348" cy="3200876"/>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哥林多後書 </a:t>
            </a:r>
            <a:r>
              <a:rPr lang="en-US" altLang="zh-TW" sz="3200" b="1" dirty="0" smtClean="0">
                <a:solidFill>
                  <a:srgbClr val="FFFFFF"/>
                </a:solidFill>
                <a:latin typeface="Century" panose="02040604050505020304" pitchFamily="18" charset="0"/>
                <a:ea typeface="DFKai-SB" pitchFamily="65" charset="-120"/>
                <a:cs typeface="Arial" charset="0"/>
              </a:rPr>
              <a:t>2 Corinthians 4:18</a:t>
            </a: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原</a:t>
            </a:r>
            <a:r>
              <a:rPr lang="zh-TW" altLang="en-US" sz="4000" b="1" dirty="0">
                <a:solidFill>
                  <a:srgbClr val="FFFFFF"/>
                </a:solidFill>
                <a:latin typeface="DFKai-SB" panose="03000509000000000000" pitchFamily="65" charset="-120"/>
                <a:ea typeface="DFKai-SB" panose="03000509000000000000" pitchFamily="65" charset="-120"/>
              </a:rPr>
              <a:t>來我們不是顧念所見的，乃是顧念所不見的；因為所見的是暫時的，所不見的是永遠</a:t>
            </a:r>
            <a:r>
              <a:rPr lang="zh-TW" altLang="en-US" sz="4000" b="1" dirty="0" smtClean="0">
                <a:solidFill>
                  <a:srgbClr val="FFFFFF"/>
                </a:solidFill>
                <a:latin typeface="DFKai-SB" panose="03000509000000000000" pitchFamily="65" charset="-120"/>
                <a:ea typeface="DFKai-SB" panose="03000509000000000000" pitchFamily="65" charset="-120"/>
              </a:rPr>
              <a:t>的。</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lang="en-US" altLang="zh-TW" sz="5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So </a:t>
            </a:r>
            <a:r>
              <a:rPr lang="en-US" sz="2800" b="1" dirty="0">
                <a:solidFill>
                  <a:srgbClr val="FFFFFF"/>
                </a:solidFill>
                <a:latin typeface="Century" panose="02040604050505020304" pitchFamily="18" charset="0"/>
              </a:rPr>
              <a:t>we fix our eyes not on what is seen, but on what is unseen, since what is seen is temporary, but what is unseen is eternal</a:t>
            </a:r>
            <a:r>
              <a:rPr lang="en-US" sz="2800" b="1" dirty="0" smtClean="0">
                <a:solidFill>
                  <a:srgbClr val="FFFFFF"/>
                </a:solidFill>
                <a:latin typeface="Century" panose="02040604050505020304" pitchFamily="18" charset="0"/>
              </a:rPr>
              <a:t>.</a:t>
            </a:r>
          </a:p>
        </p:txBody>
      </p:sp>
    </p:spTree>
    <p:extLst>
      <p:ext uri="{BB962C8B-B14F-4D97-AF65-F5344CB8AC3E}">
        <p14:creationId xmlns:p14="http://schemas.microsoft.com/office/powerpoint/2010/main" val="25503821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613210" y="1439110"/>
            <a:ext cx="9144000"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a:t>
            </a:r>
            <a:endPar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lvl="0" algn="ctr" defTabSz="914400" eaLnBrk="1" fontAlgn="base" hangingPunct="1">
              <a:spcBef>
                <a:spcPct val="0"/>
              </a:spcBef>
              <a:spcAft>
                <a:spcPct val="0"/>
              </a:spcAft>
              <a:buNone/>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TW"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愛中相遇</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8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1330218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7200" b="1" dirty="0" smtClean="0">
                <a:solidFill>
                  <a:srgbClr val="002060"/>
                </a:solidFill>
                <a:latin typeface="Century" panose="02040604050505020304" pitchFamily="18" charset="0"/>
                <a:ea typeface="DFKai-SB" panose="03000509000000000000" pitchFamily="65" charset="-120"/>
                <a:cs typeface="Arial" charset="0"/>
              </a:rPr>
              <a:t>介紹青</a:t>
            </a:r>
            <a:r>
              <a:rPr lang="zh-TW" altLang="en-US" sz="7200" b="1" dirty="0">
                <a:solidFill>
                  <a:srgbClr val="002060"/>
                </a:solidFill>
                <a:latin typeface="Century" panose="02040604050505020304" pitchFamily="18" charset="0"/>
                <a:ea typeface="DFKai-SB" panose="03000509000000000000" pitchFamily="65" charset="-120"/>
                <a:cs typeface="Arial" charset="0"/>
              </a:rPr>
              <a:t>少</a:t>
            </a:r>
            <a:r>
              <a:rPr lang="zh-TW" altLang="en-US" sz="7200" b="1" dirty="0" smtClean="0">
                <a:solidFill>
                  <a:srgbClr val="002060"/>
                </a:solidFill>
                <a:latin typeface="Century" panose="02040604050505020304" pitchFamily="18" charset="0"/>
                <a:ea typeface="DFKai-SB" panose="03000509000000000000" pitchFamily="65" charset="-120"/>
                <a:cs typeface="Arial" charset="0"/>
              </a:rPr>
              <a:t>年</a:t>
            </a:r>
            <a:endParaRPr lang="en-US" altLang="zh-TW" sz="7200" b="1" dirty="0" smtClean="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000" b="1" dirty="0" smtClean="0">
                <a:solidFill>
                  <a:srgbClr val="002060"/>
                </a:solidFill>
                <a:latin typeface="Century" panose="02040604050505020304" pitchFamily="18" charset="0"/>
                <a:ea typeface="DFKai-SB" panose="03000509000000000000" pitchFamily="65" charset="-120"/>
                <a:cs typeface="Arial" charset="0"/>
              </a:rPr>
              <a:t>BOLIP Youth Update</a:t>
            </a:r>
            <a:endParaRPr kumimoji="0" lang="en-US" altLang="zh-TW" sz="40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p:txBody>
      </p:sp>
    </p:spTree>
    <p:extLst>
      <p:ext uri="{BB962C8B-B14F-4D97-AF65-F5344CB8AC3E}">
        <p14:creationId xmlns:p14="http://schemas.microsoft.com/office/powerpoint/2010/main" val="41058239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a:solidFill>
                  <a:srgbClr val="002060"/>
                </a:solidFill>
                <a:latin typeface="Century" panose="02040604050505020304" pitchFamily="18" charset="0"/>
                <a:ea typeface="DFKai-SB" panose="03000509000000000000" pitchFamily="65" charset="-120"/>
                <a:cs typeface="Arial" charset="0"/>
              </a:rPr>
              <a:t>青少年短</a:t>
            </a:r>
            <a:r>
              <a:rPr lang="zh-TW" altLang="en-US" sz="6000" b="1" dirty="0" smtClean="0">
                <a:solidFill>
                  <a:srgbClr val="002060"/>
                </a:solidFill>
                <a:latin typeface="Century" panose="02040604050505020304" pitchFamily="18" charset="0"/>
                <a:ea typeface="DFKai-SB" panose="03000509000000000000" pitchFamily="65" charset="-120"/>
                <a:cs typeface="Arial" charset="0"/>
              </a:rPr>
              <a:t>劇</a:t>
            </a:r>
            <a:endParaRPr lang="en-US" altLang="zh-TW" sz="6000" b="1" dirty="0" smtClean="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b="1" dirty="0" smtClean="0">
                <a:solidFill>
                  <a:srgbClr val="002060"/>
                </a:solidFill>
                <a:latin typeface="Century" panose="02040604050505020304" pitchFamily="18" charset="0"/>
                <a:ea typeface="DFKai-SB" panose="03000509000000000000" pitchFamily="65" charset="-120"/>
                <a:cs typeface="Arial" charset="0"/>
              </a:rPr>
              <a:t>Skit by BOLIP Youth</a:t>
            </a:r>
            <a:endPar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4400" b="1" kern="0" dirty="0" smtClean="0">
                <a:solidFill>
                  <a:srgbClr val="002060"/>
                </a:solidFill>
                <a:latin typeface="Century" panose="02040604050505020304" pitchFamily="18" charset="0"/>
                <a:ea typeface="DFKai-SB" panose="03000509000000000000" pitchFamily="65" charset="-120"/>
                <a:cs typeface="Arial" charset="0"/>
              </a:rPr>
              <a:t>“A New Home for Christmas”</a:t>
            </a:r>
            <a:endParaRPr kumimoji="0" lang="en-US" altLang="zh-TW" sz="44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lvl="0" algn="ctr" defTabSz="914134">
              <a:spcBef>
                <a:spcPct val="0"/>
              </a:spcBef>
              <a:buNone/>
              <a:defRPr/>
            </a:pPr>
            <a:r>
              <a:rPr lang="zh-TW" altLang="en-US" sz="6600" b="1" kern="0" dirty="0" smtClean="0">
                <a:solidFill>
                  <a:srgbClr val="002060"/>
                </a:solidFill>
                <a:latin typeface="Century" panose="02040604050505020304" pitchFamily="18" charset="0"/>
                <a:ea typeface="DFKai-SB" panose="03000509000000000000" pitchFamily="65" charset="-120"/>
                <a:cs typeface="Arial" charset="0"/>
              </a:rPr>
              <a:t>「耶</a:t>
            </a:r>
            <a:r>
              <a:rPr lang="zh-TW" altLang="en-US" sz="6600" b="1" kern="0" dirty="0">
                <a:solidFill>
                  <a:srgbClr val="002060"/>
                </a:solidFill>
                <a:latin typeface="Century" panose="02040604050505020304" pitchFamily="18" charset="0"/>
                <a:ea typeface="DFKai-SB" panose="03000509000000000000" pitchFamily="65" charset="-120"/>
                <a:cs typeface="Arial" charset="0"/>
              </a:rPr>
              <a:t>誕節的新</a:t>
            </a:r>
            <a:r>
              <a:rPr lang="zh-TW" altLang="en-US" sz="6600" b="1" kern="0" dirty="0" smtClean="0">
                <a:solidFill>
                  <a:srgbClr val="002060"/>
                </a:solidFill>
                <a:latin typeface="Century" panose="02040604050505020304" pitchFamily="18" charset="0"/>
                <a:ea typeface="DFKai-SB" panose="03000509000000000000" pitchFamily="65" charset="-120"/>
                <a:cs typeface="Arial" charset="0"/>
              </a:rPr>
              <a:t>家」</a:t>
            </a:r>
            <a:endParaRPr kumimoji="0" lang="en-US" altLang="zh-TW" sz="66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p:txBody>
      </p:sp>
    </p:spTree>
    <p:extLst>
      <p:ext uri="{BB962C8B-B14F-4D97-AF65-F5344CB8AC3E}">
        <p14:creationId xmlns:p14="http://schemas.microsoft.com/office/powerpoint/2010/main" val="28119857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74569</TotalTime>
  <Words>645</Words>
  <Application>Microsoft Office PowerPoint</Application>
  <PresentationFormat>Widescreen</PresentationFormat>
  <Paragraphs>173</Paragraphs>
  <Slides>17</Slides>
  <Notes>2</Notes>
  <HiddenSlides>0</HiddenSlides>
  <MMClips>0</MMClips>
  <ScaleCrop>false</ScaleCrop>
  <HeadingPairs>
    <vt:vector size="6" baseType="variant">
      <vt:variant>
        <vt:lpstr>Fonts Used</vt:lpstr>
      </vt:variant>
      <vt:variant>
        <vt:i4>17</vt:i4>
      </vt:variant>
      <vt:variant>
        <vt:lpstr>Theme</vt:lpstr>
      </vt:variant>
      <vt:variant>
        <vt:i4>10</vt:i4>
      </vt:variant>
      <vt:variant>
        <vt:lpstr>Slide Titles</vt:lpstr>
      </vt:variant>
      <vt:variant>
        <vt:i4>17</vt:i4>
      </vt:variant>
    </vt:vector>
  </HeadingPairs>
  <TitlesOfParts>
    <vt:vector size="44" baseType="lpstr">
      <vt:lpstr>Arial Unicode MS</vt:lpstr>
      <vt:lpstr>標楷體</vt:lpstr>
      <vt:lpstr>標楷體</vt:lpstr>
      <vt:lpstr>Microsoft YaHei</vt:lpstr>
      <vt:lpstr>新細明體</vt:lpstr>
      <vt:lpstr>宋体</vt:lpstr>
      <vt:lpstr>Arial</vt:lpstr>
      <vt:lpstr>Arial Narrow</vt:lpstr>
      <vt:lpstr>Calibri</vt:lpstr>
      <vt:lpstr>Cambria</vt:lpstr>
      <vt:lpstr>Centaur</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6118</cp:revision>
  <cp:lastPrinted>2022-09-16T18:44:52Z</cp:lastPrinted>
  <dcterms:created xsi:type="dcterms:W3CDTF">2014-11-02T05:55:36Z</dcterms:created>
  <dcterms:modified xsi:type="dcterms:W3CDTF">2022-12-25T08:33:56Z</dcterms:modified>
</cp:coreProperties>
</file>