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</p:sldMasterIdLst>
  <p:notesMasterIdLst>
    <p:notesMasterId r:id="rId24"/>
  </p:notesMasterIdLst>
  <p:sldIdLst>
    <p:sldId id="11465" r:id="rId11"/>
    <p:sldId id="11701" r:id="rId12"/>
    <p:sldId id="11949" r:id="rId13"/>
    <p:sldId id="11948" r:id="rId14"/>
    <p:sldId id="11943" r:id="rId15"/>
    <p:sldId id="11976" r:id="rId16"/>
    <p:sldId id="11945" r:id="rId17"/>
    <p:sldId id="11946" r:id="rId18"/>
    <p:sldId id="11947" r:id="rId19"/>
    <p:sldId id="11977" r:id="rId20"/>
    <p:sldId id="11936" r:id="rId21"/>
    <p:sldId id="11978" r:id="rId22"/>
    <p:sldId id="11933" r:id="rId23"/>
  </p:sldIdLst>
  <p:sldSz cx="12192000" cy="6858000"/>
  <p:notesSz cx="7010400" cy="92964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CC00"/>
    <a:srgbClr val="FFCC66"/>
    <a:srgbClr val="CCFFCC"/>
    <a:srgbClr val="FFFF99"/>
    <a:srgbClr val="FF99CC"/>
    <a:srgbClr val="FFCCFF"/>
    <a:srgbClr val="FFCC99"/>
    <a:srgbClr val="FFCC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978" autoAdjust="0"/>
    <p:restoredTop sz="93582" autoAdjust="0"/>
  </p:normalViewPr>
  <p:slideViewPr>
    <p:cSldViewPr snapToGrid="0" snapToObjects="1">
      <p:cViewPr varScale="1">
        <p:scale>
          <a:sx n="62" d="100"/>
          <a:sy n="62" d="100"/>
        </p:scale>
        <p:origin x="414" y="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55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4590">
              <a:defRPr/>
            </a:pPr>
            <a:fld id="{DDB8F3F2-C518-2C43-B62F-5F29B32A9627}" type="slidenum">
              <a:rPr lang="en-US">
                <a:solidFill>
                  <a:prstClr val="black"/>
                </a:solidFill>
                <a:latin typeface="Calibri"/>
              </a:rPr>
              <a:pPr defTabSz="464590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0469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1/2/2023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1/2/2023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46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48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2023 </a:t>
            </a:r>
            <a:r>
              <a:rPr lang="zh-TW" altLang="en-US" sz="5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與猶太</a:t>
            </a:r>
            <a:r>
              <a:rPr lang="zh-TW" altLang="en-US" sz="48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48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5783 </a:t>
            </a:r>
            <a:r>
              <a:rPr lang="zh-TW" altLang="en-US" sz="48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年</a:t>
            </a:r>
            <a:r>
              <a:rPr lang="zh-TW" altLang="en-US" sz="5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的啟示</a:t>
            </a:r>
            <a:endParaRPr lang="en-US" altLang="zh-TW" sz="54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8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b="1" noProof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36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Prophetic Revelation on Year 2023 &amp; 5783</a:t>
            </a: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January 1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2023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51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08" y="1934139"/>
            <a:ext cx="8494380" cy="49238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74" y="3642406"/>
            <a:ext cx="5547369" cy="32155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237" y="3604734"/>
            <a:ext cx="5547369" cy="32155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877" y="3604734"/>
            <a:ext cx="5547369" cy="321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7735" y="326185"/>
            <a:ext cx="5920153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每個希伯來字母都有一個名字、先知性的意義、和數值</a:t>
            </a:r>
            <a:endParaRPr lang="en-US" altLang="zh-TW" sz="44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altLang="zh-TW" sz="10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今年是猶太年曆 </a:t>
            </a:r>
            <a:r>
              <a:rPr lang="en-US" altLang="zh-TW" sz="4800" b="1" dirty="0" smtClean="0">
                <a:solidFill>
                  <a:srgbClr val="002060"/>
                </a:solidFill>
                <a:latin typeface="Consolas" panose="020B0609020204030204" pitchFamily="49" charset="0"/>
                <a:ea typeface="DFKai-SB" panose="03000509000000000000" pitchFamily="65" charset="-120"/>
              </a:rPr>
              <a:t>5783</a:t>
            </a:r>
            <a:r>
              <a:rPr lang="en-US" altLang="zh-TW" sz="4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年</a:t>
            </a:r>
            <a:endParaRPr lang="en-US" altLang="zh-TW" sz="44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altLang="zh-TW" sz="10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altLang="zh-TW" sz="4800" b="1" dirty="0" smtClean="0">
                <a:solidFill>
                  <a:srgbClr val="002060"/>
                </a:solidFill>
                <a:latin typeface="Consolas" panose="020B0609020204030204" pitchFamily="49" charset="0"/>
                <a:ea typeface="DFKai-SB" panose="03000509000000000000" pitchFamily="65" charset="-120"/>
              </a:rPr>
              <a:t>5783</a:t>
            </a:r>
            <a:r>
              <a:rPr lang="zh-TW" altLang="en-US" sz="4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乃是用</a:t>
            </a:r>
            <a:r>
              <a:rPr lang="en-US" altLang="zh-TW" sz="4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400" b="1" dirty="0" smtClean="0">
                <a:solidFill>
                  <a:srgbClr val="002060"/>
                </a:solidFill>
                <a:latin typeface="Constantia" panose="02030602050306030303" pitchFamily="18" charset="0"/>
                <a:ea typeface="DFKai-SB" panose="03000509000000000000" pitchFamily="65" charset="-120"/>
              </a:rPr>
              <a:t>Pei</a:t>
            </a:r>
            <a:r>
              <a:rPr lang="en-US" altLang="zh-TW" sz="4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 </a:t>
            </a:r>
            <a:r>
              <a:rPr lang="en-US" altLang="zh-TW" sz="4400" b="1" dirty="0" err="1" smtClean="0">
                <a:solidFill>
                  <a:srgbClr val="002060"/>
                </a:solidFill>
                <a:latin typeface="Constantia" panose="02030602050306030303" pitchFamily="18" charset="0"/>
                <a:ea typeface="DFKai-SB" panose="03000509000000000000" pitchFamily="65" charset="-120"/>
              </a:rPr>
              <a:t>Gimmel</a:t>
            </a:r>
            <a:r>
              <a:rPr lang="en-US" altLang="zh-TW" sz="4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兩個字母來表示</a:t>
            </a:r>
            <a:endParaRPr lang="en-US" altLang="zh-TW" sz="44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815" y="886459"/>
            <a:ext cx="1488386" cy="26265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930" y="698200"/>
            <a:ext cx="2880732" cy="28807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819" y="698200"/>
            <a:ext cx="3871783" cy="28108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414417" y="3683178"/>
            <a:ext cx="23194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C00000"/>
                </a:solidFill>
              </a:rPr>
              <a:t>80</a:t>
            </a:r>
          </a:p>
          <a:p>
            <a:pPr algn="ctr"/>
            <a:endParaRPr lang="en-US" sz="1000" b="1" dirty="0">
              <a:solidFill>
                <a:srgbClr val="C00000"/>
              </a:solidFill>
            </a:endParaRPr>
          </a:p>
          <a:p>
            <a:pPr algn="ctr"/>
            <a:r>
              <a:rPr lang="en-US" sz="5400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Pei</a:t>
            </a:r>
            <a:endParaRPr lang="en-US" sz="5400" b="1" dirty="0">
              <a:solidFill>
                <a:srgbClr val="C00000"/>
              </a:solidFill>
              <a:latin typeface="Constantia" panose="02030602050306030303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18153" y="3697291"/>
            <a:ext cx="6096000" cy="240065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8000" b="1" dirty="0">
                <a:solidFill>
                  <a:srgbClr val="C00000"/>
                </a:solidFill>
              </a:rPr>
              <a:t>3</a:t>
            </a:r>
          </a:p>
          <a:p>
            <a:pPr lvl="0" algn="ctr"/>
            <a:endParaRPr lang="en-US" sz="500" b="1" dirty="0">
              <a:solidFill>
                <a:srgbClr val="C00000"/>
              </a:solidFill>
            </a:endParaRPr>
          </a:p>
          <a:p>
            <a:pPr lvl="0" algn="ctr"/>
            <a:r>
              <a:rPr lang="en-US" sz="6000" b="1" dirty="0" smtClean="0">
                <a:solidFill>
                  <a:srgbClr val="C00000"/>
                </a:solidFill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Constantia" panose="02030602050306030303" pitchFamily="18" charset="0"/>
              </a:rPr>
              <a:t>Gimmel</a:t>
            </a:r>
            <a:endParaRPr lang="en-US" sz="5400" b="1" dirty="0">
              <a:solidFill>
                <a:srgbClr val="C0000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95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7299" y="200884"/>
            <a:ext cx="7113333" cy="6332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希伯來字母 </a:t>
            </a:r>
            <a:r>
              <a:rPr lang="en-US" altLang="zh-TW" sz="4800" b="1" dirty="0" err="1" smtClean="0">
                <a:solidFill>
                  <a:srgbClr val="002060"/>
                </a:solidFill>
                <a:latin typeface="Constantia" panose="02030602050306030303" pitchFamily="18" charset="0"/>
                <a:ea typeface="DFKai-SB" panose="03000509000000000000" pitchFamily="65" charset="-120"/>
              </a:rPr>
              <a:t>Gimmel</a:t>
            </a:r>
            <a:r>
              <a:rPr lang="en-US" altLang="zh-TW" sz="4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的數值是 </a:t>
            </a:r>
            <a:r>
              <a:rPr lang="en-US" altLang="zh-TW" sz="5400" b="1" dirty="0" smtClean="0">
                <a:solidFill>
                  <a:srgbClr val="002060"/>
                </a:solidFill>
                <a:latin typeface="Arial Rounded MT Bold" panose="020F0704030504030204" pitchFamily="34" charset="0"/>
                <a:ea typeface="DFKai-SB" panose="03000509000000000000" pitchFamily="65" charset="-120"/>
              </a:rPr>
              <a:t>3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altLang="zh-TW" sz="105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altLang="zh-TW" sz="1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希伯來字母 </a:t>
            </a:r>
            <a:r>
              <a:rPr lang="en-US" altLang="zh-TW" sz="4800" b="1" dirty="0" err="1" smtClean="0">
                <a:solidFill>
                  <a:srgbClr val="002060"/>
                </a:solidFill>
                <a:latin typeface="Constantia" panose="02030602050306030303" pitchFamily="18" charset="0"/>
                <a:ea typeface="DFKai-SB" panose="03000509000000000000" pitchFamily="65" charset="-120"/>
              </a:rPr>
              <a:t>Gimmel</a:t>
            </a:r>
            <a:r>
              <a:rPr lang="en-US" altLang="zh-TW" sz="4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的先</a:t>
            </a:r>
            <a:r>
              <a:rPr lang="zh-TW" altLang="en-US" sz="4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知性的意</a:t>
            </a:r>
            <a:r>
              <a:rPr lang="zh-TW" altLang="en-US" sz="4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義是：</a:t>
            </a:r>
            <a:endParaRPr lang="en-US" altLang="zh-TW" sz="48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altLang="zh-TW" sz="8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1727" lvl="1" indent="-685800">
              <a:buFont typeface="Wingdings" panose="05000000000000000000" pitchFamily="2" charset="2"/>
              <a:buChar char="Ø"/>
            </a:pPr>
            <a:r>
              <a:rPr lang="zh-TW" altLang="en-US" sz="4800" b="1" u="sng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恩惠</a:t>
            </a:r>
            <a:r>
              <a:rPr lang="zh-TW" altLang="en-US" sz="4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4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benefits</a:t>
            </a:r>
          </a:p>
          <a:p>
            <a:pPr marL="1141727" lvl="1" indent="-685800">
              <a:buFont typeface="Wingdings" panose="05000000000000000000" pitchFamily="2" charset="2"/>
              <a:buChar char="Ø"/>
            </a:pPr>
            <a:r>
              <a:rPr lang="zh-TW" altLang="en-US" sz="4800" b="1" u="sng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豐富</a:t>
            </a:r>
            <a:r>
              <a:rPr lang="zh-TW" altLang="en-US" sz="4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4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abundance</a:t>
            </a:r>
          </a:p>
          <a:p>
            <a:pPr marL="1141727" lvl="1" indent="-685800">
              <a:buFont typeface="Wingdings" panose="05000000000000000000" pitchFamily="2" charset="2"/>
              <a:buChar char="Ø"/>
            </a:pPr>
            <a:r>
              <a:rPr lang="zh-TW" altLang="en-US" sz="4800" b="1" u="sng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屬天的恢復</a:t>
            </a:r>
            <a:r>
              <a:rPr lang="zh-TW" altLang="en-US" sz="4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  </a:t>
            </a:r>
            <a:r>
              <a:rPr lang="en-US" altLang="zh-TW" sz="44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divine recovery</a:t>
            </a:r>
            <a:endParaRPr lang="zh-TW" altLang="en-US" sz="4400" b="1" dirty="0">
              <a:solidFill>
                <a:srgbClr val="002060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0142" y="3649724"/>
            <a:ext cx="32227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8000" b="1" dirty="0">
                <a:solidFill>
                  <a:srgbClr val="C00000"/>
                </a:solidFill>
              </a:rPr>
              <a:t>3</a:t>
            </a:r>
            <a:endParaRPr lang="en-US" sz="8000" b="1" dirty="0" smtClean="0">
              <a:solidFill>
                <a:srgbClr val="C00000"/>
              </a:solidFill>
            </a:endParaRPr>
          </a:p>
          <a:p>
            <a:pPr algn="ctr"/>
            <a:endParaRPr lang="en-US" sz="1000" b="1" dirty="0">
              <a:solidFill>
                <a:srgbClr val="C00000"/>
              </a:solidFill>
            </a:endParaRPr>
          </a:p>
          <a:p>
            <a:pPr algn="ctr"/>
            <a:r>
              <a:rPr lang="en-US" sz="5400" b="1" dirty="0" err="1" smtClean="0">
                <a:solidFill>
                  <a:srgbClr val="C00000"/>
                </a:solidFill>
              </a:rPr>
              <a:t>Gimmel</a:t>
            </a:r>
            <a:endParaRPr lang="en-US" sz="5400" b="1" dirty="0">
              <a:solidFill>
                <a:srgbClr val="C0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9439" y="168326"/>
            <a:ext cx="2005911" cy="353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75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9201" y="-46234"/>
            <a:ext cx="11339442" cy="6501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 103:2-4</a:t>
            </a:r>
            <a:endParaRPr lang="en-US" altLang="zh-TW" sz="32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我的心哪，你要稱頌耶和華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可忘記他的一切</a:t>
            </a: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lang="zh-TW" altLang="en-US" sz="1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赦免你的一切罪孽，醫治你的一切疾病。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救贖你的命脫離死亡，以仁愛和慈悲為你的冠冕。</a:t>
            </a:r>
            <a:r>
              <a:rPr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用美物使你所願的得以知足，以致你如鷹返老還童。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Praise the Lord, my soul,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    and forget not all his </a:t>
            </a:r>
            <a:r>
              <a:rPr lang="en-US" sz="3600" b="1" u="sng" dirty="0" smtClean="0">
                <a:solidFill>
                  <a:srgbClr val="FFFFFF"/>
                </a:solidFill>
                <a:latin typeface="Century" panose="02040604050505020304" pitchFamily="18" charset="0"/>
              </a:rPr>
              <a:t>benefits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—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who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forgives all your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sins and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heals all your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diseases,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who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redeems your life from the pit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    and crowns you with love and compassion,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31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75431" y="844717"/>
            <a:ext cx="7732228" cy="33009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希伯來字母 </a:t>
            </a:r>
            <a:r>
              <a:rPr lang="en-US" altLang="zh-TW" sz="4800" b="1" dirty="0" smtClean="0">
                <a:solidFill>
                  <a:srgbClr val="002060"/>
                </a:solidFill>
                <a:latin typeface="Constantia" panose="02030602050306030303" pitchFamily="18" charset="0"/>
                <a:ea typeface="DFKai-SB" panose="03000509000000000000" pitchFamily="65" charset="-120"/>
              </a:rPr>
              <a:t>Pei</a:t>
            </a:r>
            <a:r>
              <a:rPr lang="en-US" altLang="zh-TW" sz="4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的數值是 </a:t>
            </a:r>
            <a:r>
              <a:rPr lang="en-US" altLang="zh-TW" sz="5400" b="1" dirty="0" smtClean="0">
                <a:solidFill>
                  <a:srgbClr val="002060"/>
                </a:solidFill>
                <a:latin typeface="Arial Rounded MT Bold" panose="020F0704030504030204" pitchFamily="34" charset="0"/>
                <a:ea typeface="DFKai-SB" panose="03000509000000000000" pitchFamily="65" charset="-120"/>
              </a:rPr>
              <a:t>80</a:t>
            </a:r>
            <a:endParaRPr lang="en-US" altLang="zh-TW" sz="105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altLang="zh-TW" sz="105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zh-TW" altLang="en-US" sz="4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希伯來字母</a:t>
            </a:r>
            <a:r>
              <a:rPr lang="zh-TW" altLang="en-US" sz="4000" b="1" dirty="0">
                <a:solidFill>
                  <a:srgbClr val="002060"/>
                </a:solidFill>
                <a:latin typeface="Consolas" panose="020B0609020204030204" pitchFamily="49" charset="0"/>
                <a:ea typeface="DFKai-SB" panose="03000509000000000000" pitchFamily="65" charset="-120"/>
              </a:rPr>
              <a:t> </a:t>
            </a:r>
            <a:r>
              <a:rPr lang="en-US" altLang="zh-TW" sz="4800" b="1" dirty="0">
                <a:solidFill>
                  <a:srgbClr val="002060"/>
                </a:solidFill>
                <a:latin typeface="Constantia" panose="02030602050306030303" pitchFamily="18" charset="0"/>
                <a:ea typeface="DFKai-SB" panose="03000509000000000000" pitchFamily="65" charset="-120"/>
              </a:rPr>
              <a:t>Pei</a:t>
            </a:r>
            <a:r>
              <a:rPr lang="en-US" altLang="zh-TW" sz="3600" b="1" dirty="0" smtClean="0">
                <a:solidFill>
                  <a:srgbClr val="002060"/>
                </a:solidFill>
                <a:latin typeface="Consolas" panose="020B0609020204030204" pitchFamily="49" charset="0"/>
                <a:ea typeface="DFKai-SB" panose="03000509000000000000" pitchFamily="65" charset="-120"/>
              </a:rPr>
              <a:t> </a:t>
            </a:r>
            <a:r>
              <a:rPr lang="zh-TW" altLang="en-US" sz="4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的先</a:t>
            </a:r>
            <a:r>
              <a:rPr lang="zh-TW" altLang="en-US" sz="4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知性的意</a:t>
            </a:r>
            <a:r>
              <a:rPr lang="zh-TW" altLang="en-US" sz="4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義是</a:t>
            </a:r>
            <a:r>
              <a:rPr lang="zh-TW" altLang="en-US" sz="4800" b="1" u="sng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說話</a:t>
            </a:r>
            <a:r>
              <a:rPr lang="zh-TW" altLang="en-US" sz="4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zh-TW" altLang="en-US" sz="4800" b="1" u="sng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宣告</a:t>
            </a:r>
            <a:endParaRPr lang="zh-TW" altLang="en-US" sz="4800" b="1" u="sng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169" y="223024"/>
            <a:ext cx="3378210" cy="33782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639407" y="3649724"/>
            <a:ext cx="231945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C00000"/>
                </a:solidFill>
              </a:rPr>
              <a:t>80</a:t>
            </a:r>
          </a:p>
          <a:p>
            <a:pPr algn="ctr"/>
            <a:endParaRPr lang="en-US" sz="1000" b="1" dirty="0">
              <a:solidFill>
                <a:srgbClr val="C00000"/>
              </a:solidFill>
            </a:endParaRPr>
          </a:p>
          <a:p>
            <a:pPr algn="ctr"/>
            <a:r>
              <a:rPr lang="en-US" sz="6000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Pei</a:t>
            </a:r>
            <a:endParaRPr lang="en-US" sz="6000" b="1" dirty="0">
              <a:solidFill>
                <a:srgbClr val="C0000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03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6604" y="297799"/>
            <a:ext cx="10527164" cy="333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箴言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Proverbs 18:21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生死在舌頭的權下，喜愛它的，必吃它所結的果子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The tongue has the power of life and death,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    and those who love it will eat its fruit.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51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6604" y="297799"/>
            <a:ext cx="10527164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雅各書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James 3:2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原來我們在許多事上都有過失；若有人在話語上沒有過失，他就是完全人，也能勒住自己的全身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We all stumble in many ways. Anyone who is never at fault in what they say is perfect, able to keep their whole body in check.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95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0608" y="297799"/>
            <a:ext cx="10318327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腓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立比書‬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Philippians 2:14-15a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凡所行的，都不要發怨言，起爭論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，使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你們無可指摘，誠實無偽，在這彎曲悖謬的世代作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神無瑕疵的兒女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Do everything without grumbling or arguing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,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so that you may become blameless and pure, “children of God without fault in a warped and crooked generation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.”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99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4685" y="40945"/>
            <a:ext cx="11117926" cy="6317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23:1,4,5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1</a:t>
            </a:r>
            <a:r>
              <a:rPr lang="zh-TW" altLang="en-US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和華是我的牧者，我必不致缺乏。 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4</a:t>
            </a:r>
            <a:r>
              <a:rPr lang="zh-TW" altLang="en-US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雖然行過死蔭的幽谷，也不怕遭害，因為你與我同在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的杖，你的竿，都安慰我。 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5 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在我敵人面前，你為我擺設筵席；你用油膏了我的頭，使我的福杯滿溢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1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The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Lord is my shepherd, I lack nothing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4</a:t>
            </a:r>
            <a:r>
              <a:rPr lang="en-US" altLang="zh-CN" sz="2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n-US" altLang="zh-CN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Even 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though I </a:t>
            </a:r>
            <a:r>
              <a:rPr lang="en-US" altLang="zh-CN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walk through 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the darkest valley</a:t>
            </a:r>
            <a:r>
              <a:rPr lang="en-US" altLang="zh-CN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, I 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will fear no </a:t>
            </a:r>
            <a:r>
              <a:rPr lang="en-US" altLang="zh-CN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evil, for 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you are with me</a:t>
            </a:r>
            <a:r>
              <a:rPr lang="en-US" altLang="zh-CN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; your 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rod and your </a:t>
            </a:r>
            <a:r>
              <a:rPr lang="en-US" altLang="zh-CN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staff, they 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comfort me</a:t>
            </a:r>
            <a:r>
              <a:rPr lang="en-US" altLang="zh-CN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.</a:t>
            </a:r>
            <a:endParaRPr lang="en-US" altLang="zh-CN" sz="28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5 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You prepare a table before </a:t>
            </a:r>
            <a:r>
              <a:rPr lang="en-US" altLang="zh-CN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me in 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the presence of my enemies.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You anoint my head with </a:t>
            </a:r>
            <a:r>
              <a:rPr lang="en-US" altLang="zh-CN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oil; my </a:t>
            </a:r>
            <a:r>
              <a:rPr lang="en-US" altLang="zh-CN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Mongolian Baiti" panose="03000500000000000000" pitchFamily="66" charset="0"/>
              </a:rPr>
              <a:t>cup overflows.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99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1741" y="50493"/>
            <a:ext cx="10491311" cy="5686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賽亞書‬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60:1-2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興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起，發光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！</a:t>
            </a:r>
            <a:r>
              <a:rPr kumimoji="0" lang="zh-TW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為你的光已經來到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！</a:t>
            </a:r>
            <a:r>
              <a:rPr kumimoji="0" lang="zh-TW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和華的榮耀發現照耀你。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看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哪，黑暗遮蓋大地，幽暗遮蓋萬民，耶和華卻要顯現照耀你；他的榮耀要現在你身上。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Arise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, shine, for your light has come,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   and the glory of the Lord rises upon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you.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See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, darkness covers the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earth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and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thick darkness is over the peoples,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but the Lord rises upon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you and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his glory appears over you.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70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67409" y="362227"/>
            <a:ext cx="1029693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歌羅西書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Colossians 4:2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你們要恆切禱告，在此警醒感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恩。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5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Devote yourselves to prayer, being watchful and thankful.</a:t>
            </a:r>
            <a:endParaRPr lang="en-US" sz="2800" b="1" dirty="0" smtClean="0">
              <a:solidFill>
                <a:srgbClr val="FFFFFF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04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74799</TotalTime>
  <Words>785</Words>
  <Application>Microsoft Office PowerPoint</Application>
  <PresentationFormat>Widescreen</PresentationFormat>
  <Paragraphs>200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13</vt:i4>
      </vt:variant>
    </vt:vector>
  </HeadingPairs>
  <TitlesOfParts>
    <vt:vector size="42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Arial Rounded MT Bold</vt:lpstr>
      <vt:lpstr>Calibri</vt:lpstr>
      <vt:lpstr>Cambria</vt:lpstr>
      <vt:lpstr>Century</vt:lpstr>
      <vt:lpstr>Charis SIL</vt:lpstr>
      <vt:lpstr>Consolas</vt:lpstr>
      <vt:lpstr>Constantia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6139</cp:revision>
  <cp:lastPrinted>2022-09-16T18:44:52Z</cp:lastPrinted>
  <dcterms:created xsi:type="dcterms:W3CDTF">2014-11-02T05:55:36Z</dcterms:created>
  <dcterms:modified xsi:type="dcterms:W3CDTF">2023-01-03T07:50:09Z</dcterms:modified>
</cp:coreProperties>
</file>