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32"/>
  </p:notesMasterIdLst>
  <p:sldIdLst>
    <p:sldId id="11465" r:id="rId12"/>
    <p:sldId id="11988" r:id="rId13"/>
    <p:sldId id="11984" r:id="rId14"/>
    <p:sldId id="11986" r:id="rId15"/>
    <p:sldId id="11985" r:id="rId16"/>
    <p:sldId id="11995" r:id="rId17"/>
    <p:sldId id="11983" r:id="rId18"/>
    <p:sldId id="11976" r:id="rId19"/>
    <p:sldId id="11980" r:id="rId20"/>
    <p:sldId id="11994" r:id="rId21"/>
    <p:sldId id="11996" r:id="rId22"/>
    <p:sldId id="11997" r:id="rId23"/>
    <p:sldId id="11990" r:id="rId24"/>
    <p:sldId id="11993" r:id="rId25"/>
    <p:sldId id="11979" r:id="rId26"/>
    <p:sldId id="11998" r:id="rId27"/>
    <p:sldId id="11992" r:id="rId28"/>
    <p:sldId id="11999" r:id="rId29"/>
    <p:sldId id="11991" r:id="rId30"/>
    <p:sldId id="11729" r:id="rId31"/>
  </p:sldIdLst>
  <p:sldSz cx="12192000" cy="6858000"/>
  <p:notesSz cx="7010400" cy="92964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00"/>
    <a:srgbClr val="FFCC66"/>
    <a:srgbClr val="CCFFCC"/>
    <a:srgbClr val="FFFF99"/>
    <a:srgbClr val="FF99CC"/>
    <a:srgbClr val="FFCCFF"/>
    <a:srgbClr val="FFCC99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62" d="100"/>
          <a:sy n="62" d="100"/>
        </p:scale>
        <p:origin x="414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28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54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1/9/2023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1/9/2023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CC-A2BA-470E-85D6-63D90E77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42C05-0437-4DB0-9093-1FD17B41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23AD-671D-44DE-8E5F-D81516FC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E7FC0-5110-4339-983E-343BEF8F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F410-A6B9-4EFC-8256-E698F1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23829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543-2AC2-4EED-AC96-85C11E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7D19-3BE1-457B-B4CE-DDE1AA63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073-FB4F-4574-BFAC-0E5D92BB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55F5-D74B-4F23-87FB-83F06CC3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ED94-F986-4B9B-A1BF-B31FE975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3904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438D-0601-47AF-A6EC-1852444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D06E4-6515-4418-A43E-A7D55AB8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92C5-06A1-4235-9483-AFDA6080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0284-0C52-4D7D-8B79-A8606FA2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74448-B8EC-4244-A6F4-96CD6E1B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69171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EE83-8F61-4E16-8312-60A78F48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856F5-95A3-4063-BEF4-61C7AE98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F6D55-90DB-468E-82F4-88CCA31E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1579-C0F4-48AA-B95B-51367C70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F03B5-3A0E-4574-B0CC-E06B96EC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E8389-86A2-463B-BC58-9F38EB6B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4460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E29F-9586-4E80-AE96-7D1908C0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F2E05-C6BF-4ED0-842C-00CCBA5F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19463-2B30-4E5D-BE1D-16A1C76D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86885-A4C0-4863-9D11-A48939175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DFC7C-4467-441B-A355-99A6C224C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5EA1D-A6EC-4D1F-81BD-100A8F8C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199A0-041F-41B3-B718-A1A2BC895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54ACC-9EED-4FE1-A57E-FC7447C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4292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A92A-6DED-400A-96BF-65231D82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2AF1-5F1B-4935-98F2-727EE2A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26876-92CA-4184-AC30-C8FAAA78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C745E-FC1B-48A2-A704-B0F2E951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7924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947372-BE3D-4783-83B5-910702AF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05C5D-455D-443A-B806-2659F135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64C1-816A-40D4-91F1-4E8FBC3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1274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20B7-B61D-4CE8-BA48-C70B0551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D804-E712-42C7-9F9E-F4C6F111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EE02-55DF-4C3B-A9A2-FAF8DE76D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3FAF-100C-4B7D-ADBE-9FB782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54A2-D475-416A-BE3B-8C3F9DB2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CAC-0C52-4BEA-984A-DE8C9F96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5129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0DD-53FB-48F6-986C-3B09A25F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66A62-631B-4AC8-8416-C10D01547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DBA59-1F87-4D82-84AA-19EF9042E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C9E5-9049-4789-A30C-9F074FC6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239E-063F-4D0F-ABE6-330C5742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4670-035A-4FFB-B319-008F2124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04502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9ADE-0192-41E7-BD17-DB9F11D9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3BAFA-B213-4237-A924-8839C438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CAE5-DFD4-4A08-ACCD-E9CA2F54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8D63-1371-41FF-9143-851C9871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6C6F-B2C4-4A1C-908F-3FD212EF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5864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8CDBB-78B9-4932-B3BA-6D0877AC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89FE9-C9AD-479A-84A5-F518A6F4D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15C5-8D77-4AFE-8A0A-757C328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599-D3ED-4BA6-8CF0-BCB5AE82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87DD-42B4-42E4-932F-3A2AD01C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18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339FA-15F8-46BD-A021-AAA440CD0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5FCA-ED14-4571-B7DD-206FFD9C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F7A0C-2B01-4B3C-A4EE-D8E9F23AE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1/9/2023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6B19-A91D-4A3C-B4CB-474A60810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0D31-A867-458D-87EE-6E662962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60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6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不再是翻</a:t>
            </a:r>
            <a:r>
              <a:rPr lang="zh-TW" altLang="en-US" sz="6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新的生命</a:t>
            </a:r>
            <a:endParaRPr lang="en-US" altLang="zh-TW" sz="4800" b="1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No Longer A Refurbished Life</a:t>
            </a: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 </a:t>
            </a: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8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75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817" y="549669"/>
            <a:ext cx="9400575" cy="47120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06202" y="5460714"/>
            <a:ext cx="7952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Refurbished</a:t>
            </a:r>
            <a:r>
              <a:rPr lang="en-US" sz="6000" b="1" dirty="0" smtClean="0"/>
              <a:t>  </a:t>
            </a:r>
            <a:r>
              <a:rPr lang="zh-TW" altLang="en-US" sz="66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翻新</a:t>
            </a:r>
            <a:endParaRPr lang="en-US" sz="60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1826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41" y="963629"/>
            <a:ext cx="8343204" cy="46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1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2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523" y="573158"/>
            <a:ext cx="6191250" cy="5495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58374" y="4053156"/>
            <a:ext cx="2496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0" b="1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M,</a:t>
            </a:r>
            <a:r>
              <a:rPr lang="zh-TW" altLang="en-US" sz="8000" b="1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en-US" altLang="zh-TW" sz="8000" b="1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</a:t>
            </a:r>
            <a:endParaRPr lang="en-US" sz="8000" b="1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07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070" y="107878"/>
            <a:ext cx="1069026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3:3-5</a:t>
            </a:r>
            <a:endParaRPr lang="en-US" altLang="zh-TW" sz="3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耶穌回答說：「我實實在在地告訴你，人若不重生，就不能見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神的國。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」尼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哥底母說：「人已經老了，如何能重生呢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豈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能再進母腹生出來嗎？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穌說：「我實實在在地告訴你，人若不是從水和聖靈生的，就不能進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Jesus replied, “Very truly I tell you, no one can see the kingdom of God unless they are born again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.” 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“How can someone be born when they are old?” Nicodemus asked. “Surely they cannot enter a second time into their mother’s womb to be born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!”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Jesus answered, “Very truly I tell you, no one can enter the kingdom of God unless they are born of water and the Spirit.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7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8594" y="107878"/>
            <a:ext cx="9972359" cy="527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Ezekiel 36:26-27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我也要賜給你們一個新心，將新靈放在你們裡面，又從你們的肉體中除掉石心，賜給你們肉心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必將我的靈放在你們裡面，使你們順從我的律例，謹守遵行我的典章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will give you a new heart and put a new spirit in you; I will remove from you your heart of stone and give you a heart of flesh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I will put my Spirit in you and move you to follow my decrees and be careful to keep my laws.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3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782850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1:4-5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耶穌和他們聚集的時候，囑咐他們說：「不要離開耶路撒冷，要等候父所應許的，就是你們聽見我說過的。</a:t>
            </a:r>
            <a:r>
              <a:rPr lang="zh-TW" altLang="en-US" sz="1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翰是用水施洗，但不多幾日，你們要受聖靈的洗。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On one occasion, while he was eating with them, he gave them this command: “Do not leave Jerusalem, but wait for the gift my Father promised, which you have heard me speak about.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John baptized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with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water, but in a few days you will be baptized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with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Holy Spirit.”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7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941" y="391058"/>
            <a:ext cx="9688530" cy="5449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2912" y="5959011"/>
            <a:ext cx="8306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浸水禮  </a:t>
            </a:r>
            <a:r>
              <a:rPr lang="en-US" altLang="zh-TW" sz="40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Water Baptism</a:t>
            </a:r>
            <a:endParaRPr lang="en-US" sz="40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900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941" y="391058"/>
            <a:ext cx="9688530" cy="54497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94" y="1114747"/>
            <a:ext cx="5988364" cy="41918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2912" y="5959011"/>
            <a:ext cx="8306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聖靈的洗 </a:t>
            </a:r>
            <a:r>
              <a:rPr lang="zh-TW" altLang="en-US" sz="48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en-US" altLang="zh-TW" sz="40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Baptism by the Spirit</a:t>
            </a:r>
            <a:endParaRPr lang="en-US" sz="40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874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" y="0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892" y="919501"/>
            <a:ext cx="1241761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聖靈的</a:t>
            </a: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洗 </a:t>
            </a:r>
            <a:r>
              <a:rPr kumimoji="0" lang="en-US" altLang="zh-TW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Baptism by the Holy Spirit</a:t>
            </a:r>
            <a:endParaRPr kumimoji="0" lang="zh-TW" altLang="en-US" sz="4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重生為新造的人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Born again</a:t>
            </a:r>
            <a:r>
              <a:rPr kumimoji="0" lang="en-US" altLang="zh-TW" sz="32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into a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New Creation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000" b="1" noProof="0" dirty="0">
                <a:solidFill>
                  <a:schemeClr val="accent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加入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督的身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Become a member of body of Christ</a:t>
            </a:r>
            <a:r>
              <a:rPr kumimoji="0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lang="en-US" altLang="zh-TW" sz="2800" b="1" dirty="0">
              <a:solidFill>
                <a:schemeClr val="accent1">
                  <a:lumMod val="75000"/>
                </a:schemeClr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靈的充滿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澆灌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lang="en-US" altLang="zh-TW" sz="3200" b="1" dirty="0" smtClean="0">
                <a:solidFill>
                  <a:schemeClr val="accent1">
                    <a:lumMod val="75000"/>
                  </a:schemeClr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Filled by the Holy Spirit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7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6521" y="107878"/>
            <a:ext cx="10834099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3:9-10</a:t>
            </a:r>
            <a:endParaRPr lang="en-US" altLang="zh-TW" sz="3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不要彼此說謊；因你們已經脫去舊人和舊人的行為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上了新人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新人在知識上漸漸更新，正如造他主的形像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lie to each other, since you have taken off your old self with its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practices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have put on the new self, which is being renewed in knowledge in the image of its Creator.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66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" y="0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892" y="919501"/>
            <a:ext cx="1241761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聖靈的</a:t>
            </a: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洗 </a:t>
            </a:r>
            <a:r>
              <a:rPr kumimoji="0" lang="en-US" altLang="zh-TW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Baptism by the Holy Spirit</a:t>
            </a:r>
            <a:endParaRPr kumimoji="0" lang="zh-TW" altLang="en-US" sz="4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重生為新造的人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Born again</a:t>
            </a:r>
            <a:r>
              <a:rPr kumimoji="0" lang="en-US" altLang="zh-TW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into a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New Creation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0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加入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督的身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Become a member of body of Christ</a:t>
            </a:r>
            <a:r>
              <a:rPr kumimoji="0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lang="en-US" altLang="zh-TW" sz="28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靈的充滿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澆灌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lang="en-US" altLang="zh-TW" sz="3200" b="1" dirty="0" smtClean="0">
                <a:solidFill>
                  <a:schemeClr val="accent1">
                    <a:lumMod val="75000"/>
                  </a:schemeClr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Filled by the Holy Spirit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00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2507" y="128376"/>
            <a:ext cx="976076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12:12-13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們不拘是猶太人，是希臘人，是為奴的，是自主的，都從一位聖靈受洗，成了一個身體，飲於一位聖靈。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we were all baptized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one Spirit so as to form one body—whether Jews or Gentiles, slave or free—and we were all given the one Spirit to drink.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" y="0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892" y="919501"/>
            <a:ext cx="1241761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聖靈的</a:t>
            </a: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洗 </a:t>
            </a:r>
            <a:r>
              <a:rPr kumimoji="0" lang="en-US" altLang="zh-TW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Baptism by the Holy Spirit</a:t>
            </a:r>
            <a:endParaRPr kumimoji="0" lang="zh-TW" altLang="en-US" sz="4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重生為新造的人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Born again</a:t>
            </a:r>
            <a:r>
              <a:rPr kumimoji="0" lang="en-US" altLang="zh-TW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into a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New Creation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000" b="1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加入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督的身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Become a member of body of Christ</a:t>
            </a:r>
            <a:r>
              <a:rPr kumimoji="0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haris SIL" panose="02000500060000020004" pitchFamily="2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lang="en-US" altLang="zh-TW" sz="2800" b="1" dirty="0">
              <a:solidFill>
                <a:schemeClr val="accent1">
                  <a:lumMod val="60000"/>
                  <a:lumOff val="40000"/>
                </a:schemeClr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靈的充滿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澆灌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Filled by the Holy Spirit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86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32212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但聖靈降臨在你們身上，你們就必得著能力，並要在耶路撒冷、猶太全地，和撒馬利亞，直到地極，作我的見證。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But you will receive power when the Holy Spirit comes on you; and you will be my witnesses in Jerusalem, and in all Judea and Samaria, and to the ends of the earth.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8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80975"/>
            <a:ext cx="97536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25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6521" y="107878"/>
            <a:ext cx="10911155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5:37-38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也沒有人把新酒裝在舊皮袋裡；若是這樣，新酒必將皮袋裂開，酒便漏出來，皮袋也就壞了。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新酒必須裝在新皮袋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no one pours new wine into old wineskins. 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Otherwise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, the new wine will burst the skins; the wine will run out and the wineskins will be ruined.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No, new wine must be poured into new wineskins.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聖靈</a:t>
            </a:r>
            <a:r>
              <a:rPr lang="en-US" altLang="zh-TW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歡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迎你降臨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75466</TotalTime>
  <Words>900</Words>
  <Application>Microsoft Office PowerPoint</Application>
  <PresentationFormat>Widescreen</PresentationFormat>
  <Paragraphs>156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20</vt:i4>
      </vt:variant>
    </vt:vector>
  </HeadingPairs>
  <TitlesOfParts>
    <vt:vector size="49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6174</cp:revision>
  <cp:lastPrinted>2022-09-16T18:44:52Z</cp:lastPrinted>
  <dcterms:created xsi:type="dcterms:W3CDTF">2014-11-02T05:55:36Z</dcterms:created>
  <dcterms:modified xsi:type="dcterms:W3CDTF">2023-01-09T20:14:02Z</dcterms:modified>
</cp:coreProperties>
</file>