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6"/>
  </p:notesMasterIdLst>
  <p:sldIdLst>
    <p:sldId id="268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6ABBCF-5AD9-4203-B7A0-92994F95085F}" type="datetimeFigureOut">
              <a:rPr lang="en-US" smtClean="0"/>
              <a:t>1/14/2023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AA744-D093-44AF-B444-99407BD54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287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7022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0544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552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012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618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376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92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489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69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323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933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650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53DC9-2947-3B50-3C86-19925465F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6E7F9C-77E3-E625-B2C5-F2BBC0C5AA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BE8651-C302-6B5C-3A5B-9ED358B98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11F9F-2DAF-42B2-A37F-EC1FECE8C3F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1/14/2023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401E5-E059-04E7-5911-13CC4DDD5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4898C-7798-B253-3096-26E6715C5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02C537-0C99-4F6F-9779-43B827DABB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43174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171CB-985C-EDCE-4706-226D2DB79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F2302-37FD-D4FB-451D-2430CF945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725F8-4598-6699-55FC-17932EC6D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11F9F-2DAF-42B2-A37F-EC1FECE8C3F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1/14/2023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929AA-1D70-BF22-3EEA-44F49C3AC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5CBDD4-02F6-BA93-4ACB-B170769D8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02C537-0C99-4F6F-9779-43B827DABB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35902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430F6-A186-A53D-7432-1347D8A86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BF565-B9B3-CE93-A332-C2FB0F2CC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9CEA1-BD19-AF71-FC81-08880DE2F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11F9F-2DAF-42B2-A37F-EC1FECE8C3F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1/14/2023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D4568-39DE-6BBE-B855-C094DA3DD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715D0-50CA-6435-640D-A5A775935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02C537-0C99-4F6F-9779-43B827DABB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56601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5CE09-7932-E6AF-F54B-B65878216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05B41-04AA-2208-E014-17F92C5014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B8FC2F-9C81-E815-95B1-AAFFE47274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17436E-10AF-72C1-E0BF-4E6E19E00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11F9F-2DAF-42B2-A37F-EC1FECE8C3F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1/14/2023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456D7C-3EE7-2C4E-124C-B33BC1AF1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928161-7D8D-B5F7-09ED-E070A4911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02C537-0C99-4F6F-9779-43B827DABB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8691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E4FF4-AC7C-7234-6B48-A9F231B0C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DAB01-1391-93FF-30B2-06EBB0A01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92A64D-C3E2-C624-F13B-39E53CFF6C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7A4F53-E454-52A6-DDC4-367605D916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3C3811-3ECC-7910-B1E4-4DA7CBC839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703162-E384-0D06-6874-030634BB3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11F9F-2DAF-42B2-A37F-EC1FECE8C3F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1/14/2023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C05AD3-666B-70F7-9D79-96C3091F5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30C7E9-1F89-25F6-8B8B-FE296C222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02C537-0C99-4F6F-9779-43B827DABB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85595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63509-3C85-1889-A6D3-43725BFED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496F94-D50A-A3CD-1DF5-51D02DF8B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11F9F-2DAF-42B2-A37F-EC1FECE8C3F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1/14/2023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66656A-BF67-CF51-C5CC-62F1EC809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069ADE-93B5-C70D-01CB-D615A8E4E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02C537-0C99-4F6F-9779-43B827DABB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842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49B278-5400-E3B3-4340-97EBF0C02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11F9F-2DAF-42B2-A37F-EC1FECE8C3F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1/14/2023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73B257-91B7-2EFD-C835-86445BC30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58CB2-E983-65D2-8CAC-BB71564C7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02C537-0C99-4F6F-9779-43B827DABB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42189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B7B17-2D79-F06C-3A2B-5E0AA08D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6D848-A33A-9959-2F6F-4E78BAAB0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B28E67-D78C-61B9-E5A7-05E2E6529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EBAD14-DD14-644C-8676-826580244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11F9F-2DAF-42B2-A37F-EC1FECE8C3F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1/14/2023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FC1874-394A-9878-5B4C-6FE2405AC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6951D-2315-EC50-CE08-FD5322921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02C537-0C99-4F6F-9779-43B827DABB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33856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AD96D-6D43-4CA5-AFD0-2F314B69C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31C85B-516B-3903-EDB5-2E0BF697DB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380419-D502-D737-2ED8-F8C3800F43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EEABC9-9420-E114-72E6-DB922CC7D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11F9F-2DAF-42B2-A37F-EC1FECE8C3F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1/14/2023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130F0-81E6-FC83-6484-9D9ADEBCF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408E94-F2EC-BA91-3FB1-ACB0FD102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02C537-0C99-4F6F-9779-43B827DABB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74521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FB309-1B79-F38E-A199-6F0913C63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43D8D3-B043-C2D3-256F-FC51FBE564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20B6F-D9B0-F4B6-2782-108EF02EA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11F9F-2DAF-42B2-A37F-EC1FECE8C3F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1/14/2023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19599-D373-8E3B-FC5D-21C0D7E20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E31F1-E524-4386-F7A0-E95BDA468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02C537-0C99-4F6F-9779-43B827DABB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57292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A0267D-416F-4583-8B82-A6976AD84C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0F58E7-3550-C343-341C-DC02DDB9E7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A9019-0097-4076-8DE4-54C54F2AA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11F9F-2DAF-42B2-A37F-EC1FECE8C3F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1/14/2023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EB10B-E425-2C7A-0E4E-9F717910E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67CC6-6077-9C91-737C-4913EC174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02C537-0C99-4F6F-9779-43B827DABB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048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74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B44169-B4BE-4A41-C1ED-195C8DA46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A629BD-84A7-2A6E-1450-A4B46EA41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C7C0B8-BCC1-5FF9-FE61-D4627666D8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11F9F-2DAF-42B2-A37F-EC1FECE8C3F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1/14/2023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FAC69-269D-6853-5F6A-B8A3E00137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038B3-9566-F077-71B4-5915849880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02C537-0C99-4F6F-9779-43B827DABB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183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nbible.com/isaiah/60-2.htm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99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A51D3-D2DD-922C-5137-1F71D86E61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3795" y="517586"/>
            <a:ext cx="10075653" cy="2035833"/>
          </a:xfrm>
        </p:spPr>
        <p:txBody>
          <a:bodyPr>
            <a:normAutofit/>
          </a:bodyPr>
          <a:lstStyle/>
          <a:p>
            <a:pPr algn="l"/>
            <a:r>
              <a:rPr lang="zh-TW" sz="4800" b="1" dirty="0">
                <a:solidFill>
                  <a:srgbClr val="00132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寶貝</a:t>
            </a:r>
            <a:r>
              <a:rPr lang="zh-CN" altLang="en-US" sz="4800" b="1" dirty="0">
                <a:solidFill>
                  <a:srgbClr val="001320"/>
                </a:solidFill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如何</a:t>
            </a:r>
            <a:r>
              <a:rPr lang="zh-TW" sz="4800" b="1" dirty="0">
                <a:solidFill>
                  <a:srgbClr val="00132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在瓦器裏發出莫大的能力</a:t>
            </a:r>
            <a:r>
              <a:rPr lang="zh-CN" altLang="en-US" sz="4800" b="1" dirty="0">
                <a:solidFill>
                  <a:srgbClr val="00132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？</a:t>
            </a:r>
            <a:r>
              <a:rPr lang="en-US" sz="53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sz="53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3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How does</a:t>
            </a:r>
            <a:r>
              <a:rPr lang="zh-CN" altLang="en-US" sz="2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the Treasure in Jars of </a:t>
            </a:r>
            <a:r>
              <a:rPr lang="en-US" altLang="zh-CN" sz="240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Clay Show </a:t>
            </a:r>
            <a:r>
              <a:rPr lang="en-US" altLang="zh-CN" sz="2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the </a:t>
            </a:r>
            <a:r>
              <a:rPr lang="en-US" altLang="zh-CN" sz="2400" dirty="0">
                <a:latin typeface="verdana" panose="020B060403050404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All-Surpassing Power</a:t>
            </a:r>
            <a:r>
              <a:rPr lang="en-US" sz="2400" b="0" i="0" dirty="0">
                <a:effectLst/>
                <a:latin typeface="verdana" panose="020B0604030504040204" pitchFamily="34" charset="0"/>
              </a:rPr>
              <a:t>?</a:t>
            </a:r>
            <a:br>
              <a:rPr lang="en-US" sz="2400" b="0" i="0" dirty="0">
                <a:effectLst/>
                <a:latin typeface="verdana" panose="020B0604030504040204" pitchFamily="34" charset="0"/>
              </a:rPr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32197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B67DE-EF3A-EDF7-5C79-343CBDBC7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b="1" dirty="0">
                <a:solidFill>
                  <a:srgbClr val="00132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主題經文</a:t>
            </a:r>
            <a:r>
              <a:rPr lang="zh-CN" altLang="en-US" b="1" dirty="0">
                <a:solidFill>
                  <a:srgbClr val="00132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：哥林多後書 </a:t>
            </a:r>
            <a:r>
              <a:rPr lang="en-US" altLang="zh-CN" b="1" dirty="0">
                <a:solidFill>
                  <a:srgbClr val="00132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/2 </a:t>
            </a:r>
            <a:r>
              <a:rPr lang="en-US" altLang="zh-CN" b="1" dirty="0" err="1">
                <a:solidFill>
                  <a:srgbClr val="00132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Corinthisans</a:t>
            </a:r>
            <a:r>
              <a:rPr lang="en-US" altLang="zh-CN" b="1" dirty="0">
                <a:solidFill>
                  <a:srgbClr val="00132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 4:7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0364E-9F69-E03C-EA0A-0D0BB88BB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799"/>
            <a:ext cx="10515600" cy="4348163"/>
          </a:xfrm>
        </p:spPr>
        <p:txBody>
          <a:bodyPr/>
          <a:lstStyle/>
          <a:p>
            <a:pPr marL="0" indent="0">
              <a:buNone/>
            </a:pP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林後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7-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寶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貝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放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瓦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器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顯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明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莫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大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力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出</a:t>
            </a:r>
            <a:r>
              <a:rPr lang="zh-TW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於</a:t>
            </a:r>
            <a:r>
              <a:rPr lang="zh-TW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出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於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44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But we 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system-ui"/>
              </a:rPr>
              <a:t>have</a:t>
            </a:r>
            <a:r>
              <a:rPr 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 this treasure in jars of clay to show that this all-surpassing power is 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system-ui"/>
              </a:rPr>
              <a:t>from God </a:t>
            </a:r>
            <a:r>
              <a:rPr 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and not from us.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61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EE7D9-39DA-1667-02B8-5C849690B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614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zh-CN" alt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en-US" altLang="zh-CN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. </a:t>
            </a:r>
            <a:r>
              <a:rPr lang="zh-TW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寶貝在瓦器裏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2A0C3-1751-D791-AD63-D7C2C033D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0664"/>
            <a:ext cx="10515600" cy="576244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900" b="1" dirty="0"/>
              <a:t>1.</a:t>
            </a:r>
            <a:r>
              <a:rPr lang="zh-TW" sz="39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窯</a:t>
            </a:r>
            <a:r>
              <a:rPr lang="zh-TW" sz="3900" b="1" dirty="0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9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匠用泥製作瓦器</a:t>
            </a:r>
            <a:endParaRPr lang="en-US" altLang="zh-TW" sz="39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indent="-342900">
              <a:buAutoNum type="alphaUcPeriod"/>
            </a:pPr>
            <a:r>
              <a:rPr lang="zh-TW" sz="39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瓦器</a:t>
            </a:r>
            <a:r>
              <a:rPr lang="en-US" altLang="zh-TW" sz="39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sz="39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泥土</a:t>
            </a:r>
            <a:r>
              <a:rPr lang="zh-CN" altLang="en-US" sz="39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製的</a:t>
            </a:r>
            <a:endParaRPr lang="en-US" altLang="zh-CN" sz="39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18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6-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窯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匠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用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泥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做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器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皿。。。泥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窯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匠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手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中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怎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樣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手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中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怎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樣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9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B. </a:t>
            </a:r>
            <a:r>
              <a:rPr lang="zh-TW" sz="39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寶貝</a:t>
            </a:r>
            <a:r>
              <a:rPr lang="en-US" altLang="zh-TW" sz="39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-</a:t>
            </a:r>
            <a:r>
              <a:rPr lang="zh-TW" sz="39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聖靈</a:t>
            </a:r>
            <a:endParaRPr lang="en-US" altLang="zh-TW" sz="39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林前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16-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豈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知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殿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住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頭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嗎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？</a:t>
            </a:r>
            <a:endParaRPr lang="en-US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900" b="1" dirty="0"/>
              <a:t>2.</a:t>
            </a:r>
            <a:r>
              <a:rPr lang="zh-TW" sz="39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寶貝是</a:t>
            </a:r>
            <a:r>
              <a:rPr lang="zh-CN" altLang="en-US" sz="39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怎麽</a:t>
            </a:r>
            <a:r>
              <a:rPr lang="zh-TW" sz="39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進入瓦器裏</a:t>
            </a:r>
            <a:r>
              <a:rPr lang="en-US" altLang="zh-TW" sz="39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?</a:t>
            </a:r>
          </a:p>
          <a:p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徒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38-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彼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悔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改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奉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基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督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名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洗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叫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罪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赦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必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領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賜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endParaRPr lang="en-US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397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71AA500-DE85-48D3-9118-B0FC6EA88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20712"/>
            <a:ext cx="10515600" cy="62372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3.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能力來自於神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爲什麽聖靈來是要彰顯主的榮耀？</a:t>
            </a:r>
            <a:endParaRPr lang="en-US" altLang="zh-CN" sz="3600" b="1" dirty="0">
              <a:solidFill>
                <a:srgbClr val="000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16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9-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榮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4.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寶貝</a:t>
            </a: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聖靈</a:t>
            </a: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榮耀已經在我們裏面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榮耀，《光輝，榮光，尊貴》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1-2-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榮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63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D817E-E8E0-F5A1-FDE7-44E2B1470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9441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二</a:t>
            </a:r>
            <a:r>
              <a:rPr lang="en-US" altLang="zh-CN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.</a:t>
            </a:r>
            <a:r>
              <a:rPr lang="zh-CN" altLang="en-US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 爲何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寶貝在瓦器裏</a:t>
            </a:r>
            <a:r>
              <a:rPr lang="zh-CN" altLang="en-US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沒有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發出莫大的能力呢</a:t>
            </a:r>
            <a:r>
              <a:rPr lang="en-US" alt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?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56127-12CE-70BA-59F6-B2BAA21B3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5336"/>
            <a:ext cx="10515600" cy="55122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瓦器裏面有兩個不同的生命：一個是舊人，一個新人。</a:t>
            </a:r>
            <a:endParaRPr lang="en-US" altLang="zh-TW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彼前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種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/>
              <a:t>1.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種子需要成長</a:t>
            </a:r>
            <a:endParaRPr lang="en-US" sz="36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加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19-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基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督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成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形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891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4A706C-769E-DACC-1A1D-359745F74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178" y="508957"/>
            <a:ext cx="6418052" cy="6280031"/>
          </a:xfrm>
          <a:prstGeom prst="rect">
            <a:avLst/>
          </a:prstGeom>
        </p:spPr>
      </p:pic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BA9A61DA-93FA-AFBF-1445-CC0A6A9F7DCF}"/>
              </a:ext>
            </a:extLst>
          </p:cNvPr>
          <p:cNvSpPr/>
          <p:nvPr/>
        </p:nvSpPr>
        <p:spPr>
          <a:xfrm flipV="1">
            <a:off x="5158596" y="2674188"/>
            <a:ext cx="232913" cy="327803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4812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14B8506-27E5-9D3F-3318-E61D5BA84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4672"/>
            <a:ext cx="10515600" cy="6495690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2. 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舊人與新人</a:t>
            </a: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/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情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慾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與聖靈相爭</a:t>
            </a:r>
            <a:endParaRPr lang="en-US" altLang="zh-TW" sz="36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加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17-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情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此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3600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sz="18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8E1E241-E6A8-BA71-542D-18F76934F3D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54347" y="2509606"/>
          <a:ext cx="8738559" cy="4270756"/>
        </p:xfrm>
        <a:graphic>
          <a:graphicData uri="http://schemas.openxmlformats.org/drawingml/2006/table">
            <a:tbl>
              <a:tblPr firstRow="1" firstCol="1" bandRow="1"/>
              <a:tblGrid>
                <a:gridCol w="4286242">
                  <a:extLst>
                    <a:ext uri="{9D8B030D-6E8A-4147-A177-3AD203B41FA5}">
                      <a16:colId xmlns:a16="http://schemas.microsoft.com/office/drawing/2014/main" val="1998255783"/>
                    </a:ext>
                  </a:extLst>
                </a:gridCol>
                <a:gridCol w="4452317">
                  <a:extLst>
                    <a:ext uri="{9D8B030D-6E8A-4147-A177-3AD203B41FA5}">
                      <a16:colId xmlns:a16="http://schemas.microsoft.com/office/drawing/2014/main" val="2435994417"/>
                    </a:ext>
                  </a:extLst>
                </a:gridCol>
              </a:tblGrid>
              <a:tr h="7305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舊人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sz="3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情</a:t>
                      </a:r>
                      <a:r>
                        <a:rPr lang="zh-TW" sz="3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慾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B0F0"/>
                          </a:solidFill>
                          <a:effectLst/>
                          <a:latin typeface="DengXian" panose="02010600030101010101" pitchFamily="2" charset="-122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新人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sz="3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聖靈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517906"/>
                  </a:ext>
                </a:extLst>
              </a:tr>
              <a:tr h="32980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弗</a:t>
                      </a:r>
                      <a:r>
                        <a:rPr lang="en-US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：</a:t>
                      </a:r>
                      <a:r>
                        <a:rPr lang="en-US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22-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就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要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脫</a:t>
                      </a:r>
                      <a:r>
                        <a:rPr lang="zh-TW" sz="36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去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你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們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從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前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行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為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上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的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舊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人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，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這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舊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人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是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因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私</a:t>
                      </a:r>
                      <a:r>
                        <a:rPr lang="zh-TW" sz="36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慾</a:t>
                      </a:r>
                      <a:r>
                        <a:rPr lang="zh-TW" sz="36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的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迷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惑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漸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漸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變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壞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的</a:t>
                      </a:r>
                      <a:r>
                        <a:rPr lang="en-US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。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弗</a:t>
                      </a:r>
                      <a:r>
                        <a:rPr lang="en-US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：</a:t>
                      </a:r>
                      <a:r>
                        <a:rPr lang="en-US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24-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並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且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穿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上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新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人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；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這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新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人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是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照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著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神</a:t>
                      </a:r>
                      <a:r>
                        <a:rPr lang="zh-TW" sz="36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的</a:t>
                      </a:r>
                      <a:r>
                        <a:rPr lang="zh-TW" sz="36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形</a:t>
                      </a:r>
                      <a:r>
                        <a:rPr lang="zh-TW" sz="36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像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造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的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，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有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真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理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的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仁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義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和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聖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潔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3600" b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。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85791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1365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5B987-E505-B10E-6C72-54FD62DEA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6400800"/>
          </a:xfrm>
        </p:spPr>
        <p:txBody>
          <a:bodyPr>
            <a:normAutofit lnSpcReduction="10000"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Arial" panose="020B0604020202020204" pitchFamily="34" charset="0"/>
              </a:rPr>
              <a:t>10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Arial" panose="020B0604020202020204" pitchFamily="34" charset="0"/>
              </a:rPr>
              <a:t>39-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3. </a:t>
            </a:r>
            <a:r>
              <a:rPr lang="zh-CN" altLang="en-US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捨己，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背起十字架</a:t>
            </a:r>
            <a:endParaRPr lang="en-US" altLang="zh-TW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zh-CN" altLang="en-US" sz="3600" b="1" dirty="0">
                <a:solidFill>
                  <a:srgbClr val="000000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屬靈成長關鍵</a:t>
            </a:r>
            <a:endParaRPr lang="en-US" altLang="zh-CN" sz="3600" b="1" dirty="0">
              <a:solidFill>
                <a:srgbClr val="000000"/>
              </a:solidFill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zh-CN" altLang="en-US" sz="3600" b="1" dirty="0">
                <a:solidFill>
                  <a:srgbClr val="FF0000"/>
                </a:solidFill>
              </a:rPr>
              <a:t>信徒</a:t>
            </a:r>
            <a:r>
              <a:rPr lang="en-US" altLang="zh-CN" sz="3600" b="1" dirty="0">
                <a:solidFill>
                  <a:srgbClr val="FF0000"/>
                </a:solidFill>
              </a:rPr>
              <a:t>——》</a:t>
            </a:r>
            <a:r>
              <a:rPr lang="zh-CN" altLang="en-US" sz="3600" b="1" dirty="0">
                <a:solidFill>
                  <a:srgbClr val="FF0000"/>
                </a:solidFill>
              </a:rPr>
              <a:t>門徒</a:t>
            </a:r>
            <a:endParaRPr lang="en-US" altLang="zh-CN" sz="3600" b="1" dirty="0">
              <a:solidFill>
                <a:srgbClr val="FF0000"/>
              </a:solidFill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16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24-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耶穌對門徒說：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若有人要跟從我，就當捨己，背起他的十字架來跟從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我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”。</a:t>
            </a:r>
            <a:endParaRPr lang="en-US" altLang="zh-CN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514350" indent="-514350">
              <a:buFont typeface="Arial" panose="020B0604020202020204" pitchFamily="34" charset="0"/>
              <a:buAutoNum type="alphaUcPeriod"/>
            </a:pPr>
            <a:r>
              <a:rPr lang="zh-CN" altLang="en-US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消極面</a:t>
            </a:r>
            <a:endParaRPr lang="en-US" altLang="zh-CN" sz="3600" b="1" dirty="0">
              <a:solidFill>
                <a:srgbClr val="000000"/>
              </a:solidFill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對付舊人</a:t>
            </a:r>
            <a:r>
              <a:rPr lang="en-US" alt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肉體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情</a:t>
            </a:r>
            <a:r>
              <a:rPr lang="zh-TW" sz="36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慾</a:t>
            </a:r>
            <a:r>
              <a:rPr lang="en-US" altLang="zh-TW" sz="36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; 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對付肉體的意思</a:t>
            </a:r>
            <a:endParaRPr lang="en-US" altLang="zh-TW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西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Arial" panose="020B0604020202020204" pitchFamily="34" charset="0"/>
              </a:rPr>
              <a:t>11-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割禮，乃是基督使你們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脫去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肉體情慾的割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禮</a:t>
            </a:r>
            <a:r>
              <a:rPr lang="zh-TW" sz="3600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。</a:t>
            </a:r>
            <a:endParaRPr lang="en-US" altLang="zh-CN" sz="3600" dirty="0">
              <a:solidFill>
                <a:schemeClr val="accent4">
                  <a:lumMod val="50000"/>
                </a:schemeClr>
              </a:solidFill>
              <a:effectLst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514350" indent="-514350">
              <a:buFont typeface="Arial" panose="020B0604020202020204" pitchFamily="34" charset="0"/>
              <a:buAutoNum type="alphaUcPeriod"/>
            </a:pP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514350" indent="-514350">
              <a:buAutoNum type="alphaUcPeriod"/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4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7B367-71EE-F593-70E4-8F7F657DC0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7585"/>
            <a:ext cx="10515600" cy="6228272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B. 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積極</a:t>
            </a:r>
            <a:r>
              <a:rPr lang="zh-CN" altLang="en-US" sz="3600" b="1" dirty="0">
                <a:solidFill>
                  <a:srgbClr val="000000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面：</a:t>
            </a:r>
            <a:endParaRPr lang="en-US" altLang="zh-CN" sz="3600" b="1" dirty="0">
              <a:solidFill>
                <a:srgbClr val="000000"/>
              </a:solidFill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zh-TW" sz="36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穌</a:t>
            </a:r>
            <a:r>
              <a:rPr lang="zh-TW" sz="36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印</a:t>
            </a:r>
            <a:r>
              <a:rPr lang="zh-TW" sz="36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記</a:t>
            </a:r>
            <a:r>
              <a:rPr lang="zh-TW" sz="36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600" b="1" dirty="0">
                <a:latin typeface="Calibri" panose="020F0502020204030204" pitchFamily="34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加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17-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。。。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捨己</a:t>
            </a: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放下主權</a:t>
            </a:r>
            <a:r>
              <a:rPr lang="en-US" sz="36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26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39-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。。。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然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而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照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意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思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只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照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意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思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1800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304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9E7E63-FE69-D865-0CEE-D91035B04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866774"/>
            <a:ext cx="9753600" cy="556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08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69FD7E3-272D-0A3A-6BF2-370B3998C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7375"/>
            <a:ext cx="10515600" cy="6201614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4. </a:t>
            </a:r>
            <a:r>
              <a:rPr lang="zh-CN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獻上自己成爲活祭</a:t>
            </a:r>
            <a:endParaRPr lang="en-US" altLang="zh-CN" sz="36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Arial" panose="020B0604020202020204" pitchFamily="34" charset="0"/>
              </a:rPr>
              <a:t>12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Arial" panose="020B0604020202020204" pitchFamily="34" charset="0"/>
              </a:rPr>
              <a:t>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Arial" panose="020B0604020202020204" pitchFamily="34" charset="0"/>
              </a:rPr>
              <a:t>18-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40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4-5-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一切山窪都要填滿，大小山岡都要削平，高高低低的要改為平坦，崎崎嶇嶇的必成為平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870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13210" y="1439110"/>
            <a:ext cx="9144000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復興的火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2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855</Words>
  <Application>Microsoft Office PowerPoint</Application>
  <PresentationFormat>Widescreen</PresentationFormat>
  <Paragraphs>56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8" baseType="lpstr">
      <vt:lpstr>等线</vt:lpstr>
      <vt:lpstr>等线</vt:lpstr>
      <vt:lpstr>DFKai-SB</vt:lpstr>
      <vt:lpstr>Microsoft JhengHei</vt:lpstr>
      <vt:lpstr>新細明體</vt:lpstr>
      <vt:lpstr>system-ui</vt:lpstr>
      <vt:lpstr>Arial</vt:lpstr>
      <vt:lpstr>Calibri</vt:lpstr>
      <vt:lpstr>Calibri Light</vt:lpstr>
      <vt:lpstr>Cambria</vt:lpstr>
      <vt:lpstr>Century</vt:lpstr>
      <vt:lpstr>Times New Roman</vt:lpstr>
      <vt:lpstr>verdana</vt:lpstr>
      <vt:lpstr>14_Default Design</vt:lpstr>
      <vt:lpstr>Office Theme</vt:lpstr>
      <vt:lpstr>PowerPoint Presentation</vt:lpstr>
      <vt:lpstr>寶貝如何在瓦器裏發出莫大的能力？  How does the Treasure in Jars of Clay Show the All-Surpassing Power? </vt:lpstr>
      <vt:lpstr>主題經文：哥林多後書 /2 Corinthisans 4:7</vt:lpstr>
      <vt:lpstr> 一. 寶貝在瓦器裏</vt:lpstr>
      <vt:lpstr>PowerPoint Presentation</vt:lpstr>
      <vt:lpstr>二. 爲何寶貝在瓦器裏沒有發出莫大的能力呢?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 Horng</dc:creator>
  <cp:lastModifiedBy>He5778Lord</cp:lastModifiedBy>
  <cp:revision>7</cp:revision>
  <dcterms:created xsi:type="dcterms:W3CDTF">2023-01-06T01:00:36Z</dcterms:created>
  <dcterms:modified xsi:type="dcterms:W3CDTF">2023-01-14T23:52:06Z</dcterms:modified>
</cp:coreProperties>
</file>