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951" r:id="rId2"/>
    <p:sldMasterId id="2147483963" r:id="rId3"/>
  </p:sldMasterIdLst>
  <p:notesMasterIdLst>
    <p:notesMasterId r:id="rId14"/>
  </p:notesMasterIdLst>
  <p:sldIdLst>
    <p:sldId id="296" r:id="rId4"/>
    <p:sldId id="256" r:id="rId5"/>
    <p:sldId id="258" r:id="rId6"/>
    <p:sldId id="257" r:id="rId7"/>
    <p:sldId id="303" r:id="rId8"/>
    <p:sldId id="302" r:id="rId9"/>
    <p:sldId id="278" r:id="rId10"/>
    <p:sldId id="281" r:id="rId11"/>
    <p:sldId id="273" r:id="rId12"/>
    <p:sldId id="260" r:id="rId13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839" autoAdjust="0"/>
    <p:restoredTop sz="94342" autoAdjust="0"/>
  </p:normalViewPr>
  <p:slideViewPr>
    <p:cSldViewPr snapToGrid="0">
      <p:cViewPr varScale="1">
        <p:scale>
          <a:sx n="62" d="100"/>
          <a:sy n="62" d="100"/>
        </p:scale>
        <p:origin x="574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1/25/2023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006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402EF-F26A-465B-9449-CC0645F5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AC4FC-71F6-4C0D-8EE4-D892359058AE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7EEE8-BA52-4899-85E8-AC4E9091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A5628-DD61-4F63-9E6E-F87E4F7E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F6D49-3739-44F6-954A-0D69CD5F49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507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03004-443A-4E32-BEF7-24021E93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1A052-FA7C-429E-BB78-637B64FC1D34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A5517-B28E-4020-A755-C77554429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92566-A44E-4275-8BB2-38842D51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02894-3F9D-46F7-B4FD-0D8B858CC6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91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2F2C4-77AC-43E6-B2EC-01C3B11C2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3C8EA-765D-4AA0-B5AF-198E5A769EB2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E6D3F-76C2-49E1-B0D6-A3968B97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FE878-2DB1-4BB2-9BD1-847808682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DC401-BD74-4989-978C-D9AEA23CB8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00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710AA9-7E34-4A6E-A951-C9C4DF0A4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FC487-07C8-4AF7-BD6F-E91918DFBCA8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D1090F-43EA-4998-B771-E28F4DB3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A824D2-8E23-4ADE-B19C-377C19C4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31DD3-59B1-4AAF-A6BD-6CF07A7A70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20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4B22C15-9B62-465F-8A46-B8D5E45D3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12F0E-9059-4FBC-9FB3-1F784B1A7504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332DB4-7C28-448D-BBEA-8797394A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B6A291-D714-4BAF-BC2D-7244D7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FFFD7-B8B3-40F3-B25E-D44297E12A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00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DE39286-1F79-485C-9EFB-777729CD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BC941-FCFD-4C34-A327-E1803EC28D27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488D08-9E30-4EFC-B56F-3AEF6497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DC8C857-FF7D-4CD4-A9BA-DBA5E116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F2DC8-0318-4407-A55F-EC758A6DBD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34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96452A3-FB78-4EFD-A2B9-412BBE0C0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8299C-3580-44DF-8B50-02108A790A5D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13D50D3-70EC-4F6C-B722-9825836F0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0C02328-9BFA-474D-A155-6AD545178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A63C2-BF0E-4C3A-9884-4304EDAB97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212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184815-011D-450A-A9D6-5F91035EC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61571-4C46-4559-9977-F41143B7331F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9A7E5F8-94A6-4F38-B708-AC519BDC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7E263C-30DB-4CE5-BFA3-3BDBAD19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DB16F-4FEA-4BDE-AD7F-A33265A14C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90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A821DB-C1ED-45D3-9733-B38AE53F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A3474-A082-4210-AF85-3EDD6FF5735A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6C3D9A-C379-45A4-B503-7B24EFC66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CD468D-79D6-41D6-A93C-D1EB5F88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6666D-ED4E-4953-A61C-304588C3E6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421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F5E05B-9456-4369-BFBA-9EEA14F83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07C3A-383E-4B50-AF05-7B1C4504A32F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99F8E1-A298-4C9D-9FF9-BC8723A4F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1CCDE6-E075-4783-A030-8DDE314C9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F2D77-E5E6-4279-8488-19345DC1A0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50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0FC40-6E60-4F43-B969-46222EEC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7EBFD-0B73-4A07-8A8C-0CDB74AFB50A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60ADA-AFCE-4E46-8EDE-3EEB0ADA3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3DB99-9D88-4A01-9239-E0B1D3C5F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40AB7-A4A1-4961-B7C0-503C957E25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42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8C7E64-EF85-4C34-9014-9E584CEFAC58}"/>
              </a:ext>
            </a:extLst>
          </p:cNvPr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12200">
                <a:solidFill>
                  <a:srgbClr val="8AD0D6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0D1C1-DFC0-4F04-A860-6B0EDF57677D}"/>
              </a:ext>
            </a:extLst>
          </p:cNvPr>
          <p:cNvSpPr txBox="1"/>
          <p:nvPr/>
        </p:nvSpPr>
        <p:spPr>
          <a:xfrm>
            <a:off x="9329738" y="2613025"/>
            <a:ext cx="8032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12200">
                <a:solidFill>
                  <a:srgbClr val="8AD0D6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F4591BF-A021-4D9D-8BD4-29FA77C81DC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0C85A-B9A3-499A-8D28-A29E1B16893F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98BA65D-655F-4B8C-B62E-94B9B76128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661420B-D569-4164-B2F6-BD95628F18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26083-2C81-42CA-A975-40A332595B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5832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468C-D6F7-4F9E-AF95-E618477F0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EAF87-817B-4716-8D33-DB7BED0C9656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765AE-FFD1-4855-9B41-5E3374B5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194EC-8D84-45A5-A05A-3749860FB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B0752-8347-497D-B32D-27A6BFFA90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3655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216FDB-2E74-4BD4-B24B-A8E2834CB790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8F603C-130F-41D9-848A-E97975C276F0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AADB5E4-8E61-4809-8B06-5209A9C7D50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F8767-C9EE-44F1-8D5F-A1AB4D9AE7CC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B7514FF-1A08-44D7-B707-41B882787B5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748E55F-DAA1-48C2-BFD6-E04FB92A315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8E2E8-A982-4875-8893-BDF5DAB82B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568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FC87C-1E30-40F8-A9D3-A4F4219BAD93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DBF2AA-63B1-4110-8393-99E1B14F47A5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6DE7586-499D-4A6B-A86E-935E76A5CE23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0990A-A168-4CC7-8CD4-2E17280A71E6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7CA17E1-9AFE-4E16-A3E9-3B046A7C3C7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D295D38-C688-4C2D-9B5E-AA18322BE97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98505-A842-4BB6-B5C2-F93F4CB7F4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8982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1880A-05E7-4F41-B3AD-962C22F2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1E023-D266-4B1C-ACFA-364B7EF779C3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4CF3C-FE82-459F-9DBE-AEB883C46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91053-6509-4256-9E1E-C153FC25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690C4-2B08-4300-BF54-8184E318F8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097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51920-959F-4CDA-ACB9-70DD16021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AE354-9A98-4630-97A3-784ACCC6A997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15CFF-BA0B-4E4B-A015-5E9F4020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D8851-4036-44C6-A285-24D83060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370E6-6A61-4D10-BBD9-C6EF5C1DE6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228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676892B7-0227-47EE-96E9-2F5241393ED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>
            <a:extLst>
              <a:ext uri="{FF2B5EF4-FFF2-40B4-BE49-F238E27FC236}">
                <a16:creationId xmlns:a16="http://schemas.microsoft.com/office/drawing/2014/main" id="{99F7B84A-CC67-4F19-A37B-1B024F69E9D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0A1854D-79E0-4F84-83C6-33B5A3D3EDA7}"/>
              </a:ext>
            </a:extLst>
          </p:cNvPr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>
            <a:extLst>
              <a:ext uri="{FF2B5EF4-FFF2-40B4-BE49-F238E27FC236}">
                <a16:creationId xmlns:a16="http://schemas.microsoft.com/office/drawing/2014/main" id="{0F1BE6A6-0B7A-4D97-AD8C-4A707DAE19F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>
            <a:extLst>
              <a:ext uri="{FF2B5EF4-FFF2-40B4-BE49-F238E27FC236}">
                <a16:creationId xmlns:a16="http://schemas.microsoft.com/office/drawing/2014/main" id="{31457938-40BB-4299-AFD4-B3E375E28F3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407C9AF-9C24-43FD-A0F6-64E6293B8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808080">
                <a:alpha val="45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34" name="Title Placeholder 1">
            <a:extLst>
              <a:ext uri="{FF2B5EF4-FFF2-40B4-BE49-F238E27FC236}">
                <a16:creationId xmlns:a16="http://schemas.microsoft.com/office/drawing/2014/main" id="{B82223FB-3D4C-40A0-856C-2319AFC27E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5" name="Text Placeholder 2">
            <a:extLst>
              <a:ext uri="{FF2B5EF4-FFF2-40B4-BE49-F238E27FC236}">
                <a16:creationId xmlns:a16="http://schemas.microsoft.com/office/drawing/2014/main" id="{A234FE6B-E7E2-4F45-A0B6-015D2EFE8F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161C4-3BC6-47B1-80A5-9727B8443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D318608-A4BE-4551-8387-0E338893CA87}" type="datetimeFigureOut">
              <a:rPr lang="en-US" altLang="en-US"/>
              <a:pPr>
                <a:defRPr/>
              </a:pPr>
              <a:t>1/25/2023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4190E-A6B6-481F-B0ED-197479C52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62C7E-AD6A-406C-83D3-EAE24ABDE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2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780AF31-4CE6-452F-8628-95B971DCE9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8" r:id="rId12"/>
    <p:sldLayoutId id="2147483945" r:id="rId13"/>
    <p:sldLayoutId id="2147483949" r:id="rId14"/>
    <p:sldLayoutId id="2147483950" r:id="rId15"/>
    <p:sldLayoutId id="2147483946" r:id="rId16"/>
    <p:sldLayoutId id="2147483947" r:id="rId17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  <a:ea typeface="MS PGothic" panose="020B0600070205080204" pitchFamily="34" charset="-128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4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2A32E10-497A-4BC9-A4D7-17A11933E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538" y="1447800"/>
            <a:ext cx="11285537" cy="2811463"/>
          </a:xfrm>
        </p:spPr>
        <p:txBody>
          <a:bodyPr/>
          <a:lstStyle/>
          <a:p>
            <a:pPr eaLnBrk="1" hangingPunct="1"/>
            <a:r>
              <a:rPr lang="en-US" altLang="en-US" sz="6600"/>
              <a:t>Ignite The World Ministries</a:t>
            </a:r>
          </a:p>
        </p:txBody>
      </p:sp>
      <p:sp>
        <p:nvSpPr>
          <p:cNvPr id="6147" name="Subtitle 2">
            <a:extLst>
              <a:ext uri="{FF2B5EF4-FFF2-40B4-BE49-F238E27FC236}">
                <a16:creationId xmlns:a16="http://schemas.microsoft.com/office/drawing/2014/main" id="{F4E3F93D-EEE0-4A75-A626-7410C4742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0788" y="4727575"/>
            <a:ext cx="8826500" cy="862013"/>
          </a:xfrm>
        </p:spPr>
        <p:txBody>
          <a:bodyPr/>
          <a:lstStyle/>
          <a:p>
            <a:pPr eaLnBrk="1" hangingPunct="1"/>
            <a:r>
              <a:rPr lang="en-US" altLang="en-US" cap="none">
                <a:solidFill>
                  <a:srgbClr val="8AD0D6"/>
                </a:solidFill>
              </a:rPr>
              <a:t>“I am the light of the world. Whoever follows me will never walk in darkness, but will have the light of life.” John 8:12</a:t>
            </a:r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id="{1D2E3789-5657-4224-A3D6-B7DC02702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830263"/>
            <a:ext cx="215265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64A8137-A5E2-41B3-BB4E-2B0FF9B24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we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E6C64-2652-4F91-B8F5-EEB6A919C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b="1" dirty="0">
                <a:ea typeface="+mj-ea"/>
              </a:rPr>
              <a:t>Evangelism</a:t>
            </a:r>
          </a:p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en-US" b="1" dirty="0">
              <a:ea typeface="+mj-ea"/>
            </a:endParaRPr>
          </a:p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b="1" dirty="0">
                <a:ea typeface="+mj-ea"/>
              </a:rPr>
              <a:t>Training/Equipping Evangelists </a:t>
            </a:r>
          </a:p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en-US" b="1" dirty="0">
              <a:ea typeface="+mj-ea"/>
            </a:endParaRPr>
          </a:p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b="1" dirty="0">
                <a:ea typeface="+mj-ea"/>
              </a:rPr>
              <a:t>Compassion Relief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en-US" b="1" dirty="0">
              <a:ea typeface="+mj-ea"/>
            </a:endParaRPr>
          </a:p>
        </p:txBody>
      </p:sp>
      <p:pic>
        <p:nvPicPr>
          <p:cNvPr id="10244" name="Picture 3">
            <a:extLst>
              <a:ext uri="{FF2B5EF4-FFF2-40B4-BE49-F238E27FC236}">
                <a16:creationId xmlns:a16="http://schemas.microsoft.com/office/drawing/2014/main" id="{0E347752-0175-41B4-BBF8-62DBDAEBA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16" y="1403350"/>
            <a:ext cx="55880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>
            <a:extLst>
              <a:ext uri="{FF2B5EF4-FFF2-40B4-BE49-F238E27FC236}">
                <a16:creationId xmlns:a16="http://schemas.microsoft.com/office/drawing/2014/main" id="{93137D3E-1FB0-429E-9A4C-A174F95C8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3" y="4232275"/>
            <a:ext cx="3302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18AC05F5-3B32-4F34-9E8E-74CA18EB22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5716588"/>
            <a:ext cx="1074738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3126F9F-E3EF-44C5-9020-4211FE00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Who we are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C01B854B-82C1-4CFC-B47D-DCF1140A4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1700" b="1"/>
              <a:t>We are a team of committed Christians dedicated to change the world for Jesus Christ with the supernatural power of the Gospel.</a:t>
            </a:r>
          </a:p>
          <a:p>
            <a:pPr eaLnBrk="1" hangingPunct="1">
              <a:lnSpc>
                <a:spcPct val="90000"/>
              </a:lnSpc>
              <a:buFont typeface="Wingdings 3" panose="05040102010807070707" pitchFamily="18" charset="2"/>
              <a:buNone/>
            </a:pPr>
            <a:endParaRPr lang="en-US" altLang="en-US" sz="1700" b="1"/>
          </a:p>
          <a:p>
            <a:pPr eaLnBrk="1" hangingPunct="1">
              <a:lnSpc>
                <a:spcPct val="90000"/>
              </a:lnSpc>
            </a:pPr>
            <a:r>
              <a:rPr lang="en-US" altLang="en-US" sz="1700" b="1"/>
              <a:t>Our mission... </a:t>
            </a:r>
            <a:r>
              <a:rPr lang="en-US" altLang="en-US" sz="1700"/>
              <a:t>is to bring hope to the nations through the transforming power of Jesus Christ by way of evangelism, evangelism training and missionary church planting, compassion relief projects and the ministry of prayer.</a:t>
            </a:r>
            <a:endParaRPr lang="en-US" altLang="en-US" sz="1700" b="1"/>
          </a:p>
          <a:p>
            <a:pPr eaLnBrk="1" hangingPunct="1">
              <a:lnSpc>
                <a:spcPct val="90000"/>
              </a:lnSpc>
            </a:pPr>
            <a:endParaRPr lang="en-US" altLang="en-US" sz="1700" b="1"/>
          </a:p>
          <a:p>
            <a:pPr eaLnBrk="1" hangingPunct="1">
              <a:lnSpc>
                <a:spcPct val="90000"/>
              </a:lnSpc>
            </a:pPr>
            <a:r>
              <a:rPr lang="en-US" altLang="en-US" sz="1700" b="1"/>
              <a:t>CORE VALUES  </a:t>
            </a:r>
            <a:endParaRPr lang="en-US" altLang="en-US" sz="1700"/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Honoring God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Demonstrating Integrity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Loving People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Forming Partnerships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/>
              <a:t>Changing Societies </a:t>
            </a:r>
          </a:p>
          <a:p>
            <a:pPr eaLnBrk="1" hangingPunct="1">
              <a:lnSpc>
                <a:spcPct val="90000"/>
              </a:lnSpc>
            </a:pPr>
            <a:endParaRPr lang="en-US" altLang="en-US" sz="1700"/>
          </a:p>
          <a:p>
            <a:pPr eaLnBrk="1" hangingPunct="1">
              <a:lnSpc>
                <a:spcPct val="90000"/>
              </a:lnSpc>
            </a:pPr>
            <a:endParaRPr lang="en-US" altLang="en-US" sz="1700"/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B265079C-54C8-455E-8C6E-0AB6FA655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063" y="307975"/>
            <a:ext cx="1919287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>
            <a:extLst>
              <a:ext uri="{FF2B5EF4-FFF2-40B4-BE49-F238E27FC236}">
                <a16:creationId xmlns:a16="http://schemas.microsoft.com/office/drawing/2014/main" id="{6227B3AF-B1A7-4A1D-B023-848A8F854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5716588"/>
            <a:ext cx="1074738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2208" y="179798"/>
            <a:ext cx="5979558" cy="5702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89822" y="71919"/>
            <a:ext cx="10876484" cy="5270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28:19-20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所以，你們要去，使萬民作我的門徒，奉父、子、聖靈的名給他們施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洗。</a:t>
            </a: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我所吩咐你們的，都教訓他們遵守，我就常與你們同在，直到世界的末了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Therefore go and make disciples of all nations, baptizing them in the name of the Father and of the Son and of the Holy Spirit,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teaching them to obey everything I have commanded you. And surely I am with you always, to the very end of the age.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2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2208" y="179798"/>
            <a:ext cx="5871680" cy="58049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91112" y="87330"/>
            <a:ext cx="10804565" cy="4208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9:37-38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於是對門徒說：「要收的莊稼多，做工的人少。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以，你們當求莊稼的主打發工人出去收他的莊稼。」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Then he said to his disciples, “The harvest is plentiful but the workers are few.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Ask the Lord of the harvest, therefore, to send out workers into his harvest field.”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7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3FB068B-B974-4540-AF6A-8F0AAF61C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2034160"/>
            <a:ext cx="4574137" cy="29474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>
                <a:ea typeface="+mj-lt"/>
                <a:cs typeface="+mj-lt"/>
              </a:rPr>
              <a:t>4-step evangelism strategy</a:t>
            </a:r>
            <a:r>
              <a:rPr lang="en-US" sz="1800" dirty="0">
                <a:ea typeface="+mj-lt"/>
                <a:cs typeface="+mj-lt"/>
              </a:rPr>
              <a:t/>
            </a:r>
            <a:br>
              <a:rPr lang="en-US" sz="1800" dirty="0">
                <a:ea typeface="+mj-lt"/>
                <a:cs typeface="+mj-lt"/>
              </a:rPr>
            </a:br>
            <a:endParaRPr lang="en-US" sz="1800" dirty="0">
              <a:ea typeface="+mj-lt"/>
              <a:cs typeface="+mj-lt"/>
            </a:endParaRPr>
          </a:p>
        </p:txBody>
      </p:sp>
      <p:pic>
        <p:nvPicPr>
          <p:cNvPr id="4" name="Picture 4" descr="Chart, waterfall chart&#10;&#10;Description automatically generated">
            <a:extLst>
              <a:ext uri="{FF2B5EF4-FFF2-40B4-BE49-F238E27FC236}">
                <a16:creationId xmlns:a16="http://schemas.microsoft.com/office/drawing/2014/main" id="{87966D2F-7562-43EF-90CE-E260D74ECD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70" r="1" b="2493"/>
          <a:stretch/>
        </p:blipFill>
        <p:spPr>
          <a:xfrm>
            <a:off x="5050389" y="1447799"/>
            <a:ext cx="6493910" cy="45720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880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AFEA9-F2DC-46B0-9231-DE1F26520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Evangelism Plan by Country</a:t>
            </a:r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84542A2-E327-4B9C-92CF-A0E1E2C29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0034" y="1366887"/>
            <a:ext cx="8789471" cy="5143489"/>
          </a:xfrm>
        </p:spPr>
      </p:pic>
    </p:spTree>
    <p:extLst>
      <p:ext uri="{BB962C8B-B14F-4D97-AF65-F5344CB8AC3E}">
        <p14:creationId xmlns:p14="http://schemas.microsoft.com/office/powerpoint/2010/main" val="3465510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4D711037-54E9-47AC-81F2-1A3342686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700" y="1447800"/>
            <a:ext cx="8824913" cy="3328988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7BA49-4BB7-4B7E-ABB6-3FC4C3969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700" y="4776788"/>
            <a:ext cx="8824913" cy="86201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6A5622DC-2169-486E-823E-60AB17B95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0" r="96" b="-192"/>
          <a:stretch/>
        </p:blipFill>
        <p:spPr bwMode="auto">
          <a:xfrm>
            <a:off x="989013" y="1981200"/>
            <a:ext cx="9926654" cy="438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91FF7A-024F-42E0-8448-2C669AF7236B}"/>
              </a:ext>
            </a:extLst>
          </p:cNvPr>
          <p:cNvSpPr txBox="1"/>
          <p:nvPr/>
        </p:nvSpPr>
        <p:spPr>
          <a:xfrm>
            <a:off x="914400" y="676275"/>
            <a:ext cx="535305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latin typeface="Century Gothic"/>
                <a:ea typeface="MS PGothic"/>
              </a:rPr>
              <a:t>The 10-40 Window</a:t>
            </a:r>
            <a:endParaRPr lang="en-US" sz="4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E97CEA9-C4E0-4354-BB11-94232CBC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you can help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2FB1EEE1-C68A-477B-88A6-446E61162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363" y="1731963"/>
            <a:ext cx="8945562" cy="4195762"/>
          </a:xfrm>
        </p:spPr>
        <p:txBody>
          <a:bodyPr/>
          <a:lstStyle/>
          <a:p>
            <a:pPr eaLnBrk="1" hangingPunct="1"/>
            <a:r>
              <a:rPr lang="en-US" altLang="en-US"/>
              <a:t>Travel on a mission with us</a:t>
            </a:r>
          </a:p>
          <a:p>
            <a:pPr eaLnBrk="1" hangingPunct="1"/>
            <a:r>
              <a:rPr lang="en-US" altLang="en-US"/>
              <a:t>Financially support &amp; pray for us</a:t>
            </a:r>
          </a:p>
          <a:p>
            <a:pPr eaLnBrk="1" hangingPunct="1"/>
            <a:r>
              <a:rPr lang="en-US" altLang="en-US"/>
              <a:t>Sponsor a project</a:t>
            </a:r>
          </a:p>
        </p:txBody>
      </p:sp>
      <p:pic>
        <p:nvPicPr>
          <p:cNvPr id="23556" name="Picture 3">
            <a:extLst>
              <a:ext uri="{FF2B5EF4-FFF2-40B4-BE49-F238E27FC236}">
                <a16:creationId xmlns:a16="http://schemas.microsoft.com/office/drawing/2014/main" id="{9DF71674-E79C-45E1-A31E-9107B4C70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5716588"/>
            <a:ext cx="1074738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>
            <a:extLst>
              <a:ext uri="{FF2B5EF4-FFF2-40B4-BE49-F238E27FC236}">
                <a16:creationId xmlns:a16="http://schemas.microsoft.com/office/drawing/2014/main" id="{BD03E62A-523E-4D6D-80EF-D98B78CE8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539875"/>
            <a:ext cx="5943600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2388</TotalTime>
  <Words>297</Words>
  <Application>Microsoft Office PowerPoint</Application>
  <PresentationFormat>Widescreen</PresentationFormat>
  <Paragraphs>60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DFKai-SB</vt:lpstr>
      <vt:lpstr>MS PGothic</vt:lpstr>
      <vt:lpstr>新細明體</vt:lpstr>
      <vt:lpstr>Arial</vt:lpstr>
      <vt:lpstr>Calibri</vt:lpstr>
      <vt:lpstr>Cambria</vt:lpstr>
      <vt:lpstr>Century</vt:lpstr>
      <vt:lpstr>Century Gothic</vt:lpstr>
      <vt:lpstr>Mongolian Baiti</vt:lpstr>
      <vt:lpstr>Wingdings 3</vt:lpstr>
      <vt:lpstr>Ion</vt:lpstr>
      <vt:lpstr>14_Default Design</vt:lpstr>
      <vt:lpstr>2_預設簡報設計</vt:lpstr>
      <vt:lpstr>PowerPoint Presentation</vt:lpstr>
      <vt:lpstr>Ignite The World Ministries</vt:lpstr>
      <vt:lpstr>What we do</vt:lpstr>
      <vt:lpstr>Who we are</vt:lpstr>
      <vt:lpstr>PowerPoint Presentation</vt:lpstr>
      <vt:lpstr>PowerPoint Presentation</vt:lpstr>
      <vt:lpstr>PowerPoint Presentation</vt:lpstr>
      <vt:lpstr>Evangelism Plan by Country</vt:lpstr>
      <vt:lpstr>PowerPoint Presentation</vt:lpstr>
      <vt:lpstr>How you can help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142</cp:revision>
  <cp:lastPrinted>2020-09-23T16:34:05Z</cp:lastPrinted>
  <dcterms:created xsi:type="dcterms:W3CDTF">2015-02-24T04:35:26Z</dcterms:created>
  <dcterms:modified xsi:type="dcterms:W3CDTF">2023-01-26T05:36:39Z</dcterms:modified>
</cp:coreProperties>
</file>