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HEIC" ContentType="image/heic"/>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6.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7.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8.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10.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11.xml" ContentType="application/vnd.openxmlformats-officedocument.theme+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27" r:id="rId1"/>
    <p:sldMasterId id="2147484353" r:id="rId2"/>
    <p:sldMasterId id="2147490223" r:id="rId3"/>
    <p:sldMasterId id="2147493374" r:id="rId4"/>
    <p:sldMasterId id="2147498759" r:id="rId5"/>
    <p:sldMasterId id="2147500310" r:id="rId6"/>
    <p:sldMasterId id="2147500321" r:id="rId7"/>
    <p:sldMasterId id="2147500490" r:id="rId8"/>
    <p:sldMasterId id="2147500501" r:id="rId9"/>
    <p:sldMasterId id="2147501207" r:id="rId10"/>
    <p:sldMasterId id="2147501219" r:id="rId11"/>
    <p:sldMasterId id="2147501231" r:id="rId12"/>
  </p:sldMasterIdLst>
  <p:notesMasterIdLst>
    <p:notesMasterId r:id="rId60"/>
  </p:notesMasterIdLst>
  <p:sldIdLst>
    <p:sldId id="11465" r:id="rId13"/>
    <p:sldId id="11701" r:id="rId14"/>
    <p:sldId id="12036" r:id="rId15"/>
    <p:sldId id="12058" r:id="rId16"/>
    <p:sldId id="11806" r:id="rId17"/>
    <p:sldId id="11979" r:id="rId18"/>
    <p:sldId id="11980" r:id="rId19"/>
    <p:sldId id="11981" r:id="rId20"/>
    <p:sldId id="11985" r:id="rId21"/>
    <p:sldId id="11986" r:id="rId22"/>
    <p:sldId id="11987" r:id="rId23"/>
    <p:sldId id="11990" r:id="rId24"/>
    <p:sldId id="11992" r:id="rId25"/>
    <p:sldId id="11993" r:id="rId26"/>
    <p:sldId id="11994" r:id="rId27"/>
    <p:sldId id="11996" r:id="rId28"/>
    <p:sldId id="12002" r:id="rId29"/>
    <p:sldId id="12005" r:id="rId30"/>
    <p:sldId id="12006" r:id="rId31"/>
    <p:sldId id="12007" r:id="rId32"/>
    <p:sldId id="12008" r:id="rId33"/>
    <p:sldId id="12056" r:id="rId34"/>
    <p:sldId id="12010" r:id="rId35"/>
    <p:sldId id="12011" r:id="rId36"/>
    <p:sldId id="12012" r:id="rId37"/>
    <p:sldId id="12013" r:id="rId38"/>
    <p:sldId id="12014" r:id="rId39"/>
    <p:sldId id="12018" r:id="rId40"/>
    <p:sldId id="12055" r:id="rId41"/>
    <p:sldId id="12020" r:id="rId42"/>
    <p:sldId id="12023" r:id="rId43"/>
    <p:sldId id="12057" r:id="rId44"/>
    <p:sldId id="12053" r:id="rId45"/>
    <p:sldId id="12052" r:id="rId46"/>
    <p:sldId id="12039" r:id="rId47"/>
    <p:sldId id="12051" r:id="rId48"/>
    <p:sldId id="12045" r:id="rId49"/>
    <p:sldId id="12040" r:id="rId50"/>
    <p:sldId id="12042" r:id="rId51"/>
    <p:sldId id="12041" r:id="rId52"/>
    <p:sldId id="12050" r:id="rId53"/>
    <p:sldId id="12043" r:id="rId54"/>
    <p:sldId id="12049" r:id="rId55"/>
    <p:sldId id="12046" r:id="rId56"/>
    <p:sldId id="12044" r:id="rId57"/>
    <p:sldId id="12054" r:id="rId58"/>
    <p:sldId id="11729" r:id="rId59"/>
  </p:sldIdLst>
  <p:sldSz cx="12192000" cy="6858000"/>
  <p:notesSz cx="7010400" cy="9296400"/>
  <p:defaultTextStyle>
    <a:defPPr>
      <a:defRPr lang="en-US"/>
    </a:defPPr>
    <a:lvl1pPr marL="0" algn="l" defTabSz="455927" rtl="0" eaLnBrk="1" latinLnBrk="0" hangingPunct="1">
      <a:defRPr sz="1800" kern="1200">
        <a:solidFill>
          <a:schemeClr val="tx1"/>
        </a:solidFill>
        <a:latin typeface="+mn-lt"/>
        <a:ea typeface="+mn-ea"/>
        <a:cs typeface="+mn-cs"/>
      </a:defRPr>
    </a:lvl1pPr>
    <a:lvl2pPr marL="455927" algn="l" defTabSz="455927" rtl="0" eaLnBrk="1" latinLnBrk="0" hangingPunct="1">
      <a:defRPr sz="1800" kern="1200">
        <a:solidFill>
          <a:schemeClr val="tx1"/>
        </a:solidFill>
        <a:latin typeface="+mn-lt"/>
        <a:ea typeface="+mn-ea"/>
        <a:cs typeface="+mn-cs"/>
      </a:defRPr>
    </a:lvl2pPr>
    <a:lvl3pPr marL="911869" algn="l" defTabSz="455927" rtl="0" eaLnBrk="1" latinLnBrk="0" hangingPunct="1">
      <a:defRPr sz="1800" kern="1200">
        <a:solidFill>
          <a:schemeClr val="tx1"/>
        </a:solidFill>
        <a:latin typeface="+mn-lt"/>
        <a:ea typeface="+mn-ea"/>
        <a:cs typeface="+mn-cs"/>
      </a:defRPr>
    </a:lvl3pPr>
    <a:lvl4pPr marL="1367816" algn="l" defTabSz="455927" rtl="0" eaLnBrk="1" latinLnBrk="0" hangingPunct="1">
      <a:defRPr sz="1800" kern="1200">
        <a:solidFill>
          <a:schemeClr val="tx1"/>
        </a:solidFill>
        <a:latin typeface="+mn-lt"/>
        <a:ea typeface="+mn-ea"/>
        <a:cs typeface="+mn-cs"/>
      </a:defRPr>
    </a:lvl4pPr>
    <a:lvl5pPr marL="1823750" algn="l" defTabSz="455927" rtl="0" eaLnBrk="1" latinLnBrk="0" hangingPunct="1">
      <a:defRPr sz="1800" kern="1200">
        <a:solidFill>
          <a:schemeClr val="tx1"/>
        </a:solidFill>
        <a:latin typeface="+mn-lt"/>
        <a:ea typeface="+mn-ea"/>
        <a:cs typeface="+mn-cs"/>
      </a:defRPr>
    </a:lvl5pPr>
    <a:lvl6pPr marL="2279684" algn="l" defTabSz="455927" rtl="0" eaLnBrk="1" latinLnBrk="0" hangingPunct="1">
      <a:defRPr sz="1800" kern="1200">
        <a:solidFill>
          <a:schemeClr val="tx1"/>
        </a:solidFill>
        <a:latin typeface="+mn-lt"/>
        <a:ea typeface="+mn-ea"/>
        <a:cs typeface="+mn-cs"/>
      </a:defRPr>
    </a:lvl6pPr>
    <a:lvl7pPr marL="2735629" algn="l" defTabSz="455927" rtl="0" eaLnBrk="1" latinLnBrk="0" hangingPunct="1">
      <a:defRPr sz="1800" kern="1200">
        <a:solidFill>
          <a:schemeClr val="tx1"/>
        </a:solidFill>
        <a:latin typeface="+mn-lt"/>
        <a:ea typeface="+mn-ea"/>
        <a:cs typeface="+mn-cs"/>
      </a:defRPr>
    </a:lvl7pPr>
    <a:lvl8pPr marL="3191559" algn="l" defTabSz="455927" rtl="0" eaLnBrk="1" latinLnBrk="0" hangingPunct="1">
      <a:defRPr sz="1800" kern="1200">
        <a:solidFill>
          <a:schemeClr val="tx1"/>
        </a:solidFill>
        <a:latin typeface="+mn-lt"/>
        <a:ea typeface="+mn-ea"/>
        <a:cs typeface="+mn-cs"/>
      </a:defRPr>
    </a:lvl8pPr>
    <a:lvl9pPr marL="3647495" algn="l" defTabSz="45592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CC"/>
    <a:srgbClr val="FFCC00"/>
    <a:srgbClr val="FFCC66"/>
    <a:srgbClr val="CCFFCC"/>
    <a:srgbClr val="FFFF99"/>
    <a:srgbClr val="FF99CC"/>
    <a:srgbClr val="FFCCFF"/>
    <a:srgbClr val="FFCC99"/>
    <a:srgbClr val="FFCCCC"/>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5978" autoAdjust="0"/>
    <p:restoredTop sz="93582" autoAdjust="0"/>
  </p:normalViewPr>
  <p:slideViewPr>
    <p:cSldViewPr snapToGrid="0" snapToObjects="1">
      <p:cViewPr varScale="1">
        <p:scale>
          <a:sx n="62" d="100"/>
          <a:sy n="62" d="100"/>
        </p:scale>
        <p:origin x="414" y="28"/>
      </p:cViewPr>
      <p:guideLst>
        <p:guide orient="horz" pos="2160"/>
        <p:guide pos="3840"/>
      </p:guideLst>
    </p:cSldViewPr>
  </p:slideViewPr>
  <p:outlineViewPr>
    <p:cViewPr>
      <p:scale>
        <a:sx n="33" d="100"/>
        <a:sy n="33" d="100"/>
      </p:scale>
      <p:origin x="0" y="-6552"/>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slide" Target="slides/slide27.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slide" Target="slides/slide30.xml"/><Relationship Id="rId47" Type="http://schemas.openxmlformats.org/officeDocument/2006/relationships/slide" Target="slides/slide35.xml"/><Relationship Id="rId50" Type="http://schemas.openxmlformats.org/officeDocument/2006/relationships/slide" Target="slides/slide38.xml"/><Relationship Id="rId55" Type="http://schemas.openxmlformats.org/officeDocument/2006/relationships/slide" Target="slides/slide43.xml"/><Relationship Id="rId63"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41" Type="http://schemas.openxmlformats.org/officeDocument/2006/relationships/slide" Target="slides/slide29.xml"/><Relationship Id="rId54" Type="http://schemas.openxmlformats.org/officeDocument/2006/relationships/slide" Target="slides/slide42.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slide" Target="slides/slide33.xml"/><Relationship Id="rId53" Type="http://schemas.openxmlformats.org/officeDocument/2006/relationships/slide" Target="slides/slide41.xml"/><Relationship Id="rId58" Type="http://schemas.openxmlformats.org/officeDocument/2006/relationships/slide" Target="slides/slide46.xml"/><Relationship Id="rId5" Type="http://schemas.openxmlformats.org/officeDocument/2006/relationships/slideMaster" Target="slideMasters/slideMaster5.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slide" Target="slides/slide45.xml"/><Relationship Id="rId61" Type="http://schemas.openxmlformats.org/officeDocument/2006/relationships/presProps" Target="presProps.xml"/><Relationship Id="rId10" Type="http://schemas.openxmlformats.org/officeDocument/2006/relationships/slideMaster" Target="slideMasters/slideMaster10.xml"/><Relationship Id="rId19" Type="http://schemas.openxmlformats.org/officeDocument/2006/relationships/slide" Target="slides/slide7.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56" Type="http://schemas.openxmlformats.org/officeDocument/2006/relationships/slide" Target="slides/slide44.xml"/><Relationship Id="rId64"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slide" Target="slides/slide39.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openxmlformats.org/officeDocument/2006/relationships/slide" Target="slides/slide4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E0294870-B2A4-2E4F-A7E5-A24A431D4403}" type="datetimeFigureOut">
              <a:rPr lang="en-US" smtClean="0"/>
              <a:pPr/>
              <a:t>1/30/2023</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DDB8F3F2-C518-2C43-B62F-5F29B32A9627}" type="slidenum">
              <a:rPr lang="en-US" smtClean="0"/>
              <a:pPr/>
              <a:t>‹#›</a:t>
            </a:fld>
            <a:endParaRPr lang="en-US"/>
          </a:p>
        </p:txBody>
      </p:sp>
    </p:spTree>
    <p:extLst>
      <p:ext uri="{BB962C8B-B14F-4D97-AF65-F5344CB8AC3E}">
        <p14:creationId xmlns:p14="http://schemas.microsoft.com/office/powerpoint/2010/main" val="338487184"/>
      </p:ext>
    </p:extLst>
  </p:cSld>
  <p:clrMap bg1="lt1" tx1="dk1" bg2="lt2" tx2="dk2" accent1="accent1" accent2="accent2" accent3="accent3" accent4="accent4" accent5="accent5" accent6="accent6" hlink="hlink" folHlink="folHlink"/>
  <p:notesStyle>
    <a:lvl1pPr marL="0" algn="l" defTabSz="455927" rtl="0" eaLnBrk="1" latinLnBrk="0" hangingPunct="1">
      <a:defRPr sz="1200" kern="1200">
        <a:solidFill>
          <a:schemeClr val="tx1"/>
        </a:solidFill>
        <a:latin typeface="+mn-lt"/>
        <a:ea typeface="+mn-ea"/>
        <a:cs typeface="+mn-cs"/>
      </a:defRPr>
    </a:lvl1pPr>
    <a:lvl2pPr marL="455927" algn="l" defTabSz="455927" rtl="0" eaLnBrk="1" latinLnBrk="0" hangingPunct="1">
      <a:defRPr sz="1200" kern="1200">
        <a:solidFill>
          <a:schemeClr val="tx1"/>
        </a:solidFill>
        <a:latin typeface="+mn-lt"/>
        <a:ea typeface="+mn-ea"/>
        <a:cs typeface="+mn-cs"/>
      </a:defRPr>
    </a:lvl2pPr>
    <a:lvl3pPr marL="911869" algn="l" defTabSz="455927" rtl="0" eaLnBrk="1" latinLnBrk="0" hangingPunct="1">
      <a:defRPr sz="1200" kern="1200">
        <a:solidFill>
          <a:schemeClr val="tx1"/>
        </a:solidFill>
        <a:latin typeface="+mn-lt"/>
        <a:ea typeface="+mn-ea"/>
        <a:cs typeface="+mn-cs"/>
      </a:defRPr>
    </a:lvl3pPr>
    <a:lvl4pPr marL="1367816" algn="l" defTabSz="455927" rtl="0" eaLnBrk="1" latinLnBrk="0" hangingPunct="1">
      <a:defRPr sz="1200" kern="1200">
        <a:solidFill>
          <a:schemeClr val="tx1"/>
        </a:solidFill>
        <a:latin typeface="+mn-lt"/>
        <a:ea typeface="+mn-ea"/>
        <a:cs typeface="+mn-cs"/>
      </a:defRPr>
    </a:lvl4pPr>
    <a:lvl5pPr marL="1823750" algn="l" defTabSz="455927" rtl="0" eaLnBrk="1" latinLnBrk="0" hangingPunct="1">
      <a:defRPr sz="1200" kern="1200">
        <a:solidFill>
          <a:schemeClr val="tx1"/>
        </a:solidFill>
        <a:latin typeface="+mn-lt"/>
        <a:ea typeface="+mn-ea"/>
        <a:cs typeface="+mn-cs"/>
      </a:defRPr>
    </a:lvl5pPr>
    <a:lvl6pPr marL="2279684" algn="l" defTabSz="455927" rtl="0" eaLnBrk="1" latinLnBrk="0" hangingPunct="1">
      <a:defRPr sz="1200" kern="1200">
        <a:solidFill>
          <a:schemeClr val="tx1"/>
        </a:solidFill>
        <a:latin typeface="+mn-lt"/>
        <a:ea typeface="+mn-ea"/>
        <a:cs typeface="+mn-cs"/>
      </a:defRPr>
    </a:lvl6pPr>
    <a:lvl7pPr marL="2735629" algn="l" defTabSz="455927" rtl="0" eaLnBrk="1" latinLnBrk="0" hangingPunct="1">
      <a:defRPr sz="1200" kern="1200">
        <a:solidFill>
          <a:schemeClr val="tx1"/>
        </a:solidFill>
        <a:latin typeface="+mn-lt"/>
        <a:ea typeface="+mn-ea"/>
        <a:cs typeface="+mn-cs"/>
      </a:defRPr>
    </a:lvl7pPr>
    <a:lvl8pPr marL="3191559" algn="l" defTabSz="455927" rtl="0" eaLnBrk="1" latinLnBrk="0" hangingPunct="1">
      <a:defRPr sz="1200" kern="1200">
        <a:solidFill>
          <a:schemeClr val="tx1"/>
        </a:solidFill>
        <a:latin typeface="+mn-lt"/>
        <a:ea typeface="+mn-ea"/>
        <a:cs typeface="+mn-cs"/>
      </a:defRPr>
    </a:lvl8pPr>
    <a:lvl9pPr marL="3647495" algn="l" defTabSz="45592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464590">
              <a:defRPr/>
            </a:pPr>
            <a:fld id="{DDB8F3F2-C518-2C43-B62F-5F29B32A9627}" type="slidenum">
              <a:rPr lang="en-US">
                <a:solidFill>
                  <a:prstClr val="black"/>
                </a:solidFill>
                <a:latin typeface="Calibri"/>
              </a:rPr>
              <a:pPr defTabSz="464590">
                <a:defRPr/>
              </a:pPr>
              <a:t>1</a:t>
            </a:fld>
            <a:endParaRPr lang="en-US">
              <a:solidFill>
                <a:prstClr val="black"/>
              </a:solidFill>
              <a:latin typeface="Calibri"/>
            </a:endParaRPr>
          </a:p>
        </p:txBody>
      </p:sp>
    </p:spTree>
    <p:extLst>
      <p:ext uri="{BB962C8B-B14F-4D97-AF65-F5344CB8AC3E}">
        <p14:creationId xmlns:p14="http://schemas.microsoft.com/office/powerpoint/2010/main" val="30104697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4338"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a:spcBef>
                <a:spcPct val="0"/>
              </a:spcBef>
            </a:pPr>
            <a:endParaRPr lang="en-US">
              <a:latin typeface="Calibri" charset="0"/>
            </a:endParaRPr>
          </a:p>
        </p:txBody>
      </p:sp>
      <p:sp>
        <p:nvSpPr>
          <p:cNvPr id="14339"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276570AD-E01E-094F-9968-A92051AAA0A7}" type="slidenum">
              <a:rPr kumimoji="0" lang="en-US" sz="1200" b="0" i="0" u="none" strike="noStrike" kern="1200" cap="none" spc="0" normalizeH="0" baseline="0" noProof="0">
                <a:ln>
                  <a:noFill/>
                </a:ln>
                <a:solidFill>
                  <a:prstClr val="black"/>
                </a:solidFill>
                <a:effectLst/>
                <a:uLnTx/>
                <a:uFillTx/>
                <a:latin typeface="Times New Roman" charset="0"/>
                <a:ea typeface="ＭＳ Ｐゴシック" charset="0"/>
              </a:rPr>
              <a:pPr marL="0" marR="0" lvl="0" indent="0" algn="r" defTabSz="914400" rtl="0" eaLnBrk="0" fontAlgn="base" latinLnBrk="0" hangingPunct="0">
                <a:lnSpc>
                  <a:spcPct val="100000"/>
                </a:lnSpc>
                <a:spcBef>
                  <a:spcPct val="0"/>
                </a:spcBef>
                <a:spcAft>
                  <a:spcPct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Times New Roman" charset="0"/>
              <a:ea typeface="ＭＳ Ｐゴシック" charset="0"/>
            </a:endParaRPr>
          </a:p>
        </p:txBody>
      </p:sp>
    </p:spTree>
    <p:extLst>
      <p:ext uri="{BB962C8B-B14F-4D97-AF65-F5344CB8AC3E}">
        <p14:creationId xmlns:p14="http://schemas.microsoft.com/office/powerpoint/2010/main" val="20137524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464590">
              <a:defRPr/>
            </a:pPr>
            <a:fld id="{DDB8F3F2-C518-2C43-B62F-5F29B32A9627}" type="slidenum">
              <a:rPr lang="en-US">
                <a:solidFill>
                  <a:prstClr val="black"/>
                </a:solidFill>
                <a:latin typeface="Calibri"/>
              </a:rPr>
              <a:pPr defTabSz="464590">
                <a:defRPr/>
              </a:pPr>
              <a:t>47</a:t>
            </a:fld>
            <a:endParaRPr lang="en-US">
              <a:solidFill>
                <a:prstClr val="black"/>
              </a:solidFill>
              <a:latin typeface="Calibri"/>
            </a:endParaRPr>
          </a:p>
        </p:txBody>
      </p:sp>
    </p:spTree>
    <p:extLst>
      <p:ext uri="{BB962C8B-B14F-4D97-AF65-F5344CB8AC3E}">
        <p14:creationId xmlns:p14="http://schemas.microsoft.com/office/powerpoint/2010/main" val="24315482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3971" y="1428739"/>
            <a:ext cx="10363200" cy="4286280"/>
          </a:xfrm>
          <a:noFill/>
          <a:ln w="76200"/>
          <a:scene3d>
            <a:camera prst="orthographicFront">
              <a:rot lat="0" lon="0" rev="0"/>
            </a:camera>
            <a:lightRig rig="threePt" dir="t">
              <a:rot lat="0" lon="0" rev="1200000"/>
            </a:lightRig>
          </a:scene3d>
        </p:spPr>
        <p:style>
          <a:lnRef idx="0">
            <a:schemeClr val="accent3"/>
          </a:lnRef>
          <a:fillRef idx="3">
            <a:schemeClr val="accent3"/>
          </a:fillRef>
          <a:effectRef idx="3">
            <a:schemeClr val="accent3"/>
          </a:effectRef>
          <a:fontRef idx="none"/>
        </p:style>
        <p:txBody>
          <a:bodyPr lIns="0" tIns="0" rIns="0" bIns="0" anchor="t" anchorCtr="0">
            <a:normAutofit/>
          </a:bodyPr>
          <a:lstStyle>
            <a:lvl1pPr algn="ctr">
              <a:defRPr sz="6600" b="1" cap="none" spc="0">
                <a:ln w="15875">
                  <a:solidFill>
                    <a:srgbClr val="002060"/>
                  </a:solidFill>
                  <a:prstDash val="solid"/>
                </a:ln>
                <a:solidFill>
                  <a:schemeClr val="bg2">
                    <a:tint val="85000"/>
                    <a:satMod val="155000"/>
                  </a:schemeClr>
                </a:solidFill>
                <a:effectLst>
                  <a:outerShdw blurRad="41275" dist="38100" dir="1800000" algn="tl" rotWithShape="0">
                    <a:srgbClr val="000000">
                      <a:alpha val="40000"/>
                    </a:srgbClr>
                  </a:outerShdw>
                </a:effectLst>
                <a:latin typeface="+mj-lt"/>
              </a:defRPr>
            </a:lvl1pPr>
          </a:lstStyle>
          <a:p>
            <a:r>
              <a:rPr lang="en-US" smtClean="0"/>
              <a:t>Click to edit Master title style</a:t>
            </a:r>
            <a:endParaRPr lang="en-GB" dirty="0"/>
          </a:p>
        </p:txBody>
      </p:sp>
      <p:sp>
        <p:nvSpPr>
          <p:cNvPr id="3" name="Subtitle 2"/>
          <p:cNvSpPr>
            <a:spLocks noGrp="1"/>
          </p:cNvSpPr>
          <p:nvPr>
            <p:ph type="subTitle" idx="1"/>
          </p:nvPr>
        </p:nvSpPr>
        <p:spPr>
          <a:xfrm>
            <a:off x="1523969" y="6000775"/>
            <a:ext cx="10382323" cy="752468"/>
          </a:xfrm>
        </p:spPr>
        <p:txBody>
          <a:bodyPr lIns="0" tIns="0" rIns="0" bIns="0">
            <a:noAutofit/>
          </a:bodyPr>
          <a:lstStyle>
            <a:lvl1pPr marL="0" indent="0" algn="ctr">
              <a:buNone/>
              <a:defRPr>
                <a:solidFill>
                  <a:schemeClr val="bg1"/>
                </a:solidFill>
              </a:defRPr>
            </a:lvl1pPr>
            <a:lvl2pPr marL="455927" indent="0" algn="ctr">
              <a:buNone/>
              <a:defRPr>
                <a:solidFill>
                  <a:schemeClr val="tx1">
                    <a:tint val="75000"/>
                  </a:schemeClr>
                </a:solidFill>
              </a:defRPr>
            </a:lvl2pPr>
            <a:lvl3pPr marL="911869" indent="0" algn="ctr">
              <a:buNone/>
              <a:defRPr>
                <a:solidFill>
                  <a:schemeClr val="tx1">
                    <a:tint val="75000"/>
                  </a:schemeClr>
                </a:solidFill>
              </a:defRPr>
            </a:lvl3pPr>
            <a:lvl4pPr marL="1367816" indent="0" algn="ctr">
              <a:buNone/>
              <a:defRPr>
                <a:solidFill>
                  <a:schemeClr val="tx1">
                    <a:tint val="75000"/>
                  </a:schemeClr>
                </a:solidFill>
              </a:defRPr>
            </a:lvl4pPr>
            <a:lvl5pPr marL="1823750" indent="0" algn="ctr">
              <a:buNone/>
              <a:defRPr>
                <a:solidFill>
                  <a:schemeClr val="tx1">
                    <a:tint val="75000"/>
                  </a:schemeClr>
                </a:solidFill>
              </a:defRPr>
            </a:lvl5pPr>
            <a:lvl6pPr marL="2279684" indent="0" algn="ctr">
              <a:buNone/>
              <a:defRPr>
                <a:solidFill>
                  <a:schemeClr val="tx1">
                    <a:tint val="75000"/>
                  </a:schemeClr>
                </a:solidFill>
              </a:defRPr>
            </a:lvl6pPr>
            <a:lvl7pPr marL="2735629" indent="0" algn="ctr">
              <a:buNone/>
              <a:defRPr>
                <a:solidFill>
                  <a:schemeClr val="tx1">
                    <a:tint val="75000"/>
                  </a:schemeClr>
                </a:solidFill>
              </a:defRPr>
            </a:lvl7pPr>
            <a:lvl8pPr marL="3191559" indent="0" algn="ctr">
              <a:buNone/>
              <a:defRPr>
                <a:solidFill>
                  <a:schemeClr val="tx1">
                    <a:tint val="75000"/>
                  </a:schemeClr>
                </a:solidFill>
              </a:defRPr>
            </a:lvl8pPr>
            <a:lvl9pPr marL="3647495" indent="0" algn="ctr">
              <a:buNone/>
              <a:defRPr>
                <a:solidFill>
                  <a:schemeClr val="tx1">
                    <a:tint val="75000"/>
                  </a:schemeClr>
                </a:solidFill>
              </a:defRPr>
            </a:lvl9pPr>
          </a:lstStyle>
          <a:p>
            <a:r>
              <a:rPr lang="en-US" smtClean="0"/>
              <a:t>Click to edit Master subtitle style</a:t>
            </a:r>
            <a:endParaRPr lang="en-GB" dirty="0"/>
          </a:p>
        </p:txBody>
      </p:sp>
      <p:pic>
        <p:nvPicPr>
          <p:cNvPr id="7" name="Picture 6" descr="dove2 3D transparent.png"/>
          <p:cNvPicPr>
            <a:picLocks noChangeAspect="1"/>
          </p:cNvPicPr>
          <p:nvPr userDrawn="1"/>
        </p:nvPicPr>
        <p:blipFill>
          <a:blip r:embed="rId2" cstate="print"/>
          <a:stretch>
            <a:fillRect/>
          </a:stretch>
        </p:blipFill>
        <p:spPr>
          <a:xfrm>
            <a:off x="0" y="15"/>
            <a:ext cx="3524232" cy="2411656"/>
          </a:xfrm>
          <a:prstGeom prst="rect">
            <a:avLst/>
          </a:prstGeom>
        </p:spPr>
      </p:pic>
    </p:spTree>
    <p:extLst>
      <p:ext uri="{BB962C8B-B14F-4D97-AF65-F5344CB8AC3E}">
        <p14:creationId xmlns:p14="http://schemas.microsoft.com/office/powerpoint/2010/main" val="900139774"/>
      </p:ext>
    </p:extLst>
  </p:cSld>
  <p:clrMapOvr>
    <a:masterClrMapping/>
  </p:clrMapOvr>
  <p:transition>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285709" y="1600202"/>
            <a:ext cx="11715832"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7" name="Picture 6"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4084173036"/>
      </p:ext>
    </p:extLst>
  </p:cSld>
  <p:clrMapOvr>
    <a:masterClrMapping/>
  </p:clrMapOvr>
  <p:transition>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57216" y="642927"/>
            <a:ext cx="10363200" cy="2286016"/>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nchorCtr="0"/>
          <a:lstStyle>
            <a:lvl1pPr algn="ctr">
              <a:defRPr sz="4000" b="1" cap="all"/>
            </a:lvl1pPr>
          </a:lstStyle>
          <a:p>
            <a:r>
              <a:rPr lang="en-US" smtClean="0"/>
              <a:t>Click to edit Master title style</a:t>
            </a:r>
            <a:endParaRPr lang="en-GB" dirty="0"/>
          </a:p>
        </p:txBody>
      </p:sp>
      <p:sp>
        <p:nvSpPr>
          <p:cNvPr id="3" name="Text Placeholder 2"/>
          <p:cNvSpPr>
            <a:spLocks noGrp="1"/>
          </p:cNvSpPr>
          <p:nvPr>
            <p:ph type="body" idx="1"/>
          </p:nvPr>
        </p:nvSpPr>
        <p:spPr>
          <a:xfrm>
            <a:off x="857216" y="5214959"/>
            <a:ext cx="10363200" cy="1285884"/>
          </a:xfrm>
        </p:spPr>
        <p:txBody>
          <a:bodyPr anchor="b">
            <a:normAutofit/>
          </a:bodyPr>
          <a:lstStyle>
            <a:lvl1pPr marL="0" indent="0" algn="ctr">
              <a:buNone/>
              <a:defRPr sz="3200" b="0">
                <a:solidFill>
                  <a:schemeClr val="bg1"/>
                </a:solidFill>
              </a:defRPr>
            </a:lvl1pPr>
            <a:lvl2pPr marL="455927" indent="0">
              <a:buNone/>
              <a:defRPr sz="1800">
                <a:solidFill>
                  <a:schemeClr val="tx1">
                    <a:tint val="75000"/>
                  </a:schemeClr>
                </a:solidFill>
              </a:defRPr>
            </a:lvl2pPr>
            <a:lvl3pPr marL="911869" indent="0">
              <a:buNone/>
              <a:defRPr sz="1600">
                <a:solidFill>
                  <a:schemeClr val="tx1">
                    <a:tint val="75000"/>
                  </a:schemeClr>
                </a:solidFill>
              </a:defRPr>
            </a:lvl3pPr>
            <a:lvl4pPr marL="1367816" indent="0">
              <a:buNone/>
              <a:defRPr sz="1400">
                <a:solidFill>
                  <a:schemeClr val="tx1">
                    <a:tint val="75000"/>
                  </a:schemeClr>
                </a:solidFill>
              </a:defRPr>
            </a:lvl4pPr>
            <a:lvl5pPr marL="1823750" indent="0">
              <a:buNone/>
              <a:defRPr sz="1400">
                <a:solidFill>
                  <a:schemeClr val="tx1">
                    <a:tint val="75000"/>
                  </a:schemeClr>
                </a:solidFill>
              </a:defRPr>
            </a:lvl5pPr>
            <a:lvl6pPr marL="2279684" indent="0">
              <a:buNone/>
              <a:defRPr sz="1400">
                <a:solidFill>
                  <a:schemeClr val="tx1">
                    <a:tint val="75000"/>
                  </a:schemeClr>
                </a:solidFill>
              </a:defRPr>
            </a:lvl6pPr>
            <a:lvl7pPr marL="2735629" indent="0">
              <a:buNone/>
              <a:defRPr sz="1400">
                <a:solidFill>
                  <a:schemeClr val="tx1">
                    <a:tint val="75000"/>
                  </a:schemeClr>
                </a:solidFill>
              </a:defRPr>
            </a:lvl7pPr>
            <a:lvl8pPr marL="3191559" indent="0">
              <a:buNone/>
              <a:defRPr sz="1400">
                <a:solidFill>
                  <a:schemeClr val="tx1">
                    <a:tint val="75000"/>
                  </a:schemeClr>
                </a:solidFill>
              </a:defRPr>
            </a:lvl8pPr>
            <a:lvl9pPr marL="3647495" indent="0">
              <a:buNone/>
              <a:defRPr sz="1400">
                <a:solidFill>
                  <a:schemeClr val="tx1">
                    <a:tint val="75000"/>
                  </a:schemeClr>
                </a:solidFill>
              </a:defRPr>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4476879" y="3071855"/>
            <a:ext cx="3027447" cy="2071703"/>
          </a:xfrm>
          <a:prstGeom prst="rect">
            <a:avLst/>
          </a:prstGeom>
        </p:spPr>
      </p:pic>
    </p:spTree>
    <p:extLst>
      <p:ext uri="{BB962C8B-B14F-4D97-AF65-F5344CB8AC3E}">
        <p14:creationId xmlns:p14="http://schemas.microsoft.com/office/powerpoint/2010/main" val="2800290765"/>
      </p:ext>
    </p:extLst>
  </p:cSld>
  <p:clrMapOvr>
    <a:masterClrMapping/>
  </p:clrMapOvr>
  <p:transition>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90460" y="1600202"/>
            <a:ext cx="5619789"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97604" y="1600202"/>
            <a:ext cx="5803941"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238513463"/>
      </p:ext>
    </p:extLst>
  </p:cSld>
  <p:clrMapOvr>
    <a:masterClrMapping/>
  </p:clrMapOvr>
  <p:transition>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609600" y="1535171"/>
            <a:ext cx="5386917"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93486" y="1535171"/>
            <a:ext cx="5389033"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48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10" name="Picture 9"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2980934256"/>
      </p:ext>
    </p:extLst>
  </p:cSld>
  <p:clrMapOvr>
    <a:masterClrMapping/>
  </p:clrMapOvr>
  <p:transition>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pic>
        <p:nvPicPr>
          <p:cNvPr id="6" name="Picture 5"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1502120906"/>
      </p:ext>
    </p:extLst>
  </p:cSld>
  <p:clrMapOvr>
    <a:masterClrMapping/>
  </p:clrMapOvr>
  <p:transition>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85334"/>
      </p:ext>
    </p:extLst>
  </p:cSld>
  <p:clrMapOvr>
    <a:masterClrMapping/>
  </p:clrMapOvr>
  <p:transition>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00221" y="7"/>
            <a:ext cx="10191779" cy="1357300"/>
          </a:xfrm>
        </p:spPr>
        <p:txBody>
          <a:bodyPr anchor="t" anchorCtr="0"/>
          <a:lstStyle>
            <a:lvl1pPr algn="l">
              <a:defRPr sz="4000" b="1"/>
            </a:lvl1pPr>
          </a:lstStyle>
          <a:p>
            <a:r>
              <a:rPr lang="en-US" smtClean="0"/>
              <a:t>Click to edit Master title style</a:t>
            </a:r>
            <a:endParaRPr lang="en-GB" dirty="0"/>
          </a:p>
        </p:txBody>
      </p:sp>
      <p:sp>
        <p:nvSpPr>
          <p:cNvPr id="3" name="Content Placeholder 2"/>
          <p:cNvSpPr>
            <a:spLocks noGrp="1"/>
          </p:cNvSpPr>
          <p:nvPr>
            <p:ph idx="1"/>
          </p:nvPr>
        </p:nvSpPr>
        <p:spPr>
          <a:xfrm>
            <a:off x="5048244" y="1500247"/>
            <a:ext cx="7143757" cy="535782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190465" y="1500184"/>
            <a:ext cx="4667283" cy="5214976"/>
          </a:xfrm>
        </p:spPr>
        <p:txBody>
          <a:bodyPr>
            <a:normAutofit/>
          </a:bodyPr>
          <a:lstStyle>
            <a:lvl1pPr marL="0" indent="0">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3011314512"/>
      </p:ext>
    </p:extLst>
  </p:cSld>
  <p:clrMapOvr>
    <a:masterClrMapping/>
  </p:clrMapOvr>
  <p:transition>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5712" y="5505578"/>
            <a:ext cx="11620581" cy="446027"/>
          </a:xfrm>
        </p:spPr>
        <p:txBody>
          <a:bodyPr anchor="b"/>
          <a:lstStyle>
            <a:lvl1pPr algn="r">
              <a:defRPr sz="2400" b="1"/>
            </a:lvl1pPr>
          </a:lstStyle>
          <a:p>
            <a:r>
              <a:rPr lang="en-US" smtClean="0"/>
              <a:t>Click to edit Master title style</a:t>
            </a:r>
            <a:endParaRPr lang="en-GB" dirty="0"/>
          </a:p>
        </p:txBody>
      </p:sp>
      <p:sp>
        <p:nvSpPr>
          <p:cNvPr id="3" name="Picture Placeholder 2"/>
          <p:cNvSpPr>
            <a:spLocks noGrp="1"/>
          </p:cNvSpPr>
          <p:nvPr>
            <p:ph type="pic" idx="1"/>
          </p:nvPr>
        </p:nvSpPr>
        <p:spPr>
          <a:xfrm>
            <a:off x="2571725" y="142854"/>
            <a:ext cx="9429816" cy="5286412"/>
          </a:xfrm>
        </p:spPr>
        <p:txBody>
          <a:bodyPr/>
          <a:lstStyle>
            <a:lvl1pPr marL="0" indent="0">
              <a:buNone/>
              <a:defRPr sz="3200"/>
            </a:lvl1pPr>
            <a:lvl2pPr marL="455927" indent="0">
              <a:buNone/>
              <a:defRPr sz="2800"/>
            </a:lvl2pPr>
            <a:lvl3pPr marL="911869" indent="0">
              <a:buNone/>
              <a:defRPr sz="2400"/>
            </a:lvl3pPr>
            <a:lvl4pPr marL="1367816" indent="0">
              <a:buNone/>
              <a:defRPr sz="2000"/>
            </a:lvl4pPr>
            <a:lvl5pPr marL="1823750" indent="0">
              <a:buNone/>
              <a:defRPr sz="2000"/>
            </a:lvl5pPr>
            <a:lvl6pPr marL="2279684" indent="0">
              <a:buNone/>
              <a:defRPr sz="2000"/>
            </a:lvl6pPr>
            <a:lvl7pPr marL="2735629" indent="0">
              <a:buNone/>
              <a:defRPr sz="2000"/>
            </a:lvl7pPr>
            <a:lvl8pPr marL="3191559" indent="0">
              <a:buNone/>
              <a:defRPr sz="2000"/>
            </a:lvl8pPr>
            <a:lvl9pPr marL="3647495"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285712" y="6072324"/>
            <a:ext cx="11620581" cy="633431"/>
          </a:xfrm>
        </p:spPr>
        <p:txBody>
          <a:bodyPr>
            <a:normAutofit/>
          </a:bodyPr>
          <a:lstStyle>
            <a:lvl1pPr marL="0" indent="0" algn="r">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745305479"/>
      </p:ext>
    </p:extLst>
  </p:cSld>
  <p:clrMapOvr>
    <a:masterClrMapping/>
  </p:clrMapOvr>
  <p:transition>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09603" y="6356503"/>
            <a:ext cx="28448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1/30/2023</a:t>
            </a:fld>
            <a:endParaRPr lang="en-GB">
              <a:solidFill>
                <a:prstClr val="black"/>
              </a:solidFill>
            </a:endParaRPr>
          </a:p>
        </p:txBody>
      </p:sp>
      <p:sp>
        <p:nvSpPr>
          <p:cNvPr id="5" name="Footer Placeholder 4"/>
          <p:cNvSpPr>
            <a:spLocks noGrp="1"/>
          </p:cNvSpPr>
          <p:nvPr>
            <p:ph type="ftr" sz="quarter" idx="11"/>
          </p:nvPr>
        </p:nvSpPr>
        <p:spPr>
          <a:xfrm>
            <a:off x="4165601" y="6356503"/>
            <a:ext cx="38608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8737600" y="6356503"/>
            <a:ext cx="28448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pic>
        <p:nvPicPr>
          <p:cNvPr id="7" name="Picture 6"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975511937"/>
      </p:ext>
    </p:extLst>
  </p:cSld>
  <p:clrMapOvr>
    <a:masterClrMapping/>
  </p:clrMapOvr>
  <p:transition>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1" y="274791"/>
            <a:ext cx="27432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09600" y="274791"/>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09603" y="6356503"/>
            <a:ext cx="28448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1/30/2023</a:t>
            </a:fld>
            <a:endParaRPr lang="en-GB">
              <a:solidFill>
                <a:prstClr val="black"/>
              </a:solidFill>
            </a:endParaRPr>
          </a:p>
        </p:txBody>
      </p:sp>
      <p:sp>
        <p:nvSpPr>
          <p:cNvPr id="5" name="Footer Placeholder 4"/>
          <p:cNvSpPr>
            <a:spLocks noGrp="1"/>
          </p:cNvSpPr>
          <p:nvPr>
            <p:ph type="ftr" sz="quarter" idx="11"/>
          </p:nvPr>
        </p:nvSpPr>
        <p:spPr>
          <a:xfrm>
            <a:off x="4165601" y="6356503"/>
            <a:ext cx="38608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8737600" y="6356503"/>
            <a:ext cx="28448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spTree>
    <p:extLst>
      <p:ext uri="{BB962C8B-B14F-4D97-AF65-F5344CB8AC3E}">
        <p14:creationId xmlns:p14="http://schemas.microsoft.com/office/powerpoint/2010/main" val="2895899779"/>
      </p:ext>
    </p:extLst>
  </p:cSld>
  <p:clrMapOvr>
    <a:masterClrMapping/>
  </p:clrMapOvr>
  <p:transition>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50" name="Picture 2" descr="演示模板底稿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8"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ctrTitle"/>
          </p:nvPr>
        </p:nvSpPr>
        <p:spPr>
          <a:xfrm>
            <a:off x="2125" y="4194287"/>
            <a:ext cx="8024283" cy="1470025"/>
          </a:xfrm>
        </p:spPr>
        <p:txBody>
          <a:bodyPr/>
          <a:lstStyle>
            <a:lvl1pPr>
              <a:defRPr/>
            </a:lvl1pPr>
          </a:lstStyle>
          <a:p>
            <a:pPr lvl="0"/>
            <a:r>
              <a:rPr lang="zh-CN" altLang="zh-TW" noProof="0" smtClean="0"/>
              <a:t>单击此处编辑母版标题样式</a:t>
            </a:r>
          </a:p>
        </p:txBody>
      </p:sp>
      <p:sp>
        <p:nvSpPr>
          <p:cNvPr id="2052" name="Rectangle 4"/>
          <p:cNvSpPr>
            <a:spLocks noGrp="1" noChangeArrowheads="1"/>
          </p:cNvSpPr>
          <p:nvPr>
            <p:ph type="subTitle" idx="1"/>
          </p:nvPr>
        </p:nvSpPr>
        <p:spPr>
          <a:xfrm>
            <a:off x="2125" y="3617956"/>
            <a:ext cx="8024283" cy="576263"/>
          </a:xfrm>
        </p:spPr>
        <p:txBody>
          <a:bodyPr/>
          <a:lstStyle>
            <a:lvl1pPr marL="0" indent="0">
              <a:buFontTx/>
              <a:buNone/>
              <a:defRPr/>
            </a:lvl1pPr>
          </a:lstStyle>
          <a:p>
            <a:pPr lvl="0"/>
            <a:r>
              <a:rPr lang="zh-CN" altLang="zh-TW" noProof="0" smtClean="0"/>
              <a:t>单击此处编辑母版副标题样式</a:t>
            </a:r>
          </a:p>
        </p:txBody>
      </p:sp>
      <p:sp>
        <p:nvSpPr>
          <p:cNvPr id="2053" name="Rectangle 5"/>
          <p:cNvSpPr>
            <a:spLocks noGrp="1" noChangeArrowheads="1"/>
          </p:cNvSpPr>
          <p:nvPr>
            <p:ph type="dt" sz="half" idx="2"/>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4" name="Rectangle 6"/>
          <p:cNvSpPr>
            <a:spLocks noGrp="1" noChangeArrowheads="1"/>
          </p:cNvSpPr>
          <p:nvPr>
            <p:ph type="ftr" sz="quarter" idx="3"/>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5" name="Rectangle 7"/>
          <p:cNvSpPr>
            <a:spLocks noGrp="1" noChangeArrowheads="1"/>
          </p:cNvSpPr>
          <p:nvPr>
            <p:ph type="sldNum" sz="quarter" idx="4"/>
          </p:nvPr>
        </p:nvSpPr>
        <p:spPr/>
        <p:txBody>
          <a:bodyPr/>
          <a:lstStyle>
            <a:lvl1pPr>
              <a:defRPr sz="1400">
                <a:latin typeface="+mn-lt"/>
                <a:ea typeface="宋体" pitchFamily="2" charset="-122"/>
              </a:defRPr>
            </a:lvl1pPr>
          </a:lstStyle>
          <a:p>
            <a:fld id="{3CCE4AA7-0BF4-4184-80B7-43E5306E3620}"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560397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C1C42F2-386E-47EC-8D67-EBB88FE8D53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845755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4"/>
            <a:ext cx="10363200" cy="1362076"/>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963084" y="2906791"/>
            <a:ext cx="10363200" cy="1500187"/>
          </a:xfrm>
        </p:spPr>
        <p:txBody>
          <a:bodyPr anchor="b"/>
          <a:lstStyle>
            <a:lvl1pPr marL="0" indent="0">
              <a:buNone/>
              <a:defRPr sz="2000"/>
            </a:lvl1pPr>
            <a:lvl2pPr marL="456090" indent="0">
              <a:buNone/>
              <a:defRPr sz="1800"/>
            </a:lvl2pPr>
            <a:lvl3pPr marL="912197" indent="0">
              <a:buNone/>
              <a:defRPr sz="1600"/>
            </a:lvl3pPr>
            <a:lvl4pPr marL="1368305" indent="0">
              <a:buNone/>
              <a:defRPr sz="1400"/>
            </a:lvl4pPr>
            <a:lvl5pPr marL="1824404" indent="0">
              <a:buNone/>
              <a:defRPr sz="1400"/>
            </a:lvl5pPr>
            <a:lvl6pPr marL="2280499" indent="0">
              <a:buNone/>
              <a:defRPr sz="1400"/>
            </a:lvl6pPr>
            <a:lvl7pPr marL="2736608" indent="0">
              <a:buNone/>
              <a:defRPr sz="1400"/>
            </a:lvl7pPr>
            <a:lvl8pPr marL="3192703" indent="0">
              <a:buNone/>
              <a:defRPr sz="1400"/>
            </a:lvl8pPr>
            <a:lvl9pPr marL="3648802" indent="0">
              <a:buNone/>
              <a:defRPr sz="1400"/>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9CD3F46-67D1-4282-BE98-BB772342B76B}"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272537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1104900" y="1990783"/>
            <a:ext cx="4938184"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6246399" y="1990783"/>
            <a:ext cx="4940300"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DCF2E72-BCBF-42AD-9F76-4621A61E3F9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024344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609600" y="1535171"/>
            <a:ext cx="5386917"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6193486" y="1535171"/>
            <a:ext cx="5389033"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619348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Date Placeholder 6"/>
          <p:cNvSpPr>
            <a:spLocks noGrp="1"/>
          </p:cNvSpPr>
          <p:nvPr>
            <p:ph type="dt" sz="half" idx="10"/>
          </p:nvPr>
        </p:nvSpPr>
        <p:spPr/>
        <p:txBody>
          <a:bodyPr/>
          <a:lstStyle>
            <a:lvl1pPr>
              <a:defRPr/>
            </a:lvl1pPr>
          </a:lstStyle>
          <a:p>
            <a:endParaRPr lang="zh-TW" altLang="zh-CN">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zh-TW" altLang="zh-CN">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C85A04B-74BC-4B50-81BB-66EEDEF73B5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63038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Date Placeholder 2"/>
          <p:cNvSpPr>
            <a:spLocks noGrp="1"/>
          </p:cNvSpPr>
          <p:nvPr>
            <p:ph type="dt" sz="half" idx="10"/>
          </p:nvPr>
        </p:nvSpPr>
        <p:spPr/>
        <p:txBody>
          <a:bodyPr/>
          <a:lstStyle>
            <a:lvl1pPr>
              <a:defRPr/>
            </a:lvl1pPr>
          </a:lstStyle>
          <a:p>
            <a:endParaRPr lang="zh-TW" altLang="zh-CN">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zh-TW" altLang="zh-CN">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14EBC12E-46FF-4475-AD10-0AB2E0DBD6D1}"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612156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zh-TW" altLang="zh-CN">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zh-TW" altLang="zh-CN">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06A8F46-0E24-43DA-9B2B-5BCE42E48ACC}"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628577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75" y="273192"/>
            <a:ext cx="4011084" cy="1162051"/>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4766737" y="27320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609675" y="1435162"/>
            <a:ext cx="4011084" cy="46910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089D3F6-FE65-4EC3-90F1-472E520671C4}"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791030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6"/>
            <a:ext cx="7315200" cy="566740"/>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2389717" y="612783"/>
            <a:ext cx="7315200" cy="4114800"/>
          </a:xfrm>
        </p:spPr>
        <p:txBody>
          <a:bodyPr/>
          <a:lstStyle>
            <a:lvl1pPr marL="0" indent="0">
              <a:buNone/>
              <a:defRPr sz="3200"/>
            </a:lvl1pPr>
            <a:lvl2pPr marL="456090" indent="0">
              <a:buNone/>
              <a:defRPr sz="2800"/>
            </a:lvl2pPr>
            <a:lvl3pPr marL="912197" indent="0">
              <a:buNone/>
              <a:defRPr sz="2400"/>
            </a:lvl3pPr>
            <a:lvl4pPr marL="1368305" indent="0">
              <a:buNone/>
              <a:defRPr sz="2000"/>
            </a:lvl4pPr>
            <a:lvl5pPr marL="1824404" indent="0">
              <a:buNone/>
              <a:defRPr sz="2000"/>
            </a:lvl5pPr>
            <a:lvl6pPr marL="2280499" indent="0">
              <a:buNone/>
              <a:defRPr sz="2000"/>
            </a:lvl6pPr>
            <a:lvl7pPr marL="2736608" indent="0">
              <a:buNone/>
              <a:defRPr sz="2000"/>
            </a:lvl7pPr>
            <a:lvl8pPr marL="3192703" indent="0">
              <a:buNone/>
              <a:defRPr sz="2000"/>
            </a:lvl8pPr>
            <a:lvl9pPr marL="3648802" indent="0">
              <a:buNone/>
              <a:defRPr sz="2000"/>
            </a:lvl9pPr>
          </a:lstStyle>
          <a:p>
            <a:endParaRPr lang="zh-TW" altLang="en-US"/>
          </a:p>
        </p:txBody>
      </p:sp>
      <p:sp>
        <p:nvSpPr>
          <p:cNvPr id="4" name="Text Placeholder 3"/>
          <p:cNvSpPr>
            <a:spLocks noGrp="1"/>
          </p:cNvSpPr>
          <p:nvPr>
            <p:ph type="body" sz="half" idx="2"/>
          </p:nvPr>
        </p:nvSpPr>
        <p:spPr>
          <a:xfrm>
            <a:off x="2389717" y="5367461"/>
            <a:ext cx="7315200" cy="8048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8085FCA-925C-412D-8C34-74B182EC545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232489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3780197-DDCF-4036-8395-5477419F250E}"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008240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67876" y="846219"/>
            <a:ext cx="2518833" cy="5175251"/>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1104901" y="846219"/>
            <a:ext cx="7359651" cy="5175251"/>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C358B49-B869-4C94-864F-3236A879F222}"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801949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509"/>
            <a:ext cx="10363200" cy="1470025"/>
          </a:xfrm>
          <a:prstGeom prst="rect">
            <a:avLst/>
          </a:prstGeom>
        </p:spPr>
        <p:txBody>
          <a:bodyPr lIns="91326" tIns="45664" rIns="91326" bIns="45664"/>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a:prstGeom prst="rect">
            <a:avLst/>
          </a:prstGeom>
        </p:spPr>
        <p:txBody>
          <a:bodyPr lIns="91326" tIns="45664" rIns="91326" bIns="45664"/>
          <a:lstStyle>
            <a:lvl1pPr marL="0" indent="0" algn="ctr">
              <a:buNone/>
              <a:defRPr/>
            </a:lvl1pPr>
            <a:lvl2pPr marL="456633" indent="0" algn="ctr">
              <a:buNone/>
              <a:defRPr/>
            </a:lvl2pPr>
            <a:lvl3pPr marL="913274" indent="0" algn="ctr">
              <a:buNone/>
              <a:defRPr/>
            </a:lvl3pPr>
            <a:lvl4pPr marL="1369920" indent="0" algn="ctr">
              <a:buNone/>
              <a:defRPr/>
            </a:lvl4pPr>
            <a:lvl5pPr marL="1826557" indent="0" algn="ctr">
              <a:buNone/>
              <a:defRPr/>
            </a:lvl5pPr>
            <a:lvl6pPr marL="2283192" indent="0" algn="ctr">
              <a:buNone/>
              <a:defRPr/>
            </a:lvl6pPr>
            <a:lvl7pPr marL="2739836" indent="0" algn="ctr">
              <a:buNone/>
              <a:defRPr/>
            </a:lvl7pPr>
            <a:lvl8pPr marL="3196470" indent="0" algn="ctr">
              <a:buNone/>
              <a:defRPr/>
            </a:lvl8pPr>
            <a:lvl9pPr marL="3653112" indent="0" algn="ctr">
              <a:buNone/>
              <a:defRPr/>
            </a:lvl9pPr>
          </a:lstStyle>
          <a:p>
            <a:r>
              <a:rPr lang="zh-TW" altLang="en-US" smtClean="0"/>
              <a:t>按一下以編輯母片副標題樣式</a:t>
            </a:r>
            <a:endParaRPr lang="zh-TW" altLang="en-US"/>
          </a:p>
        </p:txBody>
      </p:sp>
    </p:spTree>
    <p:extLst>
      <p:ext uri="{BB962C8B-B14F-4D97-AF65-F5344CB8AC3E}">
        <p14:creationId xmlns:p14="http://schemas.microsoft.com/office/powerpoint/2010/main" val="20422622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idx="1"/>
          </p:nvPr>
        </p:nvSpPr>
        <p:spPr>
          <a:xfrm>
            <a:off x="609600" y="1600255"/>
            <a:ext cx="10972800" cy="4525963"/>
          </a:xfrm>
          <a:prstGeom prst="rect">
            <a:avLst/>
          </a:prstGeom>
        </p:spPr>
        <p:txBody>
          <a:bodyPr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4074074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7008"/>
            <a:ext cx="10363200" cy="1362075"/>
          </a:xfrm>
          <a:prstGeom prst="rect">
            <a:avLst/>
          </a:prstGeom>
        </p:spPr>
        <p:txBody>
          <a:bodyPr lIns="91326" tIns="45664" rIns="91326" bIns="45664"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4" y="2906761"/>
            <a:ext cx="10363200" cy="1500187"/>
          </a:xfrm>
          <a:prstGeom prst="rect">
            <a:avLst/>
          </a:prstGeom>
        </p:spPr>
        <p:txBody>
          <a:bodyPr lIns="91326" tIns="45664" rIns="91326" bIns="45664" anchor="b"/>
          <a:lstStyle>
            <a:lvl1pPr marL="0" indent="0">
              <a:buNone/>
              <a:defRPr sz="2000"/>
            </a:lvl1pPr>
            <a:lvl2pPr marL="456633" indent="0">
              <a:buNone/>
              <a:defRPr sz="1800"/>
            </a:lvl2pPr>
            <a:lvl3pPr marL="913274" indent="0">
              <a:buNone/>
              <a:defRPr sz="1600"/>
            </a:lvl3pPr>
            <a:lvl4pPr marL="1369920" indent="0">
              <a:buNone/>
              <a:defRPr sz="1400"/>
            </a:lvl4pPr>
            <a:lvl5pPr marL="1826557" indent="0">
              <a:buNone/>
              <a:defRPr sz="1400"/>
            </a:lvl5pPr>
            <a:lvl6pPr marL="2283192" indent="0">
              <a:buNone/>
              <a:defRPr sz="1400"/>
            </a:lvl6pPr>
            <a:lvl7pPr marL="2739836" indent="0">
              <a:buNone/>
              <a:defRPr sz="1400"/>
            </a:lvl7pPr>
            <a:lvl8pPr marL="3196470" indent="0">
              <a:buNone/>
              <a:defRPr sz="1400"/>
            </a:lvl8pPr>
            <a:lvl9pPr marL="3653112" indent="0">
              <a:buNone/>
              <a:defRPr sz="1400"/>
            </a:lvl9pPr>
          </a:lstStyle>
          <a:p>
            <a:pPr lvl="0"/>
            <a:r>
              <a:rPr lang="zh-TW" altLang="en-US" smtClean="0"/>
              <a:t>按一下以編輯母片文字樣式</a:t>
            </a:r>
          </a:p>
        </p:txBody>
      </p:sp>
    </p:spTree>
    <p:extLst>
      <p:ext uri="{BB962C8B-B14F-4D97-AF65-F5344CB8AC3E}">
        <p14:creationId xmlns:p14="http://schemas.microsoft.com/office/powerpoint/2010/main" val="3162038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55"/>
            <a:ext cx="53848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55"/>
            <a:ext cx="53848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8211261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0" y="1535147"/>
            <a:ext cx="5386917"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449" y="1535147"/>
            <a:ext cx="5389033"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449" y="2174875"/>
            <a:ext cx="5389033"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40033018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Tree>
    <p:extLst>
      <p:ext uri="{BB962C8B-B14F-4D97-AF65-F5344CB8AC3E}">
        <p14:creationId xmlns:p14="http://schemas.microsoft.com/office/powerpoint/2010/main" val="20248709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4983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43" y="273108"/>
            <a:ext cx="4011084" cy="1162051"/>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3" y="273159"/>
            <a:ext cx="6815667" cy="5853113"/>
          </a:xfrm>
          <a:prstGeom prst="rect">
            <a:avLst/>
          </a:prstGeom>
        </p:spPr>
        <p:txBody>
          <a:bodyPr lIns="91326" tIns="45664" rIns="91326" bIns="45664"/>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43" y="1435133"/>
            <a:ext cx="4011084" cy="46910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4442872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60"/>
            <a:ext cx="7315200" cy="566739"/>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17" y="612783"/>
            <a:ext cx="7315200" cy="4114800"/>
          </a:xfrm>
          <a:prstGeom prst="rect">
            <a:avLst/>
          </a:prstGeom>
        </p:spPr>
        <p:txBody>
          <a:bodyPr lIns="91326" tIns="45664" rIns="91326" bIns="45664"/>
          <a:lstStyle>
            <a:lvl1pPr marL="0" indent="0">
              <a:buNone/>
              <a:defRPr sz="3200"/>
            </a:lvl1pPr>
            <a:lvl2pPr marL="456633" indent="0">
              <a:buNone/>
              <a:defRPr sz="2800"/>
            </a:lvl2pPr>
            <a:lvl3pPr marL="913274" indent="0">
              <a:buNone/>
              <a:defRPr sz="2400"/>
            </a:lvl3pPr>
            <a:lvl4pPr marL="1369920" indent="0">
              <a:buNone/>
              <a:defRPr sz="2000"/>
            </a:lvl4pPr>
            <a:lvl5pPr marL="1826557" indent="0">
              <a:buNone/>
              <a:defRPr sz="2000"/>
            </a:lvl5pPr>
            <a:lvl6pPr marL="2283192" indent="0">
              <a:buNone/>
              <a:defRPr sz="2000"/>
            </a:lvl6pPr>
            <a:lvl7pPr marL="2739836" indent="0">
              <a:buNone/>
              <a:defRPr sz="2000"/>
            </a:lvl7pPr>
            <a:lvl8pPr marL="3196470" indent="0">
              <a:buNone/>
              <a:defRPr sz="2000"/>
            </a:lvl8pPr>
            <a:lvl9pPr marL="3653112" indent="0">
              <a:buNone/>
              <a:defRPr sz="2000"/>
            </a:lvl9pPr>
          </a:lstStyle>
          <a:p>
            <a:pPr lvl="0"/>
            <a:endParaRPr lang="zh-TW" altLang="en-US" noProof="0" smtClean="0"/>
          </a:p>
        </p:txBody>
      </p:sp>
      <p:sp>
        <p:nvSpPr>
          <p:cNvPr id="4" name="文字版面配置區 3"/>
          <p:cNvSpPr>
            <a:spLocks noGrp="1"/>
          </p:cNvSpPr>
          <p:nvPr>
            <p:ph type="body" sz="half" idx="2"/>
          </p:nvPr>
        </p:nvSpPr>
        <p:spPr>
          <a:xfrm>
            <a:off x="2389717" y="5367378"/>
            <a:ext cx="7315200" cy="8048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1924500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1600255"/>
            <a:ext cx="10972800" cy="4525963"/>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39451980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746"/>
            <a:ext cx="2743200" cy="5851525"/>
          </a:xfrm>
          <a:prstGeom prst="rect">
            <a:avLst/>
          </a:prstGeom>
        </p:spPr>
        <p:txBody>
          <a:bodyPr vert="eaVert"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746"/>
            <a:ext cx="8026400" cy="5851525"/>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2853118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2"/>
            <a:ext cx="10363200" cy="1470025"/>
          </a:xfrm>
          <a:prstGeom prst="rect">
            <a:avLst/>
          </a:prstGeom>
        </p:spPr>
        <p:txBody>
          <a:bodyPr lIns="91331" tIns="45666" rIns="91331" bIns="45666"/>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a:prstGeom prst="rect">
            <a:avLst/>
          </a:prstGeom>
        </p:spPr>
        <p:txBody>
          <a:bodyPr lIns="91331" tIns="45666" rIns="91331" bIns="45666"/>
          <a:lstStyle>
            <a:lvl1pPr marL="0" indent="0" algn="ctr">
              <a:buNone/>
              <a:defRPr/>
            </a:lvl1pPr>
            <a:lvl2pPr marL="456656" indent="0" algn="ctr">
              <a:buNone/>
              <a:defRPr/>
            </a:lvl2pPr>
            <a:lvl3pPr marL="913321" indent="0" algn="ctr">
              <a:buNone/>
              <a:defRPr/>
            </a:lvl3pPr>
            <a:lvl4pPr marL="1369990" indent="0" algn="ctr">
              <a:buNone/>
              <a:defRPr/>
            </a:lvl4pPr>
            <a:lvl5pPr marL="1826650" indent="0" algn="ctr">
              <a:buNone/>
              <a:defRPr/>
            </a:lvl5pPr>
            <a:lvl6pPr marL="2283309" indent="0" algn="ctr">
              <a:buNone/>
              <a:defRPr/>
            </a:lvl6pPr>
            <a:lvl7pPr marL="2739976" indent="0" algn="ctr">
              <a:buNone/>
              <a:defRPr/>
            </a:lvl7pPr>
            <a:lvl8pPr marL="3196634" indent="0" algn="ctr">
              <a:buNone/>
              <a:defRPr/>
            </a:lvl8pPr>
            <a:lvl9pPr marL="3653299" indent="0" algn="ctr">
              <a:buNone/>
              <a:defRPr/>
            </a:lvl9pPr>
          </a:lstStyle>
          <a:p>
            <a:r>
              <a:rPr lang="zh-TW" altLang="en-US"/>
              <a:t>按一下以編輯母片副標題樣式</a:t>
            </a:r>
          </a:p>
        </p:txBody>
      </p:sp>
    </p:spTree>
    <p:extLst>
      <p:ext uri="{BB962C8B-B14F-4D97-AF65-F5344CB8AC3E}">
        <p14:creationId xmlns:p14="http://schemas.microsoft.com/office/powerpoint/2010/main" val="41912262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idx="1"/>
          </p:nvPr>
        </p:nvSpPr>
        <p:spPr>
          <a:xfrm>
            <a:off x="609600" y="1600245"/>
            <a:ext cx="10972800" cy="4525963"/>
          </a:xfrm>
          <a:prstGeom prst="rect">
            <a:avLst/>
          </a:prstGeom>
        </p:spPr>
        <p:txBody>
          <a:bodyPr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26609474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59"/>
            <a:ext cx="10363200" cy="1362075"/>
          </a:xfrm>
          <a:prstGeom prst="rect">
            <a:avLst/>
          </a:prstGeom>
        </p:spPr>
        <p:txBody>
          <a:bodyPr lIns="91331" tIns="45666" rIns="91331" bIns="45666"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51"/>
            <a:ext cx="10363200" cy="1500187"/>
          </a:xfrm>
          <a:prstGeom prst="rect">
            <a:avLst/>
          </a:prstGeom>
        </p:spPr>
        <p:txBody>
          <a:bodyPr lIns="91331" tIns="45666" rIns="91331" bIns="45666" anchor="b"/>
          <a:lstStyle>
            <a:lvl1pPr marL="0" indent="0">
              <a:buNone/>
              <a:defRPr sz="2000"/>
            </a:lvl1pPr>
            <a:lvl2pPr marL="456656" indent="0">
              <a:buNone/>
              <a:defRPr sz="1800"/>
            </a:lvl2pPr>
            <a:lvl3pPr marL="913321" indent="0">
              <a:buNone/>
              <a:defRPr sz="1600"/>
            </a:lvl3pPr>
            <a:lvl4pPr marL="1369990" indent="0">
              <a:buNone/>
              <a:defRPr sz="1400"/>
            </a:lvl4pPr>
            <a:lvl5pPr marL="1826650" indent="0">
              <a:buNone/>
              <a:defRPr sz="1400"/>
            </a:lvl5pPr>
            <a:lvl6pPr marL="2283309" indent="0">
              <a:buNone/>
              <a:defRPr sz="1400"/>
            </a:lvl6pPr>
            <a:lvl7pPr marL="2739976" indent="0">
              <a:buNone/>
              <a:defRPr sz="1400"/>
            </a:lvl7pPr>
            <a:lvl8pPr marL="3196634" indent="0">
              <a:buNone/>
              <a:defRPr sz="1400"/>
            </a:lvl8pPr>
            <a:lvl9pPr marL="3653299" indent="0">
              <a:buNone/>
              <a:defRPr sz="1400"/>
            </a:lvl9pPr>
          </a:lstStyle>
          <a:p>
            <a:pPr lvl="0"/>
            <a:r>
              <a:rPr lang="zh-TW" altLang="en-US"/>
              <a:t>按一下以編輯母片文字樣式</a:t>
            </a:r>
          </a:p>
        </p:txBody>
      </p:sp>
    </p:spTree>
    <p:extLst>
      <p:ext uri="{BB962C8B-B14F-4D97-AF65-F5344CB8AC3E}">
        <p14:creationId xmlns:p14="http://schemas.microsoft.com/office/powerpoint/2010/main" val="230849616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sz="half" idx="1"/>
          </p:nvPr>
        </p:nvSpPr>
        <p:spPr>
          <a:xfrm>
            <a:off x="609600" y="1600245"/>
            <a:ext cx="53848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45"/>
            <a:ext cx="53848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7259699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8"/>
            <a:ext cx="5386917"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405" y="1535118"/>
            <a:ext cx="5389033"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405" y="2174875"/>
            <a:ext cx="5389033"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41210350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Tree>
    <p:extLst>
      <p:ext uri="{BB962C8B-B14F-4D97-AF65-F5344CB8AC3E}">
        <p14:creationId xmlns:p14="http://schemas.microsoft.com/office/powerpoint/2010/main" val="30571558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79761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43" y="273050"/>
            <a:ext cx="4011084" cy="1162050"/>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109"/>
            <a:ext cx="6815667" cy="5853113"/>
          </a:xfrm>
          <a:prstGeom prst="rect">
            <a:avLst/>
          </a:prstGeom>
        </p:spPr>
        <p:txBody>
          <a:bodyPr lIns="91331" tIns="45666" rIns="91331" bIns="45666"/>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43" y="1435123"/>
            <a:ext cx="4011084" cy="4691063"/>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37633628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83"/>
            <a:ext cx="7315200" cy="4114800"/>
          </a:xfrm>
          <a:prstGeom prst="rect">
            <a:avLst/>
          </a:prstGeom>
        </p:spPr>
        <p:txBody>
          <a:bodyPr lIns="91331" tIns="45666" rIns="91331" bIns="45666"/>
          <a:lstStyle>
            <a:lvl1pPr marL="0" indent="0">
              <a:buNone/>
              <a:defRPr sz="3200"/>
            </a:lvl1pPr>
            <a:lvl2pPr marL="456656" indent="0">
              <a:buNone/>
              <a:defRPr sz="2800"/>
            </a:lvl2pPr>
            <a:lvl3pPr marL="913321" indent="0">
              <a:buNone/>
              <a:defRPr sz="2400"/>
            </a:lvl3pPr>
            <a:lvl4pPr marL="1369990" indent="0">
              <a:buNone/>
              <a:defRPr sz="2000"/>
            </a:lvl4pPr>
            <a:lvl5pPr marL="1826650" indent="0">
              <a:buNone/>
              <a:defRPr sz="2000"/>
            </a:lvl5pPr>
            <a:lvl6pPr marL="2283309" indent="0">
              <a:buNone/>
              <a:defRPr sz="2000"/>
            </a:lvl6pPr>
            <a:lvl7pPr marL="2739976" indent="0">
              <a:buNone/>
              <a:defRPr sz="2000"/>
            </a:lvl7pPr>
            <a:lvl8pPr marL="3196634" indent="0">
              <a:buNone/>
              <a:defRPr sz="2000"/>
            </a:lvl8pPr>
            <a:lvl9pPr marL="3653299" indent="0">
              <a:buNone/>
              <a:defRPr sz="2000"/>
            </a:lvl9pPr>
          </a:lstStyle>
          <a:p>
            <a:pPr lvl="0"/>
            <a:endParaRPr lang="zh-TW" altLang="en-US" noProof="0"/>
          </a:p>
        </p:txBody>
      </p:sp>
      <p:sp>
        <p:nvSpPr>
          <p:cNvPr id="4" name="文字版面配置區 3"/>
          <p:cNvSpPr>
            <a:spLocks noGrp="1"/>
          </p:cNvSpPr>
          <p:nvPr>
            <p:ph type="body" sz="half" idx="2"/>
          </p:nvPr>
        </p:nvSpPr>
        <p:spPr>
          <a:xfrm>
            <a:off x="2389717" y="5367338"/>
            <a:ext cx="7315200" cy="804862"/>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4002623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609600" y="1600245"/>
            <a:ext cx="10972800" cy="4525963"/>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3320459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97"/>
            <a:ext cx="2743200" cy="5851525"/>
          </a:xfrm>
          <a:prstGeom prst="rect">
            <a:avLst/>
          </a:prstGeom>
        </p:spPr>
        <p:txBody>
          <a:bodyPr vert="eaVert"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609600" y="274697"/>
            <a:ext cx="8026400" cy="5851525"/>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0484095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A42328AF-0F20-4E50-BEE2-D1777062EAD4}" type="slidenum">
              <a:rPr lang="en-US" altLang="zh-TW" smtClean="0"/>
              <a:pPr defTabSz="456942">
                <a:defRPr/>
              </a:pPr>
              <a:t>‹#›</a:t>
            </a:fld>
            <a:endParaRPr lang="en-US" altLang="zh-TW"/>
          </a:p>
        </p:txBody>
      </p:sp>
    </p:spTree>
    <p:extLst>
      <p:ext uri="{BB962C8B-B14F-4D97-AF65-F5344CB8AC3E}">
        <p14:creationId xmlns:p14="http://schemas.microsoft.com/office/powerpoint/2010/main" val="370128977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30238519-D2AD-4B20-A904-7C4CE96A7960}" type="slidenum">
              <a:rPr lang="en-US" altLang="zh-TW" smtClean="0"/>
              <a:pPr defTabSz="456942">
                <a:defRPr/>
              </a:pPr>
              <a:t>‹#›</a:t>
            </a:fld>
            <a:endParaRPr lang="en-US" altLang="zh-TW"/>
          </a:p>
        </p:txBody>
      </p:sp>
    </p:spTree>
    <p:extLst>
      <p:ext uri="{BB962C8B-B14F-4D97-AF65-F5344CB8AC3E}">
        <p14:creationId xmlns:p14="http://schemas.microsoft.com/office/powerpoint/2010/main" val="36438273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9519144F-B5A7-4D9B-ABE3-55B77A499815}" type="slidenum">
              <a:rPr lang="en-US" altLang="zh-TW" smtClean="0"/>
              <a:pPr defTabSz="456942">
                <a:defRPr/>
              </a:pPr>
              <a:t>‹#›</a:t>
            </a:fld>
            <a:endParaRPr lang="en-US" altLang="zh-TW"/>
          </a:p>
        </p:txBody>
      </p:sp>
    </p:spTree>
    <p:extLst>
      <p:ext uri="{BB962C8B-B14F-4D97-AF65-F5344CB8AC3E}">
        <p14:creationId xmlns:p14="http://schemas.microsoft.com/office/powerpoint/2010/main" val="304365786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BB20E8D0-26BC-4355-B1C2-71D44AE15D40}" type="slidenum">
              <a:rPr lang="en-US" altLang="zh-TW" smtClean="0"/>
              <a:pPr defTabSz="456942">
                <a:defRPr/>
              </a:pPr>
              <a:t>‹#›</a:t>
            </a:fld>
            <a:endParaRPr lang="en-US" altLang="zh-TW"/>
          </a:p>
        </p:txBody>
      </p:sp>
    </p:spTree>
    <p:extLst>
      <p:ext uri="{BB962C8B-B14F-4D97-AF65-F5344CB8AC3E}">
        <p14:creationId xmlns:p14="http://schemas.microsoft.com/office/powerpoint/2010/main" val="225266271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8"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9" name="Rectangle 6"/>
          <p:cNvSpPr>
            <a:spLocks noGrp="1" noChangeArrowheads="1"/>
          </p:cNvSpPr>
          <p:nvPr>
            <p:ph type="sldNum" sz="quarter" idx="12"/>
          </p:nvPr>
        </p:nvSpPr>
        <p:spPr/>
        <p:txBody>
          <a:bodyPr/>
          <a:lstStyle>
            <a:lvl1pPr>
              <a:defRPr b="1"/>
            </a:lvl1pPr>
          </a:lstStyle>
          <a:p>
            <a:pPr defTabSz="456942">
              <a:defRPr/>
            </a:pPr>
            <a:fld id="{32A61D9C-E860-495C-AF49-D07BD82F6B88}" type="slidenum">
              <a:rPr lang="en-US" altLang="zh-TW" smtClean="0"/>
              <a:pPr defTabSz="456942">
                <a:defRPr/>
              </a:pPr>
              <a:t>‹#›</a:t>
            </a:fld>
            <a:endParaRPr lang="en-US" altLang="zh-TW"/>
          </a:p>
        </p:txBody>
      </p:sp>
    </p:spTree>
    <p:extLst>
      <p:ext uri="{BB962C8B-B14F-4D97-AF65-F5344CB8AC3E}">
        <p14:creationId xmlns:p14="http://schemas.microsoft.com/office/powerpoint/2010/main" val="322243337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4"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5" name="Rectangle 6"/>
          <p:cNvSpPr>
            <a:spLocks noGrp="1" noChangeArrowheads="1"/>
          </p:cNvSpPr>
          <p:nvPr>
            <p:ph type="sldNum" sz="quarter" idx="12"/>
          </p:nvPr>
        </p:nvSpPr>
        <p:spPr/>
        <p:txBody>
          <a:bodyPr/>
          <a:lstStyle>
            <a:lvl1pPr>
              <a:defRPr b="1"/>
            </a:lvl1pPr>
          </a:lstStyle>
          <a:p>
            <a:pPr defTabSz="456942">
              <a:defRPr/>
            </a:pPr>
            <a:fld id="{822DFA2F-4419-4AC6-AA40-2C184383BEEB}" type="slidenum">
              <a:rPr lang="en-US" altLang="zh-TW" smtClean="0"/>
              <a:pPr defTabSz="456942">
                <a:defRPr/>
              </a:pPr>
              <a:t>‹#›</a:t>
            </a:fld>
            <a:endParaRPr lang="en-US" altLang="zh-TW"/>
          </a:p>
        </p:txBody>
      </p:sp>
    </p:spTree>
    <p:extLst>
      <p:ext uri="{BB962C8B-B14F-4D97-AF65-F5344CB8AC3E}">
        <p14:creationId xmlns:p14="http://schemas.microsoft.com/office/powerpoint/2010/main" val="266580125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3"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4" name="Rectangle 6"/>
          <p:cNvSpPr>
            <a:spLocks noGrp="1" noChangeArrowheads="1"/>
          </p:cNvSpPr>
          <p:nvPr>
            <p:ph type="sldNum" sz="quarter" idx="12"/>
          </p:nvPr>
        </p:nvSpPr>
        <p:spPr/>
        <p:txBody>
          <a:bodyPr/>
          <a:lstStyle>
            <a:lvl1pPr>
              <a:defRPr b="1"/>
            </a:lvl1pPr>
          </a:lstStyle>
          <a:p>
            <a:pPr defTabSz="456942">
              <a:defRPr/>
            </a:pPr>
            <a:fld id="{F2011F9D-33CD-4356-9135-7BF35EC8034B}" type="slidenum">
              <a:rPr lang="en-US" altLang="zh-TW" smtClean="0"/>
              <a:pPr defTabSz="456942">
                <a:defRPr/>
              </a:pPr>
              <a:t>‹#›</a:t>
            </a:fld>
            <a:endParaRPr lang="en-US" altLang="zh-TW"/>
          </a:p>
        </p:txBody>
      </p:sp>
    </p:spTree>
    <p:extLst>
      <p:ext uri="{BB962C8B-B14F-4D97-AF65-F5344CB8AC3E}">
        <p14:creationId xmlns:p14="http://schemas.microsoft.com/office/powerpoint/2010/main" val="311641004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633D1F17-651C-4A0F-B6B0-8AFA1A57A9B5}" type="slidenum">
              <a:rPr lang="en-US" altLang="zh-TW" smtClean="0"/>
              <a:pPr defTabSz="456942">
                <a:defRPr/>
              </a:pPr>
              <a:t>‹#›</a:t>
            </a:fld>
            <a:endParaRPr lang="en-US" altLang="zh-TW"/>
          </a:p>
        </p:txBody>
      </p:sp>
    </p:spTree>
    <p:extLst>
      <p:ext uri="{BB962C8B-B14F-4D97-AF65-F5344CB8AC3E}">
        <p14:creationId xmlns:p14="http://schemas.microsoft.com/office/powerpoint/2010/main" val="201458943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00DAAE66-1612-42A4-932F-81A31803CB42}" type="slidenum">
              <a:rPr lang="en-US" altLang="zh-TW" smtClean="0"/>
              <a:pPr defTabSz="456942">
                <a:defRPr/>
              </a:pPr>
              <a:t>‹#›</a:t>
            </a:fld>
            <a:endParaRPr lang="en-US" altLang="zh-TW"/>
          </a:p>
        </p:txBody>
      </p:sp>
    </p:spTree>
    <p:extLst>
      <p:ext uri="{BB962C8B-B14F-4D97-AF65-F5344CB8AC3E}">
        <p14:creationId xmlns:p14="http://schemas.microsoft.com/office/powerpoint/2010/main" val="108940935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24B79410-07E7-4581-AF0A-30564A49BA0F}" type="slidenum">
              <a:rPr lang="en-US" altLang="zh-TW" smtClean="0"/>
              <a:pPr defTabSz="456942">
                <a:defRPr/>
              </a:pPr>
              <a:t>‹#›</a:t>
            </a:fld>
            <a:endParaRPr lang="en-US" altLang="zh-TW"/>
          </a:p>
        </p:txBody>
      </p:sp>
    </p:spTree>
    <p:extLst>
      <p:ext uri="{BB962C8B-B14F-4D97-AF65-F5344CB8AC3E}">
        <p14:creationId xmlns:p14="http://schemas.microsoft.com/office/powerpoint/2010/main" val="93590501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C78B4C11-47D9-4086-88D4-DE76A19D4266}" type="slidenum">
              <a:rPr lang="en-US" altLang="zh-TW" smtClean="0"/>
              <a:pPr defTabSz="456942">
                <a:defRPr/>
              </a:pPr>
              <a:t>‹#›</a:t>
            </a:fld>
            <a:endParaRPr lang="en-US" altLang="zh-TW"/>
          </a:p>
        </p:txBody>
      </p:sp>
    </p:spTree>
    <p:extLst>
      <p:ext uri="{BB962C8B-B14F-4D97-AF65-F5344CB8AC3E}">
        <p14:creationId xmlns:p14="http://schemas.microsoft.com/office/powerpoint/2010/main" val="241310930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2635586"/>
      </p:ext>
    </p:extLst>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7600" y="1800000"/>
            <a:ext cx="2639947" cy="324000"/>
          </a:xfrm>
          <a:prstGeom prst="rect">
            <a:avLst/>
          </a:prstGeom>
        </p:spPr>
        <p:txBody>
          <a:bodyPr/>
          <a:lstStyle>
            <a:lvl1pPr marL="0" indent="0" algn="l" defTabSz="914400"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dirty="0" smtClean="0"/>
              <a:t>按母片文字編號</a:t>
            </a:r>
          </a:p>
        </p:txBody>
      </p:sp>
      <p:sp>
        <p:nvSpPr>
          <p:cNvPr id="17" name="直排文字版面配置區 4"/>
          <p:cNvSpPr>
            <a:spLocks noGrp="1"/>
          </p:cNvSpPr>
          <p:nvPr>
            <p:ph type="body" orient="vert" sz="quarter" idx="15" hasCustomPrompt="1"/>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按編輯母片標題樣式</a:t>
            </a:r>
          </a:p>
        </p:txBody>
      </p:sp>
    </p:spTree>
    <p:extLst>
      <p:ext uri="{BB962C8B-B14F-4D97-AF65-F5344CB8AC3E}">
        <p14:creationId xmlns:p14="http://schemas.microsoft.com/office/powerpoint/2010/main" val="1052753669"/>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339900160"/>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ctr" defTabSz="914400" rtl="0" eaLnBrk="1" fontAlgn="ctr" latinLnBrk="0" hangingPunct="1">
              <a:lnSpc>
                <a:spcPct val="80000"/>
              </a:lnSpc>
              <a:spcBef>
                <a:spcPts val="0"/>
              </a:spcBef>
              <a:buFontTx/>
              <a:buNone/>
            </a:pPr>
            <a:r>
              <a:rPr lang="zh-TW" altLang="en-US" dirty="0" smtClean="0"/>
              <a:t>副歌</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ctr" defTabSz="914400" rtl="0" eaLnBrk="1" fontAlgn="ctr" latinLnBrk="0" hangingPunct="1">
              <a:lnSpc>
                <a:spcPct val="80000"/>
              </a:lnSpc>
              <a:spcBef>
                <a:spcPts val="0"/>
              </a:spcBef>
              <a:buFontTx/>
              <a:buNone/>
            </a:pPr>
            <a:r>
              <a:rPr lang="zh-TW" altLang="en-US" dirty="0" smtClean="0"/>
              <a:t>副歌</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7600" y="1800000"/>
            <a:ext cx="2639947" cy="324000"/>
          </a:xfrm>
          <a:prstGeom prst="rect">
            <a:avLst/>
          </a:prstGeom>
        </p:spPr>
        <p:txBody>
          <a:bodyPr/>
          <a:lstStyle>
            <a:lvl1pPr marL="0" indent="0" algn="l" defTabSz="914400"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dirty="0" smtClean="0"/>
              <a:t>按母片文字編號</a:t>
            </a:r>
          </a:p>
        </p:txBody>
      </p:sp>
      <p:sp>
        <p:nvSpPr>
          <p:cNvPr id="17" name="直排文字版面配置區 4"/>
          <p:cNvSpPr>
            <a:spLocks noGrp="1"/>
          </p:cNvSpPr>
          <p:nvPr>
            <p:ph type="body" orient="vert" sz="quarter" idx="15" hasCustomPrompt="1"/>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按編輯母片標題樣式</a:t>
            </a:r>
          </a:p>
        </p:txBody>
      </p:sp>
    </p:spTree>
    <p:extLst>
      <p:ext uri="{BB962C8B-B14F-4D97-AF65-F5344CB8AC3E}">
        <p14:creationId xmlns:p14="http://schemas.microsoft.com/office/powerpoint/2010/main" val="4044717520"/>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745604445"/>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尾句</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尾句</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383545422"/>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dirty="0" smtClean="0"/>
              <a:t>第二段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dirty="0" smtClean="0"/>
              <a:t>第二段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220312126"/>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第三段或橋段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第三段或橋段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267872086"/>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第四段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第四段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524145163"/>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第五段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第五段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3230127565"/>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4327932"/>
      </p:ext>
    </p:extLst>
  </p:cSld>
  <p:clrMapOvr>
    <a:overrideClrMapping bg1="lt1" tx1="dk1" bg2="lt2" tx2="dk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28000" y="1700213"/>
            <a:ext cx="3120000" cy="360000"/>
          </a:xfrm>
          <a:prstGeom prst="rect">
            <a:avLst/>
          </a:prstGeom>
        </p:spPr>
        <p:txBody>
          <a:bodyPr/>
          <a:lstStyle>
            <a:lvl1pPr marL="0" indent="0" algn="l" defTabSz="914400"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smtClean="0"/>
              <a:t>按母片文字編號</a:t>
            </a:r>
          </a:p>
        </p:txBody>
      </p:sp>
      <p:sp>
        <p:nvSpPr>
          <p:cNvPr id="17" name="直排文字版面配置區 4"/>
          <p:cNvSpPr>
            <a:spLocks noGrp="1"/>
          </p:cNvSpPr>
          <p:nvPr>
            <p:ph type="body" orient="vert" sz="quarter" idx="15" hasCustomPrompt="1"/>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smtClean="0"/>
              <a:t>按編輯母片標題樣式</a:t>
            </a:r>
          </a:p>
        </p:txBody>
      </p:sp>
    </p:spTree>
    <p:extLst>
      <p:ext uri="{BB962C8B-B14F-4D97-AF65-F5344CB8AC3E}">
        <p14:creationId xmlns:p14="http://schemas.microsoft.com/office/powerpoint/2010/main" val="3077438009"/>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449288650"/>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副歌</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副歌</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28000" y="1700213"/>
            <a:ext cx="3120000" cy="360000"/>
          </a:xfrm>
          <a:prstGeom prst="rect">
            <a:avLst/>
          </a:prstGeom>
        </p:spPr>
        <p:txBody>
          <a:bodyPr/>
          <a:lstStyle>
            <a:lvl1pPr marL="0" indent="0" algn="l" defTabSz="914400"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smtClean="0"/>
              <a:t>按母片文字編號</a:t>
            </a:r>
          </a:p>
        </p:txBody>
      </p:sp>
      <p:sp>
        <p:nvSpPr>
          <p:cNvPr id="17" name="直排文字版面配置區 4"/>
          <p:cNvSpPr>
            <a:spLocks noGrp="1"/>
          </p:cNvSpPr>
          <p:nvPr>
            <p:ph type="body" orient="vert" sz="quarter" idx="15" hasCustomPrompt="1"/>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smtClean="0"/>
              <a:t>按編輯母片標題樣式</a:t>
            </a:r>
          </a:p>
        </p:txBody>
      </p:sp>
    </p:spTree>
    <p:extLst>
      <p:ext uri="{BB962C8B-B14F-4D97-AF65-F5344CB8AC3E}">
        <p14:creationId xmlns:p14="http://schemas.microsoft.com/office/powerpoint/2010/main" val="382048160"/>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smtClean="0"/>
              <a:t>副歌</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562610147"/>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尾句</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尾句</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788353900"/>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第二段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第二段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204755124"/>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第三段或橋段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第三段或橋段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608330407"/>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第四段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第四段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925949889"/>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第五段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第五段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927816693"/>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7275420"/>
      </p:ext>
    </p:extLst>
  </p:cSld>
  <p:clrMapOvr>
    <a:overrideClrMapping bg1="lt1" tx1="dk1" bg2="lt2" tx2="dk2" accent1="accent1" accent2="accent2" accent3="accent3" accent4="accent4" accent5="accent5" accent6="accent6" hlink="hlink" folHlink="folHlink"/>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7600" y="1800000"/>
            <a:ext cx="2639947" cy="324000"/>
          </a:xfrm>
          <a:prstGeom prst="rect">
            <a:avLst/>
          </a:prstGeom>
        </p:spPr>
        <p:txBody>
          <a:bodyPr/>
          <a:lstStyle>
            <a:lvl1pPr marL="0" indent="0" algn="l" defTabSz="914353"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221752187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7372588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7600" y="1800000"/>
            <a:ext cx="2639947" cy="324000"/>
          </a:xfrm>
          <a:prstGeom prst="rect">
            <a:avLst/>
          </a:prstGeom>
        </p:spPr>
        <p:txBody>
          <a:bodyPr/>
          <a:lstStyle>
            <a:lvl1pPr marL="0" indent="0" algn="l" defTabSz="914353"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83930994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91158387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407752304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02114246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95524747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56140362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2250327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7157917"/>
      </p:ext>
    </p:extLst>
  </p:cSld>
  <p:clrMapOvr>
    <a:overrideClrMapping bg1="lt1" tx1="dk1" bg2="lt2" tx2="dk2" accent1="accent1" accent2="accent2" accent3="accent3" accent4="accent4" accent5="accent5" accent6="accent6" hlink="hlink" folHlink="folHlink"/>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28000" y="1700213"/>
            <a:ext cx="3120000" cy="360000"/>
          </a:xfrm>
          <a:prstGeom prst="rect">
            <a:avLst/>
          </a:prstGeom>
        </p:spPr>
        <p:txBody>
          <a:bodyPr/>
          <a:lstStyle>
            <a:lvl1pPr marL="0" indent="0" algn="l" defTabSz="914353"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65803366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652518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28000" y="1700213"/>
            <a:ext cx="3120000" cy="360000"/>
          </a:xfrm>
          <a:prstGeom prst="rect">
            <a:avLst/>
          </a:prstGeom>
        </p:spPr>
        <p:txBody>
          <a:bodyPr/>
          <a:lstStyle>
            <a:lvl1pPr marL="0" indent="0" algn="l" defTabSz="914353"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67395777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17689427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29429446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18485760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61623687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65508197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57904697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6"/>
            <a:ext cx="103632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7E72A86-14CF-4209-BDC4-8E1C8DCEE48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93252712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7CB8D95-3EDC-4C75-87D4-1ED05DE7844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46592941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01"/>
            <a:ext cx="103632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B3382789-E97A-423C-871F-02348775151E}"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98543087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AE71452-9B9F-44F9-9E76-000EA9F2DAF4}"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7671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8"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9"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E233F83-5022-4A11-B5CF-5B83EA5D531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65146069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081EA81-035F-444F-B9D2-CEC2A7BB620F}"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06381214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3"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4F6A14D-4A93-4DCA-A5C1-C34107715679}"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99729184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1" y="273050"/>
            <a:ext cx="4011084"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648286C-3482-4963-B408-6DB39ED0CE0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8810509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18A9657-B4E1-4CA7-8B1F-F334562A454D}"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37822752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36070A5-2F55-4DE4-9E40-01B1B35F6BB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58690974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39"/>
            <a:ext cx="27432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639"/>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6A6E8DD-820B-4120-A173-0D2E4E166D43}"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3686401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10B07-47E3-6AEB-9AF0-9AA1DCB264A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884F406-84C5-DCA3-1BEA-2B71A303DE1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37507C5-6A9E-BC86-8D9A-61EB3637392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92984C1-8129-4551-BA51-3F3A4E3EE168}"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1/30/2023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435596F3-DC27-888E-0207-8FEA2921C2D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0633A805-E507-B28D-8EFB-7F319BEE10E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097889-B42A-42C7-91B0-7E227945FBC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714141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5157A-7619-FF98-A200-DB83BDCD33A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466A2C-D537-0F0A-72D6-8655F92AB4D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2A7A92-72AB-D69D-D857-C09A09A4A0E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92984C1-8129-4551-BA51-3F3A4E3EE168}"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1/30/2023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CBF2B3C1-362E-0A99-AE5D-C318E8B8C8C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584430C4-83CD-0DD9-1F82-BBA58A5ECD5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097889-B42A-42C7-91B0-7E227945FBC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1268937"/>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C0E3F-414C-2BE5-497F-733DEABFEEB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A848815-A48F-5C00-9077-C29CD755A06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31CBF29-5EF5-D5C1-B5E3-3671143E4CC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92984C1-8129-4551-BA51-3F3A4E3EE168}"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1/30/2023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C3B903FA-5D16-0708-14CD-6D1B47DBD45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E03C8FE2-A4DB-61E7-A8EE-E00D0DE36B5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097889-B42A-42C7-91B0-7E227945FBC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004803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8F591-EA50-18F3-895E-1F837E45616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D87794-C617-39D2-CAEA-68009FD0966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1411898-2FA4-B5C0-EF15-D88B8CD689B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AB84DBA-B7B4-0C41-5E2B-9D374A293AD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92984C1-8129-4551-BA51-3F3A4E3EE168}"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1/30/2023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57D1F752-7439-3792-8621-CD005C4E4624}"/>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A8971534-F8AF-8040-3423-09EC70D3040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097889-B42A-42C7-91B0-7E227945FBC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869797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8B926-2C92-D30A-88D5-A40A7188A4F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7CB71D7-FD60-FBE6-4288-097FDC8DCD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987CD89-8194-CC12-12B8-596CA517721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C0E120C-260A-0258-308A-84CD975FFCA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631CF52-FB68-9A65-859D-CA5FA25F4BB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4B8FE9B-1451-42B8-0C19-14A0E3E674E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92984C1-8129-4551-BA51-3F3A4E3EE168}"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1/30/2023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a:extLst>
              <a:ext uri="{FF2B5EF4-FFF2-40B4-BE49-F238E27FC236}">
                <a16:creationId xmlns:a16="http://schemas.microsoft.com/office/drawing/2014/main" id="{C4E8E788-B70C-AE5A-ED6D-724086076EF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a:extLst>
              <a:ext uri="{FF2B5EF4-FFF2-40B4-BE49-F238E27FC236}">
                <a16:creationId xmlns:a16="http://schemas.microsoft.com/office/drawing/2014/main" id="{A57ACF02-4001-FEB5-4234-7F2D2998184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097889-B42A-42C7-91B0-7E227945FBC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020841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09841-C3BF-EAE1-927A-D790F9CF74D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C43D4CB-C5A4-3F97-57E4-835E2343A66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92984C1-8129-4551-BA51-3F3A4E3EE168}"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1/30/2023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a:extLst>
              <a:ext uri="{FF2B5EF4-FFF2-40B4-BE49-F238E27FC236}">
                <a16:creationId xmlns:a16="http://schemas.microsoft.com/office/drawing/2014/main" id="{DF6C387A-A158-BBEA-80A8-3E012D0CB82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0D89F3B7-6FBD-ABD2-EA18-C5B8C71CCBE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097889-B42A-42C7-91B0-7E227945FBC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161059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04ECA9C-80B5-1FDD-E075-64DB43FC5A5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92984C1-8129-4551-BA51-3F3A4E3EE168}"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1/30/2023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92B33627-54F1-156F-BA04-5100E9E959F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B108A7E0-423F-B057-AAB2-201C22F47B1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097889-B42A-42C7-91B0-7E227945FBC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786582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4F2A5-2226-B2F1-448D-08F63DD05E0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79EC4FD-6559-2ED7-01E2-A0D64D579BA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D2EC48F-ED90-E8D3-2321-B0DB0AA7B9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B55934D-5847-DE4D-EE80-74CBEDB4AF5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92984C1-8129-4551-BA51-3F3A4E3EE168}"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1/30/2023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94B208B0-D0D7-1722-CFB2-BEC07BC859A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B86F6CC2-67CA-0CCF-55AA-575A19CF6DA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097889-B42A-42C7-91B0-7E227945FBC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169769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A4CC0-B7C8-C7D7-7C20-1137DCC1C3C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9C7AECD-DAED-20CD-4150-F404BC1B1DB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F4CE606-CA4C-9467-93DB-884E43684A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9F14EBC-8D03-38AB-0E8C-03BCFD7B6BB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92984C1-8129-4551-BA51-3F3A4E3EE168}"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1/30/2023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0330BE93-4404-37EB-58CA-C655AE98309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288D89F1-F155-B6D7-46EB-D3627F33269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097889-B42A-42C7-91B0-7E227945FBC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3046018"/>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A95C8-D1C6-F767-B7CF-78CC54B378F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2226132-FA57-D7C9-FB8F-C67FAF3A7AC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6C7CFF-BA17-E2D3-6C56-C67057D6A7C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92984C1-8129-4551-BA51-3F3A4E3EE168}"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1/30/2023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300F28A1-251F-A4A0-BD63-1FD72CEDE36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5C817619-F561-7E55-4590-82141AE691C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097889-B42A-42C7-91B0-7E227945FBC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733054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A6EEC2C-FF7F-C684-122F-18D0FC1D604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F0D009A-50B0-6865-821D-2B8FC24529B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B986EF-A311-B170-711F-64B01E336E8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92984C1-8129-4551-BA51-3F3A4E3EE168}"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1/30/2023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6D4D17A4-5560-21CE-AC4B-63E4AA0DEB7A}"/>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64645057-2B47-103A-A4A5-08A221783A7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097889-B42A-42C7-91B0-7E227945FBC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2236768"/>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ound Same Side Corner Rectangle 3"/>
          <p:cNvSpPr/>
          <p:nvPr/>
        </p:nvSpPr>
        <p:spPr>
          <a:xfrm rot="16200000">
            <a:off x="2001573" y="1024202"/>
            <a:ext cx="3475038" cy="4633384"/>
          </a:xfrm>
          <a:prstGeom prst="round2SameRect">
            <a:avLst>
              <a:gd name="adj1" fmla="val 3122"/>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white"/>
              </a:solidFill>
              <a:effectLst/>
              <a:uLnTx/>
              <a:uFillTx/>
              <a:latin typeface="News Gothic MT"/>
              <a:ea typeface="+mn-ea"/>
              <a:cs typeface="+mn-cs"/>
            </a:endParaRPr>
          </a:p>
        </p:txBody>
      </p:sp>
      <p:grpSp>
        <p:nvGrpSpPr>
          <p:cNvPr id="5" name="Group 25"/>
          <p:cNvGrpSpPr>
            <a:grpSpLocks noChangeAspect="1"/>
          </p:cNvGrpSpPr>
          <p:nvPr/>
        </p:nvGrpSpPr>
        <p:grpSpPr bwMode="auto">
          <a:xfrm>
            <a:off x="2762251" y="2503488"/>
            <a:ext cx="1955800" cy="1676400"/>
            <a:chOff x="1230573" y="1890215"/>
            <a:chExt cx="1444388" cy="1650696"/>
          </a:xfrm>
        </p:grpSpPr>
        <p:sp>
          <p:nvSpPr>
            <p:cNvPr id="6" name="Oval 5"/>
            <p:cNvSpPr/>
            <p:nvPr/>
          </p:nvSpPr>
          <p:spPr>
            <a:xfrm>
              <a:off x="1230573" y="1890215"/>
              <a:ext cx="1444388" cy="937895"/>
            </a:xfrm>
            <a:prstGeom prst="ellipse">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white"/>
                </a:solidFill>
                <a:effectLst/>
                <a:uLnTx/>
                <a:uFillTx/>
                <a:latin typeface="News Gothic MT"/>
                <a:ea typeface="+mn-ea"/>
                <a:cs typeface="+mn-cs"/>
              </a:endParaRPr>
            </a:p>
          </p:txBody>
        </p:sp>
        <p:sp>
          <p:nvSpPr>
            <p:cNvPr id="7" name="Oval 6"/>
            <p:cNvSpPr/>
            <p:nvPr/>
          </p:nvSpPr>
          <p:spPr>
            <a:xfrm>
              <a:off x="1935571" y="2845305"/>
              <a:ext cx="603392" cy="403295"/>
            </a:xfrm>
            <a:prstGeom prst="ellipse">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white"/>
                </a:solidFill>
                <a:effectLst/>
                <a:uLnTx/>
                <a:uFillTx/>
                <a:latin typeface="News Gothic MT"/>
                <a:ea typeface="+mn-ea"/>
                <a:cs typeface="+mn-cs"/>
              </a:endParaRPr>
            </a:p>
          </p:txBody>
        </p:sp>
        <p:sp>
          <p:nvSpPr>
            <p:cNvPr id="8" name="Oval 7"/>
            <p:cNvSpPr/>
            <p:nvPr/>
          </p:nvSpPr>
          <p:spPr>
            <a:xfrm>
              <a:off x="1901181" y="3275174"/>
              <a:ext cx="392361" cy="265737"/>
            </a:xfrm>
            <a:prstGeom prst="ellipse">
              <a:avLst/>
            </a:prstGeom>
            <a:solidFill>
              <a:srgbClr val="FFF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white"/>
                </a:solidFill>
                <a:effectLst/>
                <a:uLnTx/>
                <a:uFillTx/>
                <a:latin typeface="News Gothic MT"/>
                <a:ea typeface="+mn-ea"/>
                <a:cs typeface="+mn-cs"/>
              </a:endParaRPr>
            </a:p>
          </p:txBody>
        </p:sp>
        <p:sp>
          <p:nvSpPr>
            <p:cNvPr id="9" name="Oval 8"/>
            <p:cNvSpPr/>
            <p:nvPr/>
          </p:nvSpPr>
          <p:spPr>
            <a:xfrm>
              <a:off x="1633876" y="2395115"/>
              <a:ext cx="620586" cy="401732"/>
            </a:xfrm>
            <a:prstGeom prst="ellipse">
              <a:avLst/>
            </a:prstGeom>
            <a:solidFill>
              <a:srgbClr val="FFFFFF">
                <a:alpha val="3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white"/>
                </a:solidFill>
                <a:effectLst/>
                <a:uLnTx/>
                <a:uFillTx/>
                <a:latin typeface="News Gothic MT"/>
                <a:ea typeface="+mn-ea"/>
                <a:cs typeface="+mn-cs"/>
              </a:endParaRPr>
            </a:p>
          </p:txBody>
        </p:sp>
      </p:grpSp>
      <p:sp>
        <p:nvSpPr>
          <p:cNvPr id="10" name="Round Same Side Corner Rectangle 9"/>
          <p:cNvSpPr/>
          <p:nvPr/>
        </p:nvSpPr>
        <p:spPr>
          <a:xfrm rot="5400000" flipH="1">
            <a:off x="6675173" y="1024202"/>
            <a:ext cx="3475038" cy="4633384"/>
          </a:xfrm>
          <a:prstGeom prst="round2SameRect">
            <a:avLst>
              <a:gd name="adj1" fmla="val 3122"/>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white"/>
              </a:solidFill>
              <a:effectLst/>
              <a:uLnTx/>
              <a:uFillTx/>
              <a:latin typeface="News Gothic MT"/>
              <a:ea typeface="+mn-ea"/>
              <a:cs typeface="+mn-cs"/>
            </a:endParaRPr>
          </a:p>
        </p:txBody>
      </p:sp>
      <p:sp>
        <p:nvSpPr>
          <p:cNvPr id="2" name="Title 1"/>
          <p:cNvSpPr>
            <a:spLocks noGrp="1"/>
          </p:cNvSpPr>
          <p:nvPr>
            <p:ph type="ctrTitle"/>
          </p:nvPr>
        </p:nvSpPr>
        <p:spPr>
          <a:xfrm>
            <a:off x="6201664" y="1680882"/>
            <a:ext cx="4364736" cy="1640541"/>
          </a:xfrm>
        </p:spPr>
        <p:txBody>
          <a:bodyPr tIns="0" bIns="0" rtlCol="0">
            <a:noAutofit/>
          </a:bodyPr>
          <a:lstStyle>
            <a:lvl1pPr algn="ctr" defTabSz="914400" rtl="0" eaLnBrk="1" latinLnBrk="0" hangingPunct="1">
              <a:lnSpc>
                <a:spcPts val="4000"/>
              </a:lnSpc>
              <a:spcBef>
                <a:spcPct val="0"/>
              </a:spcBef>
              <a:buNone/>
              <a:defRPr sz="3600" kern="1200">
                <a:solidFill>
                  <a:schemeClr val="bg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6201664" y="3384176"/>
            <a:ext cx="4364736" cy="530352"/>
          </a:xfrm>
        </p:spPr>
        <p:txBody>
          <a:bodyPr tIns="0" bIns="0" rtlCol="0">
            <a:normAutofit/>
          </a:bodyPr>
          <a:lstStyle>
            <a:lvl1pPr marL="0" indent="0" algn="ctr" defTabSz="914400" rtl="0" eaLnBrk="1" latinLnBrk="0" hangingPunct="1">
              <a:spcBef>
                <a:spcPts val="0"/>
              </a:spcBef>
              <a:buClr>
                <a:schemeClr val="accent1"/>
              </a:buClr>
              <a:buSzPct val="130000"/>
              <a:buFont typeface="Wingdings" pitchFamily="2" charset="2"/>
              <a:buNone/>
              <a:defRPr sz="1400" kern="1200">
                <a:solidFill>
                  <a:schemeClr val="bg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11" name="Date Placeholder 3"/>
          <p:cNvSpPr>
            <a:spLocks noGrp="1"/>
          </p:cNvSpPr>
          <p:nvPr>
            <p:ph type="dt" sz="half" idx="10"/>
          </p:nvPr>
        </p:nvSpPr>
        <p:spPr/>
        <p:txBody>
          <a:bodyPr/>
          <a:lstStyle>
            <a:lvl1pPr>
              <a:defRPr/>
            </a:lvl1pPr>
          </a:lstStyle>
          <a:p>
            <a:pPr defTabSz="914400" eaLnBrk="0" fontAlgn="base" hangingPunct="0">
              <a:spcBef>
                <a:spcPct val="0"/>
              </a:spcBef>
              <a:spcAft>
                <a:spcPct val="0"/>
              </a:spcAft>
              <a:defRPr/>
            </a:pPr>
            <a:endParaRPr lang="en-US">
              <a:solidFill>
                <a:prstClr val="white">
                  <a:lumMod val="75000"/>
                </a:prstClr>
              </a:solidFill>
              <a:latin typeface="Times New Roman" charset="0"/>
              <a:ea typeface="ＭＳ Ｐゴシック" charset="0"/>
            </a:endParaRPr>
          </a:p>
        </p:txBody>
      </p:sp>
      <p:sp>
        <p:nvSpPr>
          <p:cNvPr id="12" name="Footer Placeholder 4"/>
          <p:cNvSpPr>
            <a:spLocks noGrp="1"/>
          </p:cNvSpPr>
          <p:nvPr>
            <p:ph type="ftr" sz="quarter" idx="11"/>
          </p:nvPr>
        </p:nvSpPr>
        <p:spPr/>
        <p:txBody>
          <a:bodyPr/>
          <a:lstStyle>
            <a:lvl1pPr>
              <a:defRPr/>
            </a:lvl1pPr>
          </a:lstStyle>
          <a:p>
            <a:pPr defTabSz="914400" eaLnBrk="0" fontAlgn="base" hangingPunct="0">
              <a:spcBef>
                <a:spcPct val="0"/>
              </a:spcBef>
              <a:spcAft>
                <a:spcPct val="0"/>
              </a:spcAft>
              <a:defRPr/>
            </a:pPr>
            <a:endParaRPr lang="en-US">
              <a:solidFill>
                <a:prstClr val="white">
                  <a:lumMod val="75000"/>
                </a:prstClr>
              </a:solidFill>
              <a:latin typeface="Times New Roman" charset="0"/>
              <a:ea typeface="ＭＳ Ｐゴシック" charset="0"/>
            </a:endParaRPr>
          </a:p>
        </p:txBody>
      </p:sp>
      <p:sp>
        <p:nvSpPr>
          <p:cNvPr id="13" name="Slide Number Placeholder 5"/>
          <p:cNvSpPr>
            <a:spLocks noGrp="1"/>
          </p:cNvSpPr>
          <p:nvPr>
            <p:ph type="sldNum" sz="quarter" idx="12"/>
          </p:nvPr>
        </p:nvSpPr>
        <p:spPr>
          <a:xfrm>
            <a:off x="5689600" y="6356351"/>
            <a:ext cx="812800" cy="365125"/>
          </a:xfrm>
        </p:spPr>
        <p:txBody>
          <a:bodyPr/>
          <a:lstStyle>
            <a:lvl1pPr marL="0" algn="ctr" defTabSz="914400" rtl="0" eaLnBrk="1" latinLnBrk="0" hangingPunct="1">
              <a:defRPr sz="900" b="1" kern="1200" smtClean="0">
                <a:solidFill>
                  <a:schemeClr val="bg1">
                    <a:lumMod val="75000"/>
                  </a:schemeClr>
                </a:solidFill>
                <a:latin typeface="+mn-lt"/>
                <a:ea typeface="+mn-ea"/>
                <a:cs typeface="+mn-cs"/>
              </a:defRPr>
            </a:lvl1pPr>
          </a:lstStyle>
          <a:p>
            <a:pPr fontAlgn="base">
              <a:spcBef>
                <a:spcPct val="0"/>
              </a:spcBef>
              <a:spcAft>
                <a:spcPct val="0"/>
              </a:spcAft>
              <a:defRPr/>
            </a:pPr>
            <a:fld id="{57B0F615-4D85-2741-AE6A-214F75B07627}" type="slidenum">
              <a:rPr lang="en-US" smtClean="0">
                <a:solidFill>
                  <a:prstClr val="white">
                    <a:lumMod val="75000"/>
                  </a:prstClr>
                </a:solidFill>
              </a:rPr>
              <a:pPr fontAlgn="base">
                <a:spcBef>
                  <a:spcPct val="0"/>
                </a:spcBef>
                <a:spcAft>
                  <a:spcPct val="0"/>
                </a:spcAft>
                <a:defRPr/>
              </a:pPr>
              <a:t>‹#›</a:t>
            </a:fld>
            <a:endParaRPr lang="en-US">
              <a:solidFill>
                <a:prstClr val="white">
                  <a:lumMod val="75000"/>
                </a:prstClr>
              </a:solidFill>
            </a:endParaRPr>
          </a:p>
        </p:txBody>
      </p:sp>
    </p:spTree>
    <p:extLst>
      <p:ext uri="{BB962C8B-B14F-4D97-AF65-F5344CB8AC3E}">
        <p14:creationId xmlns:p14="http://schemas.microsoft.com/office/powerpoint/2010/main" val="285442720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normAutofit/>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lvl1pPr>
              <a:defRPr/>
            </a:lvl1pPr>
          </a:lstStyle>
          <a:p>
            <a:pPr defTabSz="914400" eaLnBrk="0" fontAlgn="base" hangingPunct="0">
              <a:spcBef>
                <a:spcPct val="0"/>
              </a:spcBef>
              <a:spcAft>
                <a:spcPct val="0"/>
              </a:spcAft>
              <a:defRPr/>
            </a:pPr>
            <a:endParaRPr lang="en-US">
              <a:solidFill>
                <a:prstClr val="white">
                  <a:lumMod val="75000"/>
                </a:prstClr>
              </a:solidFill>
              <a:latin typeface="Times New Roman" charset="0"/>
              <a:ea typeface="ＭＳ Ｐゴシック" charset="0"/>
            </a:endParaRPr>
          </a:p>
        </p:txBody>
      </p:sp>
      <p:sp>
        <p:nvSpPr>
          <p:cNvPr id="5" name="Footer Placeholder 4"/>
          <p:cNvSpPr>
            <a:spLocks noGrp="1"/>
          </p:cNvSpPr>
          <p:nvPr>
            <p:ph type="ftr" sz="quarter" idx="11"/>
          </p:nvPr>
        </p:nvSpPr>
        <p:spPr/>
        <p:txBody>
          <a:bodyPr/>
          <a:lstStyle>
            <a:lvl1pPr>
              <a:defRPr/>
            </a:lvl1pPr>
          </a:lstStyle>
          <a:p>
            <a:pPr defTabSz="914400" eaLnBrk="0" fontAlgn="base" hangingPunct="0">
              <a:spcBef>
                <a:spcPct val="0"/>
              </a:spcBef>
              <a:spcAft>
                <a:spcPct val="0"/>
              </a:spcAft>
              <a:defRPr/>
            </a:pPr>
            <a:endParaRPr lang="en-US">
              <a:solidFill>
                <a:prstClr val="white">
                  <a:lumMod val="75000"/>
                </a:prstClr>
              </a:solidFill>
              <a:latin typeface="Times New Roman" charset="0"/>
              <a:ea typeface="ＭＳ Ｐゴシック" charset="0"/>
            </a:endParaRPr>
          </a:p>
        </p:txBody>
      </p:sp>
      <p:sp>
        <p:nvSpPr>
          <p:cNvPr id="6" name="Slide Number Placeholder 5"/>
          <p:cNvSpPr>
            <a:spLocks noGrp="1"/>
          </p:cNvSpPr>
          <p:nvPr>
            <p:ph type="sldNum" sz="quarter" idx="12"/>
          </p:nvPr>
        </p:nvSpPr>
        <p:spPr/>
        <p:txBody>
          <a:bodyPr/>
          <a:lstStyle>
            <a:lvl1pPr>
              <a:defRPr/>
            </a:lvl1pPr>
          </a:lstStyle>
          <a:p>
            <a:pPr defTabSz="914400" eaLnBrk="0" fontAlgn="base" hangingPunct="0">
              <a:spcBef>
                <a:spcPct val="0"/>
              </a:spcBef>
              <a:spcAft>
                <a:spcPct val="0"/>
              </a:spcAft>
              <a:defRPr/>
            </a:pPr>
            <a:fld id="{E9E64D72-E860-4447-8032-222154F62E1A}" type="slidenum">
              <a:rPr lang="en-US" smtClean="0">
                <a:solidFill>
                  <a:srgbClr val="749805"/>
                </a:solidFill>
                <a:latin typeface="Times New Roman" charset="0"/>
                <a:ea typeface="ＭＳ Ｐゴシック" charset="0"/>
              </a:rPr>
              <a:pPr defTabSz="914400" eaLnBrk="0" fontAlgn="base" hangingPunct="0">
                <a:spcBef>
                  <a:spcPct val="0"/>
                </a:spcBef>
                <a:spcAft>
                  <a:spcPct val="0"/>
                </a:spcAft>
                <a:defRPr/>
              </a:pPr>
              <a:t>‹#›</a:t>
            </a:fld>
            <a:endParaRPr lang="en-US">
              <a:solidFill>
                <a:srgbClr val="749805"/>
              </a:solidFill>
              <a:latin typeface="Times New Roman" charset="0"/>
              <a:ea typeface="ＭＳ Ｐゴシック" charset="0"/>
            </a:endParaRPr>
          </a:p>
        </p:txBody>
      </p:sp>
    </p:spTree>
    <p:extLst>
      <p:ext uri="{BB962C8B-B14F-4D97-AF65-F5344CB8AC3E}">
        <p14:creationId xmlns:p14="http://schemas.microsoft.com/office/powerpoint/2010/main" val="2091807340"/>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p:cSld name="Title Slide with Picture">
    <p:spTree>
      <p:nvGrpSpPr>
        <p:cNvPr id="1" name=""/>
        <p:cNvGrpSpPr/>
        <p:nvPr/>
      </p:nvGrpSpPr>
      <p:grpSpPr>
        <a:xfrm>
          <a:off x="0" y="0"/>
          <a:ext cx="0" cy="0"/>
          <a:chOff x="0" y="0"/>
          <a:chExt cx="0" cy="0"/>
        </a:xfrm>
      </p:grpSpPr>
      <p:sp>
        <p:nvSpPr>
          <p:cNvPr id="5" name="Round Same Side Corner Rectangle 4"/>
          <p:cNvSpPr/>
          <p:nvPr/>
        </p:nvSpPr>
        <p:spPr>
          <a:xfrm rot="16200000">
            <a:off x="2001573" y="1024202"/>
            <a:ext cx="3475038" cy="4633384"/>
          </a:xfrm>
          <a:prstGeom prst="round2SameRect">
            <a:avLst>
              <a:gd name="adj1" fmla="val 3122"/>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white"/>
              </a:solidFill>
              <a:effectLst/>
              <a:uLnTx/>
              <a:uFillTx/>
              <a:latin typeface="News Gothic MT"/>
              <a:ea typeface="+mn-ea"/>
              <a:cs typeface="+mn-cs"/>
            </a:endParaRPr>
          </a:p>
        </p:txBody>
      </p:sp>
      <p:grpSp>
        <p:nvGrpSpPr>
          <p:cNvPr id="6" name="Group 25"/>
          <p:cNvGrpSpPr>
            <a:grpSpLocks noChangeAspect="1"/>
          </p:cNvGrpSpPr>
          <p:nvPr/>
        </p:nvGrpSpPr>
        <p:grpSpPr bwMode="auto">
          <a:xfrm>
            <a:off x="2762251" y="1843088"/>
            <a:ext cx="1955800" cy="1676400"/>
            <a:chOff x="1230573" y="1890215"/>
            <a:chExt cx="1444388" cy="1650696"/>
          </a:xfrm>
        </p:grpSpPr>
        <p:sp>
          <p:nvSpPr>
            <p:cNvPr id="7" name="Oval 6"/>
            <p:cNvSpPr/>
            <p:nvPr/>
          </p:nvSpPr>
          <p:spPr>
            <a:xfrm>
              <a:off x="1230573" y="1890215"/>
              <a:ext cx="1444388" cy="937895"/>
            </a:xfrm>
            <a:prstGeom prst="ellipse">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white"/>
                </a:solidFill>
                <a:effectLst/>
                <a:uLnTx/>
                <a:uFillTx/>
                <a:latin typeface="News Gothic MT"/>
                <a:ea typeface="+mn-ea"/>
                <a:cs typeface="+mn-cs"/>
              </a:endParaRPr>
            </a:p>
          </p:txBody>
        </p:sp>
        <p:sp>
          <p:nvSpPr>
            <p:cNvPr id="8" name="Oval 7"/>
            <p:cNvSpPr/>
            <p:nvPr/>
          </p:nvSpPr>
          <p:spPr>
            <a:xfrm>
              <a:off x="1935571" y="2845305"/>
              <a:ext cx="603392" cy="403295"/>
            </a:xfrm>
            <a:prstGeom prst="ellipse">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white"/>
                </a:solidFill>
                <a:effectLst/>
                <a:uLnTx/>
                <a:uFillTx/>
                <a:latin typeface="News Gothic MT"/>
                <a:ea typeface="+mn-ea"/>
                <a:cs typeface="+mn-cs"/>
              </a:endParaRPr>
            </a:p>
          </p:txBody>
        </p:sp>
        <p:sp>
          <p:nvSpPr>
            <p:cNvPr id="10" name="Oval 9"/>
            <p:cNvSpPr/>
            <p:nvPr/>
          </p:nvSpPr>
          <p:spPr>
            <a:xfrm>
              <a:off x="1901181" y="3275174"/>
              <a:ext cx="392361" cy="265737"/>
            </a:xfrm>
            <a:prstGeom prst="ellipse">
              <a:avLst/>
            </a:prstGeom>
            <a:solidFill>
              <a:srgbClr val="FFF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white"/>
                </a:solidFill>
                <a:effectLst/>
                <a:uLnTx/>
                <a:uFillTx/>
                <a:latin typeface="News Gothic MT"/>
                <a:ea typeface="+mn-ea"/>
                <a:cs typeface="+mn-cs"/>
              </a:endParaRPr>
            </a:p>
          </p:txBody>
        </p:sp>
        <p:sp>
          <p:nvSpPr>
            <p:cNvPr id="11" name="Oval 10"/>
            <p:cNvSpPr/>
            <p:nvPr/>
          </p:nvSpPr>
          <p:spPr>
            <a:xfrm>
              <a:off x="1633876" y="2395115"/>
              <a:ext cx="620586" cy="401732"/>
            </a:xfrm>
            <a:prstGeom prst="ellipse">
              <a:avLst/>
            </a:prstGeom>
            <a:solidFill>
              <a:srgbClr val="FFFFFF">
                <a:alpha val="3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white"/>
                </a:solidFill>
                <a:effectLst/>
                <a:uLnTx/>
                <a:uFillTx/>
                <a:latin typeface="News Gothic MT"/>
                <a:ea typeface="+mn-ea"/>
                <a:cs typeface="+mn-cs"/>
              </a:endParaRPr>
            </a:p>
          </p:txBody>
        </p:sp>
      </p:grpSp>
      <p:sp>
        <p:nvSpPr>
          <p:cNvPr id="9" name="Picture Placeholder 8"/>
          <p:cNvSpPr>
            <a:spLocks noGrp="1"/>
          </p:cNvSpPr>
          <p:nvPr>
            <p:ph type="pic" sz="quarter" idx="13"/>
          </p:nvPr>
        </p:nvSpPr>
        <p:spPr>
          <a:xfrm rot="5400000">
            <a:off x="6693051" y="1024666"/>
            <a:ext cx="3474720" cy="4632960"/>
          </a:xfrm>
          <a:prstGeom prst="round2SameRect">
            <a:avLst>
              <a:gd name="adj1" fmla="val 3096"/>
              <a:gd name="adj2" fmla="val 0"/>
            </a:avLst>
          </a:prstGeom>
          <a:blipFill dpi="0" rotWithShape="0">
            <a:blip r:embed="rId2" cstate="print"/>
            <a:srcRect/>
            <a:stretch>
              <a:fillRect/>
            </a:stretch>
          </a:blipFill>
          <a:ln>
            <a:noFill/>
          </a:ln>
        </p:spPr>
        <p:txBody>
          <a:bodyPr vert="vert270" rtlCol="0">
            <a:normAutofit/>
          </a:bodyPr>
          <a:lstStyle>
            <a:lvl1pPr marL="0" indent="0">
              <a:buNone/>
              <a:defRPr/>
            </a:lvl1pPr>
          </a:lstStyle>
          <a:p>
            <a:pPr lvl="0"/>
            <a:r>
              <a:rPr lang="en-US" noProof="0" smtClean="0"/>
              <a:t>Drag picture to placeholder or click icon to add</a:t>
            </a:r>
            <a:endParaRPr noProof="0"/>
          </a:p>
        </p:txBody>
      </p:sp>
      <p:sp>
        <p:nvSpPr>
          <p:cNvPr id="2" name="Title 1"/>
          <p:cNvSpPr>
            <a:spLocks noGrp="1"/>
          </p:cNvSpPr>
          <p:nvPr>
            <p:ph type="ctrTitle"/>
          </p:nvPr>
        </p:nvSpPr>
        <p:spPr>
          <a:xfrm>
            <a:off x="1541929" y="3114115"/>
            <a:ext cx="4368800" cy="1162050"/>
          </a:xfrm>
        </p:spPr>
        <p:txBody>
          <a:bodyPr tIns="0" bIns="0">
            <a:noAutofit/>
          </a:bodyPr>
          <a:lstStyle>
            <a:lvl1pPr algn="ctr">
              <a:lnSpc>
                <a:spcPts val="4000"/>
              </a:lnSpc>
              <a:defRPr sz="3600">
                <a:solidFill>
                  <a:schemeClr val="bg1"/>
                </a:solidFill>
              </a:defRPr>
            </a:lvl1pPr>
          </a:lstStyle>
          <a:p>
            <a:r>
              <a:rPr lang="en-US" smtClean="0"/>
              <a:t>Click to edit Master title style</a:t>
            </a:r>
            <a:endParaRPr/>
          </a:p>
        </p:txBody>
      </p:sp>
      <p:sp>
        <p:nvSpPr>
          <p:cNvPr id="3" name="Subtitle 2"/>
          <p:cNvSpPr>
            <a:spLocks noGrp="1"/>
          </p:cNvSpPr>
          <p:nvPr>
            <p:ph type="subTitle" idx="1"/>
          </p:nvPr>
        </p:nvSpPr>
        <p:spPr>
          <a:xfrm>
            <a:off x="1541929" y="4343400"/>
            <a:ext cx="4368800" cy="533400"/>
          </a:xfrm>
        </p:spPr>
        <p:txBody>
          <a:bodyPr tIns="0" bIns="0">
            <a:normAutofit/>
          </a:bodyPr>
          <a:lstStyle>
            <a:lvl1pPr marL="0" indent="0" algn="ctr">
              <a:spcBef>
                <a:spcPct val="0"/>
              </a:spcBef>
              <a:buNone/>
              <a:defRPr sz="14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12" name="Date Placeholder 3"/>
          <p:cNvSpPr>
            <a:spLocks noGrp="1"/>
          </p:cNvSpPr>
          <p:nvPr>
            <p:ph type="dt" sz="half" idx="14"/>
          </p:nvPr>
        </p:nvSpPr>
        <p:spPr/>
        <p:txBody>
          <a:bodyPr/>
          <a:lstStyle>
            <a:lvl1pPr>
              <a:defRPr/>
            </a:lvl1pPr>
          </a:lstStyle>
          <a:p>
            <a:pPr defTabSz="914400" eaLnBrk="0" fontAlgn="base" hangingPunct="0">
              <a:spcBef>
                <a:spcPct val="0"/>
              </a:spcBef>
              <a:spcAft>
                <a:spcPct val="0"/>
              </a:spcAft>
              <a:defRPr/>
            </a:pPr>
            <a:endParaRPr lang="en-US">
              <a:solidFill>
                <a:prstClr val="white">
                  <a:lumMod val="75000"/>
                </a:prstClr>
              </a:solidFill>
              <a:latin typeface="Times New Roman" charset="0"/>
              <a:ea typeface="ＭＳ Ｐゴシック" charset="0"/>
            </a:endParaRPr>
          </a:p>
        </p:txBody>
      </p:sp>
      <p:sp>
        <p:nvSpPr>
          <p:cNvPr id="13" name="Footer Placeholder 4"/>
          <p:cNvSpPr>
            <a:spLocks noGrp="1"/>
          </p:cNvSpPr>
          <p:nvPr>
            <p:ph type="ftr" sz="quarter" idx="15"/>
          </p:nvPr>
        </p:nvSpPr>
        <p:spPr/>
        <p:txBody>
          <a:bodyPr/>
          <a:lstStyle>
            <a:lvl1pPr>
              <a:defRPr/>
            </a:lvl1pPr>
          </a:lstStyle>
          <a:p>
            <a:pPr defTabSz="914400" eaLnBrk="0" fontAlgn="base" hangingPunct="0">
              <a:spcBef>
                <a:spcPct val="0"/>
              </a:spcBef>
              <a:spcAft>
                <a:spcPct val="0"/>
              </a:spcAft>
              <a:defRPr/>
            </a:pPr>
            <a:endParaRPr lang="en-US">
              <a:solidFill>
                <a:prstClr val="white">
                  <a:lumMod val="75000"/>
                </a:prstClr>
              </a:solidFill>
              <a:latin typeface="Times New Roman" charset="0"/>
              <a:ea typeface="ＭＳ Ｐゴシック" charset="0"/>
            </a:endParaRPr>
          </a:p>
        </p:txBody>
      </p:sp>
      <p:sp>
        <p:nvSpPr>
          <p:cNvPr id="14" name="Slide Number Placeholder 5"/>
          <p:cNvSpPr>
            <a:spLocks noGrp="1"/>
          </p:cNvSpPr>
          <p:nvPr>
            <p:ph type="sldNum" sz="quarter" idx="16"/>
          </p:nvPr>
        </p:nvSpPr>
        <p:spPr>
          <a:xfrm>
            <a:off x="5689600" y="6356351"/>
            <a:ext cx="812800" cy="365125"/>
          </a:xfrm>
        </p:spPr>
        <p:txBody>
          <a:bodyPr/>
          <a:lstStyle>
            <a:lvl1pPr algn="ctr">
              <a:defRPr sz="900" smtClean="0">
                <a:solidFill>
                  <a:schemeClr val="bg1">
                    <a:lumMod val="75000"/>
                  </a:schemeClr>
                </a:solidFill>
              </a:defRPr>
            </a:lvl1pPr>
          </a:lstStyle>
          <a:p>
            <a:pPr defTabSz="914400" eaLnBrk="0" fontAlgn="base" hangingPunct="0">
              <a:spcBef>
                <a:spcPct val="0"/>
              </a:spcBef>
              <a:spcAft>
                <a:spcPct val="0"/>
              </a:spcAft>
              <a:defRPr/>
            </a:pPr>
            <a:fld id="{A5F83394-13C8-8343-B586-36CB5BD554DA}" type="slidenum">
              <a:rPr lang="en-US" smtClean="0">
                <a:solidFill>
                  <a:prstClr val="white">
                    <a:lumMod val="75000"/>
                  </a:prstClr>
                </a:solidFill>
                <a:latin typeface="Times New Roman" charset="0"/>
                <a:ea typeface="ＭＳ Ｐゴシック" charset="0"/>
              </a:rPr>
              <a:pPr defTabSz="914400" eaLnBrk="0" fontAlgn="base" hangingPunct="0">
                <a:spcBef>
                  <a:spcPct val="0"/>
                </a:spcBef>
                <a:spcAft>
                  <a:spcPct val="0"/>
                </a:spcAft>
                <a:defRPr/>
              </a:pPr>
              <a:t>‹#›</a:t>
            </a:fld>
            <a:endParaRPr lang="en-US">
              <a:solidFill>
                <a:prstClr val="white">
                  <a:lumMod val="75000"/>
                </a:prstClr>
              </a:solidFill>
              <a:latin typeface="Times New Roman" charset="0"/>
              <a:ea typeface="ＭＳ Ｐゴシック" charset="0"/>
            </a:endParaRPr>
          </a:p>
        </p:txBody>
      </p:sp>
    </p:spTree>
    <p:extLst>
      <p:ext uri="{BB962C8B-B14F-4D97-AF65-F5344CB8AC3E}">
        <p14:creationId xmlns:p14="http://schemas.microsoft.com/office/powerpoint/2010/main" val="1986211867"/>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p:cSld name="Section Header">
    <p:spTree>
      <p:nvGrpSpPr>
        <p:cNvPr id="1" name=""/>
        <p:cNvGrpSpPr/>
        <p:nvPr/>
      </p:nvGrpSpPr>
      <p:grpSpPr>
        <a:xfrm>
          <a:off x="0" y="0"/>
          <a:ext cx="0" cy="0"/>
          <a:chOff x="0" y="0"/>
          <a:chExt cx="0" cy="0"/>
        </a:xfrm>
      </p:grpSpPr>
      <p:grpSp>
        <p:nvGrpSpPr>
          <p:cNvPr id="4" name="Group 16"/>
          <p:cNvGrpSpPr>
            <a:grpSpLocks/>
          </p:cNvGrpSpPr>
          <p:nvPr/>
        </p:nvGrpSpPr>
        <p:grpSpPr bwMode="auto">
          <a:xfrm>
            <a:off x="296333" y="1254125"/>
            <a:ext cx="10524067" cy="3919538"/>
            <a:chOff x="222912" y="1254456"/>
            <a:chExt cx="7892388" cy="3918778"/>
          </a:xfrm>
        </p:grpSpPr>
        <p:sp>
          <p:nvSpPr>
            <p:cNvPr id="5" name="Rounded Rectangle 4"/>
            <p:cNvSpPr/>
            <p:nvPr/>
          </p:nvSpPr>
          <p:spPr>
            <a:xfrm>
              <a:off x="1029294" y="1600464"/>
              <a:ext cx="7086006" cy="3474364"/>
            </a:xfrm>
            <a:prstGeom prst="roundRect">
              <a:avLst>
                <a:gd name="adj" fmla="val 3122"/>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white"/>
                </a:solidFill>
                <a:effectLst/>
                <a:uLnTx/>
                <a:uFillTx/>
                <a:latin typeface="News Gothic MT"/>
                <a:ea typeface="+mn-ea"/>
                <a:cs typeface="+mn-cs"/>
              </a:endParaRPr>
            </a:p>
          </p:txBody>
        </p:sp>
        <p:grpSp>
          <p:nvGrpSpPr>
            <p:cNvPr id="6" name="Group 9"/>
            <p:cNvGrpSpPr>
              <a:grpSpLocks/>
            </p:cNvGrpSpPr>
            <p:nvPr/>
          </p:nvGrpSpPr>
          <p:grpSpPr bwMode="auto">
            <a:xfrm>
              <a:off x="222912" y="1254456"/>
              <a:ext cx="3429000" cy="3918778"/>
              <a:chOff x="1230573" y="1890215"/>
              <a:chExt cx="1444388" cy="1650696"/>
            </a:xfrm>
          </p:grpSpPr>
          <p:sp>
            <p:nvSpPr>
              <p:cNvPr id="7" name="Oval 6"/>
              <p:cNvSpPr/>
              <p:nvPr/>
            </p:nvSpPr>
            <p:spPr>
              <a:xfrm>
                <a:off x="1230573" y="1890215"/>
                <a:ext cx="1444267" cy="937333"/>
              </a:xfrm>
              <a:prstGeom prst="ellipse">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white"/>
                  </a:solidFill>
                  <a:effectLst/>
                  <a:uLnTx/>
                  <a:uFillTx/>
                  <a:latin typeface="News Gothic MT"/>
                  <a:ea typeface="+mn-ea"/>
                  <a:cs typeface="+mn-cs"/>
                </a:endParaRPr>
              </a:p>
            </p:txBody>
          </p:sp>
          <p:sp>
            <p:nvSpPr>
              <p:cNvPr id="8" name="Oval 7"/>
              <p:cNvSpPr/>
              <p:nvPr/>
            </p:nvSpPr>
            <p:spPr>
              <a:xfrm>
                <a:off x="1935322" y="2845600"/>
                <a:ext cx="603784" cy="402478"/>
              </a:xfrm>
              <a:prstGeom prst="ellipse">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white"/>
                  </a:solidFill>
                  <a:effectLst/>
                  <a:uLnTx/>
                  <a:uFillTx/>
                  <a:latin typeface="News Gothic MT"/>
                  <a:ea typeface="+mn-ea"/>
                  <a:cs typeface="+mn-cs"/>
                </a:endParaRPr>
              </a:p>
            </p:txBody>
          </p:sp>
          <p:sp>
            <p:nvSpPr>
              <p:cNvPr id="9" name="Oval 8"/>
              <p:cNvSpPr/>
              <p:nvPr/>
            </p:nvSpPr>
            <p:spPr>
              <a:xfrm>
                <a:off x="1901221" y="3275489"/>
                <a:ext cx="392493" cy="265422"/>
              </a:xfrm>
              <a:prstGeom prst="ellipse">
                <a:avLst/>
              </a:prstGeom>
              <a:solidFill>
                <a:srgbClr val="FFF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white"/>
                  </a:solidFill>
                  <a:effectLst/>
                  <a:uLnTx/>
                  <a:uFillTx/>
                  <a:latin typeface="News Gothic MT"/>
                  <a:ea typeface="+mn-ea"/>
                  <a:cs typeface="+mn-cs"/>
                </a:endParaRPr>
              </a:p>
            </p:txBody>
          </p:sp>
          <p:sp>
            <p:nvSpPr>
              <p:cNvPr id="10" name="Oval 9"/>
              <p:cNvSpPr/>
              <p:nvPr/>
            </p:nvSpPr>
            <p:spPr>
              <a:xfrm>
                <a:off x="1633095" y="2394984"/>
                <a:ext cx="621837" cy="402478"/>
              </a:xfrm>
              <a:prstGeom prst="ellipse">
                <a:avLst/>
              </a:prstGeom>
              <a:solidFill>
                <a:srgbClr val="FFFFFF">
                  <a:alpha val="3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white"/>
                  </a:solidFill>
                  <a:effectLst/>
                  <a:uLnTx/>
                  <a:uFillTx/>
                  <a:latin typeface="News Gothic MT"/>
                  <a:ea typeface="+mn-ea"/>
                  <a:cs typeface="+mn-cs"/>
                </a:endParaRPr>
              </a:p>
            </p:txBody>
          </p:sp>
        </p:grpSp>
      </p:grpSp>
      <p:sp>
        <p:nvSpPr>
          <p:cNvPr id="2" name="Title 1"/>
          <p:cNvSpPr>
            <a:spLocks noGrp="1"/>
          </p:cNvSpPr>
          <p:nvPr>
            <p:ph type="title"/>
          </p:nvPr>
        </p:nvSpPr>
        <p:spPr>
          <a:xfrm>
            <a:off x="4965576" y="2021542"/>
            <a:ext cx="5600824" cy="1362075"/>
          </a:xfrm>
        </p:spPr>
        <p:txBody>
          <a:bodyPr tIns="0" bIns="0" rtlCol="0">
            <a:noAutofit/>
          </a:bodyPr>
          <a:lstStyle>
            <a:lvl1pPr algn="r" defTabSz="914400" rtl="0" eaLnBrk="1" latinLnBrk="0" hangingPunct="1">
              <a:lnSpc>
                <a:spcPts val="4000"/>
              </a:lnSpc>
              <a:spcBef>
                <a:spcPct val="0"/>
              </a:spcBef>
              <a:buNone/>
              <a:defRPr sz="3600" kern="1200">
                <a:solidFill>
                  <a:schemeClr val="bg1"/>
                </a:solidFill>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4428565" y="3388659"/>
            <a:ext cx="6137835" cy="1083328"/>
          </a:xfrm>
        </p:spPr>
        <p:txBody>
          <a:bodyPr tIns="0" bIns="0" rtlCol="0">
            <a:normAutofit/>
          </a:bodyPr>
          <a:lstStyle>
            <a:lvl1pPr marL="0" indent="0" algn="r" defTabSz="914400" rtl="0" eaLnBrk="1" latinLnBrk="0" hangingPunct="1">
              <a:spcBef>
                <a:spcPts val="0"/>
              </a:spcBef>
              <a:buClr>
                <a:schemeClr val="accent1"/>
              </a:buClr>
              <a:buSzPct val="130000"/>
              <a:buFont typeface="Wingdings" pitchFamily="2" charset="2"/>
              <a:buNone/>
              <a:defRPr sz="1400" kern="1200">
                <a:solidFill>
                  <a:schemeClr val="bg1"/>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1" name="Date Placeholder 3"/>
          <p:cNvSpPr>
            <a:spLocks noGrp="1"/>
          </p:cNvSpPr>
          <p:nvPr>
            <p:ph type="dt" sz="half" idx="10"/>
          </p:nvPr>
        </p:nvSpPr>
        <p:spPr/>
        <p:txBody>
          <a:bodyPr/>
          <a:lstStyle>
            <a:lvl1pPr>
              <a:defRPr/>
            </a:lvl1pPr>
          </a:lstStyle>
          <a:p>
            <a:pPr defTabSz="914400" eaLnBrk="0" fontAlgn="base" hangingPunct="0">
              <a:spcBef>
                <a:spcPct val="0"/>
              </a:spcBef>
              <a:spcAft>
                <a:spcPct val="0"/>
              </a:spcAft>
              <a:defRPr/>
            </a:pPr>
            <a:endParaRPr lang="en-US">
              <a:solidFill>
                <a:prstClr val="white">
                  <a:lumMod val="75000"/>
                </a:prstClr>
              </a:solidFill>
              <a:latin typeface="Times New Roman" charset="0"/>
              <a:ea typeface="ＭＳ Ｐゴシック" charset="0"/>
            </a:endParaRPr>
          </a:p>
        </p:txBody>
      </p:sp>
      <p:sp>
        <p:nvSpPr>
          <p:cNvPr id="12" name="Footer Placeholder 4"/>
          <p:cNvSpPr>
            <a:spLocks noGrp="1"/>
          </p:cNvSpPr>
          <p:nvPr>
            <p:ph type="ftr" sz="quarter" idx="11"/>
          </p:nvPr>
        </p:nvSpPr>
        <p:spPr/>
        <p:txBody>
          <a:bodyPr/>
          <a:lstStyle>
            <a:lvl1pPr>
              <a:defRPr/>
            </a:lvl1pPr>
          </a:lstStyle>
          <a:p>
            <a:pPr defTabSz="914400" eaLnBrk="0" fontAlgn="base" hangingPunct="0">
              <a:spcBef>
                <a:spcPct val="0"/>
              </a:spcBef>
              <a:spcAft>
                <a:spcPct val="0"/>
              </a:spcAft>
              <a:defRPr/>
            </a:pPr>
            <a:endParaRPr lang="en-US">
              <a:solidFill>
                <a:prstClr val="white">
                  <a:lumMod val="75000"/>
                </a:prstClr>
              </a:solidFill>
              <a:latin typeface="Times New Roman" charset="0"/>
              <a:ea typeface="ＭＳ Ｐゴシック" charset="0"/>
            </a:endParaRPr>
          </a:p>
        </p:txBody>
      </p:sp>
      <p:sp>
        <p:nvSpPr>
          <p:cNvPr id="13" name="Slide Number Placeholder 5"/>
          <p:cNvSpPr>
            <a:spLocks noGrp="1"/>
          </p:cNvSpPr>
          <p:nvPr>
            <p:ph type="sldNum" sz="quarter" idx="12"/>
          </p:nvPr>
        </p:nvSpPr>
        <p:spPr>
          <a:xfrm>
            <a:off x="5689600" y="6356351"/>
            <a:ext cx="812800" cy="365125"/>
          </a:xfrm>
        </p:spPr>
        <p:txBody>
          <a:bodyPr/>
          <a:lstStyle>
            <a:lvl1pPr marL="0" algn="ctr" defTabSz="914400" rtl="0" eaLnBrk="1" latinLnBrk="0" hangingPunct="1">
              <a:defRPr sz="900" b="1" kern="1200" smtClean="0">
                <a:solidFill>
                  <a:schemeClr val="bg1">
                    <a:lumMod val="75000"/>
                  </a:schemeClr>
                </a:solidFill>
                <a:latin typeface="+mn-lt"/>
                <a:ea typeface="+mn-ea"/>
                <a:cs typeface="+mn-cs"/>
              </a:defRPr>
            </a:lvl1pPr>
          </a:lstStyle>
          <a:p>
            <a:pPr fontAlgn="base">
              <a:spcBef>
                <a:spcPct val="0"/>
              </a:spcBef>
              <a:spcAft>
                <a:spcPct val="0"/>
              </a:spcAft>
              <a:defRPr/>
            </a:pPr>
            <a:fld id="{FB351E71-6D46-F24E-B765-24AB0A990432}" type="slidenum">
              <a:rPr lang="en-US" smtClean="0">
                <a:solidFill>
                  <a:prstClr val="white">
                    <a:lumMod val="75000"/>
                  </a:prstClr>
                </a:solidFill>
              </a:rPr>
              <a:pPr fontAlgn="base">
                <a:spcBef>
                  <a:spcPct val="0"/>
                </a:spcBef>
                <a:spcAft>
                  <a:spcPct val="0"/>
                </a:spcAft>
                <a:defRPr/>
              </a:pPr>
              <a:t>‹#›</a:t>
            </a:fld>
            <a:endParaRPr lang="en-US">
              <a:solidFill>
                <a:prstClr val="white">
                  <a:lumMod val="75000"/>
                </a:prstClr>
              </a:solidFill>
            </a:endParaRPr>
          </a:p>
        </p:txBody>
      </p:sp>
    </p:spTree>
    <p:extLst>
      <p:ext uri="{BB962C8B-B14F-4D97-AF65-F5344CB8AC3E}">
        <p14:creationId xmlns:p14="http://schemas.microsoft.com/office/powerpoint/2010/main" val="4168488672"/>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grpSp>
        <p:nvGrpSpPr>
          <p:cNvPr id="5" name="Group 13"/>
          <p:cNvGrpSpPr>
            <a:grpSpLocks/>
          </p:cNvGrpSpPr>
          <p:nvPr/>
        </p:nvGrpSpPr>
        <p:grpSpPr bwMode="auto">
          <a:xfrm>
            <a:off x="9891184" y="457200"/>
            <a:ext cx="1219200" cy="914400"/>
            <a:chOff x="842682" y="2971800"/>
            <a:chExt cx="914400" cy="914400"/>
          </a:xfrm>
        </p:grpSpPr>
        <p:sp>
          <p:nvSpPr>
            <p:cNvPr id="6" name="Rounded Rectangle 5"/>
            <p:cNvSpPr/>
            <p:nvPr/>
          </p:nvSpPr>
          <p:spPr>
            <a:xfrm>
              <a:off x="842682" y="2971800"/>
              <a:ext cx="914400" cy="914400"/>
            </a:xfrm>
            <a:prstGeom prst="roundRect">
              <a:avLst>
                <a:gd name="adj" fmla="val 9314"/>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white"/>
                </a:solidFill>
                <a:effectLst/>
                <a:uLnTx/>
                <a:uFillTx/>
                <a:latin typeface="News Gothic MT"/>
                <a:ea typeface="+mn-ea"/>
                <a:cs typeface="+mn-cs"/>
              </a:endParaRPr>
            </a:p>
          </p:txBody>
        </p:sp>
        <p:grpSp>
          <p:nvGrpSpPr>
            <p:cNvPr id="7" name="Group 10"/>
            <p:cNvGrpSpPr>
              <a:grpSpLocks noChangeAspect="1"/>
            </p:cNvGrpSpPr>
            <p:nvPr/>
          </p:nvGrpSpPr>
          <p:grpSpPr bwMode="auto">
            <a:xfrm>
              <a:off x="948372" y="3034353"/>
              <a:ext cx="700732" cy="800823"/>
              <a:chOff x="1230573" y="1890215"/>
              <a:chExt cx="1444388" cy="1650696"/>
            </a:xfrm>
          </p:grpSpPr>
          <p:sp>
            <p:nvSpPr>
              <p:cNvPr id="8" name="Oval 7"/>
              <p:cNvSpPr/>
              <p:nvPr/>
            </p:nvSpPr>
            <p:spPr>
              <a:xfrm>
                <a:off x="1231958" y="1888896"/>
                <a:ext cx="1443061" cy="939130"/>
              </a:xfrm>
              <a:prstGeom prst="ellipse">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white"/>
                  </a:solidFill>
                  <a:effectLst/>
                  <a:uLnTx/>
                  <a:uFillTx/>
                  <a:latin typeface="News Gothic MT"/>
                  <a:ea typeface="+mn-ea"/>
                  <a:cs typeface="+mn-cs"/>
                </a:endParaRPr>
              </a:p>
            </p:txBody>
          </p:sp>
          <p:sp>
            <p:nvSpPr>
              <p:cNvPr id="9" name="Oval 8"/>
              <p:cNvSpPr/>
              <p:nvPr/>
            </p:nvSpPr>
            <p:spPr>
              <a:xfrm>
                <a:off x="1935492" y="2844388"/>
                <a:ext cx="605364" cy="402484"/>
              </a:xfrm>
              <a:prstGeom prst="ellipse">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white"/>
                  </a:solidFill>
                  <a:effectLst/>
                  <a:uLnTx/>
                  <a:uFillTx/>
                  <a:latin typeface="News Gothic MT"/>
                  <a:ea typeface="+mn-ea"/>
                  <a:cs typeface="+mn-cs"/>
                </a:endParaRPr>
              </a:p>
            </p:txBody>
          </p:sp>
          <p:sp>
            <p:nvSpPr>
              <p:cNvPr id="10" name="Oval 9"/>
              <p:cNvSpPr/>
              <p:nvPr/>
            </p:nvSpPr>
            <p:spPr>
              <a:xfrm>
                <a:off x="1902769" y="3276323"/>
                <a:ext cx="392669" cy="265050"/>
              </a:xfrm>
              <a:prstGeom prst="ellipse">
                <a:avLst/>
              </a:prstGeom>
              <a:solidFill>
                <a:srgbClr val="FFF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white"/>
                  </a:solidFill>
                  <a:effectLst/>
                  <a:uLnTx/>
                  <a:uFillTx/>
                  <a:latin typeface="News Gothic MT"/>
                  <a:ea typeface="+mn-ea"/>
                  <a:cs typeface="+mn-cs"/>
                </a:endParaRPr>
              </a:p>
            </p:txBody>
          </p:sp>
          <p:sp>
            <p:nvSpPr>
              <p:cNvPr id="11" name="Oval 10"/>
              <p:cNvSpPr/>
              <p:nvPr/>
            </p:nvSpPr>
            <p:spPr>
              <a:xfrm>
                <a:off x="1634445" y="2392820"/>
                <a:ext cx="621726" cy="405757"/>
              </a:xfrm>
              <a:prstGeom prst="ellipse">
                <a:avLst/>
              </a:prstGeom>
              <a:solidFill>
                <a:srgbClr val="FFFFFF">
                  <a:alpha val="3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white"/>
                  </a:solidFill>
                  <a:effectLst/>
                  <a:uLnTx/>
                  <a:uFillTx/>
                  <a:latin typeface="News Gothic MT"/>
                  <a:ea typeface="+mn-ea"/>
                  <a:cs typeface="+mn-cs"/>
                </a:endParaRPr>
              </a:p>
            </p:txBody>
          </p:sp>
        </p:grpSp>
      </p:grpSp>
      <p:sp>
        <p:nvSpPr>
          <p:cNvPr id="2" name="Title 1"/>
          <p:cNvSpPr>
            <a:spLocks noGrp="1"/>
          </p:cNvSpPr>
          <p:nvPr>
            <p:ph type="title"/>
          </p:nvPr>
        </p:nvSpPr>
        <p:spPr>
          <a:xfrm>
            <a:off x="992093" y="224118"/>
            <a:ext cx="6400800" cy="886968"/>
          </a:xfrm>
        </p:spPr>
        <p:txBody>
          <a:bodyPr lIns="45720"/>
          <a:lstStyle/>
          <a:p>
            <a:r>
              <a:rPr lang="en-US" smtClean="0"/>
              <a:t>Click to edit Master title style</a:t>
            </a:r>
            <a:endParaRPr/>
          </a:p>
        </p:txBody>
      </p:sp>
      <p:sp>
        <p:nvSpPr>
          <p:cNvPr id="3" name="Content Placeholder 2"/>
          <p:cNvSpPr>
            <a:spLocks noGrp="1"/>
          </p:cNvSpPr>
          <p:nvPr>
            <p:ph sz="half" idx="1"/>
          </p:nvPr>
        </p:nvSpPr>
        <p:spPr>
          <a:xfrm>
            <a:off x="1003299" y="1600201"/>
            <a:ext cx="4937760" cy="4525963"/>
          </a:xfrm>
        </p:spPr>
        <p:txBody>
          <a:bodyPr lIns="45720"/>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6215529" y="1600201"/>
            <a:ext cx="4937760" cy="4525963"/>
          </a:xfrm>
        </p:spPr>
        <p:txBody>
          <a:bodyPr lIns="45720"/>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2" name="Date Placeholder 4"/>
          <p:cNvSpPr>
            <a:spLocks noGrp="1"/>
          </p:cNvSpPr>
          <p:nvPr>
            <p:ph type="dt" sz="half" idx="10"/>
          </p:nvPr>
        </p:nvSpPr>
        <p:spPr/>
        <p:txBody>
          <a:bodyPr/>
          <a:lstStyle>
            <a:lvl1pPr>
              <a:defRPr/>
            </a:lvl1pPr>
          </a:lstStyle>
          <a:p>
            <a:pPr defTabSz="914400" eaLnBrk="0" fontAlgn="base" hangingPunct="0">
              <a:spcBef>
                <a:spcPct val="0"/>
              </a:spcBef>
              <a:spcAft>
                <a:spcPct val="0"/>
              </a:spcAft>
              <a:defRPr/>
            </a:pPr>
            <a:endParaRPr lang="en-US">
              <a:solidFill>
                <a:prstClr val="white">
                  <a:lumMod val="75000"/>
                </a:prstClr>
              </a:solidFill>
              <a:latin typeface="Times New Roman" charset="0"/>
              <a:ea typeface="ＭＳ Ｐゴシック" charset="0"/>
            </a:endParaRPr>
          </a:p>
        </p:txBody>
      </p:sp>
      <p:sp>
        <p:nvSpPr>
          <p:cNvPr id="13" name="Footer Placeholder 5"/>
          <p:cNvSpPr>
            <a:spLocks noGrp="1"/>
          </p:cNvSpPr>
          <p:nvPr>
            <p:ph type="ftr" sz="quarter" idx="11"/>
          </p:nvPr>
        </p:nvSpPr>
        <p:spPr/>
        <p:txBody>
          <a:bodyPr/>
          <a:lstStyle>
            <a:lvl1pPr>
              <a:defRPr/>
            </a:lvl1pPr>
          </a:lstStyle>
          <a:p>
            <a:pPr defTabSz="914400" eaLnBrk="0" fontAlgn="base" hangingPunct="0">
              <a:spcBef>
                <a:spcPct val="0"/>
              </a:spcBef>
              <a:spcAft>
                <a:spcPct val="0"/>
              </a:spcAft>
              <a:defRPr/>
            </a:pPr>
            <a:endParaRPr lang="en-US">
              <a:solidFill>
                <a:prstClr val="white">
                  <a:lumMod val="75000"/>
                </a:prstClr>
              </a:solidFill>
              <a:latin typeface="Times New Roman" charset="0"/>
              <a:ea typeface="ＭＳ Ｐゴシック" charset="0"/>
            </a:endParaRPr>
          </a:p>
        </p:txBody>
      </p:sp>
      <p:sp>
        <p:nvSpPr>
          <p:cNvPr id="14" name="Slide Number Placeholder 6"/>
          <p:cNvSpPr>
            <a:spLocks noGrp="1"/>
          </p:cNvSpPr>
          <p:nvPr>
            <p:ph type="sldNum" sz="quarter" idx="12"/>
          </p:nvPr>
        </p:nvSpPr>
        <p:spPr>
          <a:xfrm>
            <a:off x="11095567" y="363539"/>
            <a:ext cx="812800" cy="365125"/>
          </a:xfrm>
        </p:spPr>
        <p:txBody>
          <a:bodyPr/>
          <a:lstStyle>
            <a:lvl1pPr>
              <a:defRPr/>
            </a:lvl1pPr>
          </a:lstStyle>
          <a:p>
            <a:pPr defTabSz="914400" eaLnBrk="0" fontAlgn="base" hangingPunct="0">
              <a:spcBef>
                <a:spcPct val="0"/>
              </a:spcBef>
              <a:spcAft>
                <a:spcPct val="0"/>
              </a:spcAft>
              <a:defRPr/>
            </a:pPr>
            <a:fld id="{9B6C0FAE-7B7A-E941-9EB9-BE4404EA3EC4}" type="slidenum">
              <a:rPr lang="en-US" smtClean="0">
                <a:solidFill>
                  <a:srgbClr val="749805"/>
                </a:solidFill>
                <a:latin typeface="Times New Roman" charset="0"/>
                <a:ea typeface="ＭＳ Ｐゴシック" charset="0"/>
              </a:rPr>
              <a:pPr defTabSz="914400" eaLnBrk="0" fontAlgn="base" hangingPunct="0">
                <a:spcBef>
                  <a:spcPct val="0"/>
                </a:spcBef>
                <a:spcAft>
                  <a:spcPct val="0"/>
                </a:spcAft>
                <a:defRPr/>
              </a:pPr>
              <a:t>‹#›</a:t>
            </a:fld>
            <a:endParaRPr lang="en-US">
              <a:solidFill>
                <a:srgbClr val="749805"/>
              </a:solidFill>
              <a:latin typeface="Times New Roman" charset="0"/>
              <a:ea typeface="ＭＳ Ｐゴシック" charset="0"/>
            </a:endParaRPr>
          </a:p>
        </p:txBody>
      </p:sp>
    </p:spTree>
    <p:extLst>
      <p:ext uri="{BB962C8B-B14F-4D97-AF65-F5344CB8AC3E}">
        <p14:creationId xmlns:p14="http://schemas.microsoft.com/office/powerpoint/2010/main" val="273129221"/>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grpSp>
        <p:nvGrpSpPr>
          <p:cNvPr id="7" name="Group 15"/>
          <p:cNvGrpSpPr>
            <a:grpSpLocks/>
          </p:cNvGrpSpPr>
          <p:nvPr/>
        </p:nvGrpSpPr>
        <p:grpSpPr bwMode="auto">
          <a:xfrm>
            <a:off x="9891184" y="457200"/>
            <a:ext cx="1219200" cy="914400"/>
            <a:chOff x="842682" y="2971800"/>
            <a:chExt cx="914400" cy="914400"/>
          </a:xfrm>
        </p:grpSpPr>
        <p:sp>
          <p:nvSpPr>
            <p:cNvPr id="8" name="Rounded Rectangle 7"/>
            <p:cNvSpPr/>
            <p:nvPr/>
          </p:nvSpPr>
          <p:spPr>
            <a:xfrm>
              <a:off x="842682" y="2971800"/>
              <a:ext cx="914400" cy="914400"/>
            </a:xfrm>
            <a:prstGeom prst="roundRect">
              <a:avLst>
                <a:gd name="adj" fmla="val 9314"/>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white"/>
                </a:solidFill>
                <a:effectLst/>
                <a:uLnTx/>
                <a:uFillTx/>
                <a:latin typeface="News Gothic MT"/>
                <a:ea typeface="+mn-ea"/>
                <a:cs typeface="+mn-cs"/>
              </a:endParaRPr>
            </a:p>
          </p:txBody>
        </p:sp>
        <p:grpSp>
          <p:nvGrpSpPr>
            <p:cNvPr id="9" name="Group 17"/>
            <p:cNvGrpSpPr>
              <a:grpSpLocks noChangeAspect="1"/>
            </p:cNvGrpSpPr>
            <p:nvPr/>
          </p:nvGrpSpPr>
          <p:grpSpPr bwMode="auto">
            <a:xfrm>
              <a:off x="948372" y="3034353"/>
              <a:ext cx="700732" cy="800823"/>
              <a:chOff x="1230573" y="1890215"/>
              <a:chExt cx="1444388" cy="1650696"/>
            </a:xfrm>
          </p:grpSpPr>
          <p:sp>
            <p:nvSpPr>
              <p:cNvPr id="10" name="Oval 9"/>
              <p:cNvSpPr/>
              <p:nvPr/>
            </p:nvSpPr>
            <p:spPr>
              <a:xfrm>
                <a:off x="1231958" y="1888896"/>
                <a:ext cx="1443061" cy="939130"/>
              </a:xfrm>
              <a:prstGeom prst="ellipse">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white"/>
                  </a:solidFill>
                  <a:effectLst/>
                  <a:uLnTx/>
                  <a:uFillTx/>
                  <a:latin typeface="News Gothic MT"/>
                  <a:ea typeface="+mn-ea"/>
                  <a:cs typeface="+mn-cs"/>
                </a:endParaRPr>
              </a:p>
            </p:txBody>
          </p:sp>
          <p:sp>
            <p:nvSpPr>
              <p:cNvPr id="11" name="Oval 10"/>
              <p:cNvSpPr/>
              <p:nvPr/>
            </p:nvSpPr>
            <p:spPr>
              <a:xfrm>
                <a:off x="1935492" y="2844388"/>
                <a:ext cx="605364" cy="402484"/>
              </a:xfrm>
              <a:prstGeom prst="ellipse">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white"/>
                  </a:solidFill>
                  <a:effectLst/>
                  <a:uLnTx/>
                  <a:uFillTx/>
                  <a:latin typeface="News Gothic MT"/>
                  <a:ea typeface="+mn-ea"/>
                  <a:cs typeface="+mn-cs"/>
                </a:endParaRPr>
              </a:p>
            </p:txBody>
          </p:sp>
          <p:sp>
            <p:nvSpPr>
              <p:cNvPr id="12" name="Oval 11"/>
              <p:cNvSpPr/>
              <p:nvPr/>
            </p:nvSpPr>
            <p:spPr>
              <a:xfrm>
                <a:off x="1902769" y="3276323"/>
                <a:ext cx="392669" cy="265050"/>
              </a:xfrm>
              <a:prstGeom prst="ellipse">
                <a:avLst/>
              </a:prstGeom>
              <a:solidFill>
                <a:srgbClr val="FFF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white"/>
                  </a:solidFill>
                  <a:effectLst/>
                  <a:uLnTx/>
                  <a:uFillTx/>
                  <a:latin typeface="News Gothic MT"/>
                  <a:ea typeface="+mn-ea"/>
                  <a:cs typeface="+mn-cs"/>
                </a:endParaRPr>
              </a:p>
            </p:txBody>
          </p:sp>
          <p:sp>
            <p:nvSpPr>
              <p:cNvPr id="13" name="Oval 12"/>
              <p:cNvSpPr/>
              <p:nvPr/>
            </p:nvSpPr>
            <p:spPr>
              <a:xfrm>
                <a:off x="1634445" y="2392820"/>
                <a:ext cx="621726" cy="405757"/>
              </a:xfrm>
              <a:prstGeom prst="ellipse">
                <a:avLst/>
              </a:prstGeom>
              <a:solidFill>
                <a:srgbClr val="FFFFFF">
                  <a:alpha val="3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white"/>
                  </a:solidFill>
                  <a:effectLst/>
                  <a:uLnTx/>
                  <a:uFillTx/>
                  <a:latin typeface="News Gothic MT"/>
                  <a:ea typeface="+mn-ea"/>
                  <a:cs typeface="+mn-cs"/>
                </a:endParaRPr>
              </a:p>
            </p:txBody>
          </p:sp>
        </p:grpSp>
      </p:grpSp>
      <p:sp>
        <p:nvSpPr>
          <p:cNvPr id="2" name="Title 1"/>
          <p:cNvSpPr>
            <a:spLocks noGrp="1"/>
          </p:cNvSpPr>
          <p:nvPr>
            <p:ph type="title"/>
          </p:nvPr>
        </p:nvSpPr>
        <p:spPr>
          <a:xfrm>
            <a:off x="987552" y="228600"/>
            <a:ext cx="6400800" cy="886968"/>
          </a:xfrm>
        </p:spPr>
        <p:txBody>
          <a:bodyPr lIns="45720" rtlCol="0">
            <a:noAutofit/>
          </a:bodyPr>
          <a:lstStyle>
            <a:lvl1pPr algn="l" defTabSz="914400" rtl="0" eaLnBrk="1" latinLnBrk="0" hangingPunct="1">
              <a:spcBef>
                <a:spcPct val="0"/>
              </a:spcBef>
              <a:buNone/>
              <a:defRPr sz="2800" kern="1200">
                <a:solidFill>
                  <a:schemeClr val="accent1"/>
                </a:solidFill>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1028283" y="1548761"/>
            <a:ext cx="4876800" cy="274320"/>
          </a:xfrm>
          <a:prstGeom prst="roundRect">
            <a:avLst>
              <a:gd name="adj" fmla="val 3116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lgn="ctr" defTabSz="914400" rtl="0" eaLnBrk="1" latinLnBrk="0" hangingPunct="1">
              <a:spcBef>
                <a:spcPct val="0"/>
              </a:spcBef>
              <a:buNone/>
              <a:defRPr sz="1400" kern="1200">
                <a:solidFill>
                  <a:schemeClr val="l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97803" y="2021456"/>
            <a:ext cx="4937760" cy="4106294"/>
          </a:xfrm>
        </p:spPr>
        <p:txBody>
          <a:bodyPr lIns="45720"/>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6242044" y="1548761"/>
            <a:ext cx="4876800" cy="274320"/>
          </a:xfrm>
          <a:prstGeom prst="roundRect">
            <a:avLst>
              <a:gd name="adj" fmla="val 3405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lgn="ctr" defTabSz="914400" rtl="0" eaLnBrk="1" latinLnBrk="0" hangingPunct="1">
              <a:spcBef>
                <a:spcPct val="0"/>
              </a:spcBef>
              <a:buNone/>
              <a:defRPr sz="1400" kern="1200">
                <a:solidFill>
                  <a:schemeClr val="l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1564" y="2019869"/>
            <a:ext cx="4937760" cy="4106294"/>
          </a:xfrm>
        </p:spPr>
        <p:txBody>
          <a:bodyPr lIns="45720"/>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4" name="Date Placeholder 6"/>
          <p:cNvSpPr>
            <a:spLocks noGrp="1"/>
          </p:cNvSpPr>
          <p:nvPr>
            <p:ph type="dt" sz="half" idx="10"/>
          </p:nvPr>
        </p:nvSpPr>
        <p:spPr/>
        <p:txBody>
          <a:bodyPr/>
          <a:lstStyle>
            <a:lvl1pPr>
              <a:defRPr/>
            </a:lvl1pPr>
          </a:lstStyle>
          <a:p>
            <a:pPr defTabSz="914400" eaLnBrk="0" fontAlgn="base" hangingPunct="0">
              <a:spcBef>
                <a:spcPct val="0"/>
              </a:spcBef>
              <a:spcAft>
                <a:spcPct val="0"/>
              </a:spcAft>
              <a:defRPr/>
            </a:pPr>
            <a:endParaRPr lang="en-US">
              <a:solidFill>
                <a:prstClr val="white">
                  <a:lumMod val="75000"/>
                </a:prstClr>
              </a:solidFill>
              <a:latin typeface="Times New Roman" charset="0"/>
              <a:ea typeface="ＭＳ Ｐゴシック" charset="0"/>
            </a:endParaRPr>
          </a:p>
        </p:txBody>
      </p:sp>
      <p:sp>
        <p:nvSpPr>
          <p:cNvPr id="15" name="Footer Placeholder 7"/>
          <p:cNvSpPr>
            <a:spLocks noGrp="1"/>
          </p:cNvSpPr>
          <p:nvPr>
            <p:ph type="ftr" sz="quarter" idx="11"/>
          </p:nvPr>
        </p:nvSpPr>
        <p:spPr/>
        <p:txBody>
          <a:bodyPr/>
          <a:lstStyle>
            <a:lvl1pPr>
              <a:defRPr/>
            </a:lvl1pPr>
          </a:lstStyle>
          <a:p>
            <a:pPr defTabSz="914400" eaLnBrk="0" fontAlgn="base" hangingPunct="0">
              <a:spcBef>
                <a:spcPct val="0"/>
              </a:spcBef>
              <a:spcAft>
                <a:spcPct val="0"/>
              </a:spcAft>
              <a:defRPr/>
            </a:pPr>
            <a:endParaRPr lang="en-US">
              <a:solidFill>
                <a:prstClr val="white">
                  <a:lumMod val="75000"/>
                </a:prstClr>
              </a:solidFill>
              <a:latin typeface="Times New Roman" charset="0"/>
              <a:ea typeface="ＭＳ Ｐゴシック" charset="0"/>
            </a:endParaRPr>
          </a:p>
        </p:txBody>
      </p:sp>
      <p:sp>
        <p:nvSpPr>
          <p:cNvPr id="16" name="Slide Number Placeholder 8"/>
          <p:cNvSpPr>
            <a:spLocks noGrp="1"/>
          </p:cNvSpPr>
          <p:nvPr>
            <p:ph type="sldNum" sz="quarter" idx="12"/>
          </p:nvPr>
        </p:nvSpPr>
        <p:spPr>
          <a:xfrm>
            <a:off x="11095567" y="365126"/>
            <a:ext cx="812800" cy="365125"/>
          </a:xfrm>
        </p:spPr>
        <p:txBody>
          <a:bodyPr/>
          <a:lstStyle>
            <a:lvl1pPr marL="0" algn="l" defTabSz="914400" rtl="0" eaLnBrk="1" latinLnBrk="0" hangingPunct="1">
              <a:defRPr sz="1800" b="1" kern="1200" smtClean="0">
                <a:solidFill>
                  <a:schemeClr val="accent1"/>
                </a:solidFill>
                <a:latin typeface="+mn-lt"/>
                <a:ea typeface="+mn-ea"/>
                <a:cs typeface="+mn-cs"/>
              </a:defRPr>
            </a:lvl1pPr>
          </a:lstStyle>
          <a:p>
            <a:pPr fontAlgn="base">
              <a:spcBef>
                <a:spcPct val="0"/>
              </a:spcBef>
              <a:spcAft>
                <a:spcPct val="0"/>
              </a:spcAft>
              <a:defRPr/>
            </a:pPr>
            <a:fld id="{43B9B6FC-8766-5547-A42A-7965F1B9C203}" type="slidenum">
              <a:rPr lang="en-US" smtClean="0">
                <a:solidFill>
                  <a:srgbClr val="749805"/>
                </a:solidFill>
              </a:rPr>
              <a:pPr fontAlgn="base">
                <a:spcBef>
                  <a:spcPct val="0"/>
                </a:spcBef>
                <a:spcAft>
                  <a:spcPct val="0"/>
                </a:spcAft>
                <a:defRPr/>
              </a:pPr>
              <a:t>‹#›</a:t>
            </a:fld>
            <a:endParaRPr lang="en-US">
              <a:solidFill>
                <a:srgbClr val="749805"/>
              </a:solidFill>
            </a:endParaRPr>
          </a:p>
        </p:txBody>
      </p:sp>
    </p:spTree>
    <p:extLst>
      <p:ext uri="{BB962C8B-B14F-4D97-AF65-F5344CB8AC3E}">
        <p14:creationId xmlns:p14="http://schemas.microsoft.com/office/powerpoint/2010/main" val="2280509542"/>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grpSp>
        <p:nvGrpSpPr>
          <p:cNvPr id="3" name="Group 8"/>
          <p:cNvGrpSpPr>
            <a:grpSpLocks/>
          </p:cNvGrpSpPr>
          <p:nvPr/>
        </p:nvGrpSpPr>
        <p:grpSpPr bwMode="auto">
          <a:xfrm>
            <a:off x="9891184" y="457200"/>
            <a:ext cx="1219200" cy="914400"/>
            <a:chOff x="842682" y="2971800"/>
            <a:chExt cx="914400" cy="914400"/>
          </a:xfrm>
        </p:grpSpPr>
        <p:sp>
          <p:nvSpPr>
            <p:cNvPr id="4" name="Rounded Rectangle 3"/>
            <p:cNvSpPr/>
            <p:nvPr/>
          </p:nvSpPr>
          <p:spPr>
            <a:xfrm>
              <a:off x="842682" y="2971800"/>
              <a:ext cx="914400" cy="914400"/>
            </a:xfrm>
            <a:prstGeom prst="roundRect">
              <a:avLst>
                <a:gd name="adj" fmla="val 9314"/>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white"/>
                </a:solidFill>
                <a:effectLst/>
                <a:uLnTx/>
                <a:uFillTx/>
                <a:latin typeface="News Gothic MT"/>
                <a:ea typeface="+mn-ea"/>
                <a:cs typeface="+mn-cs"/>
              </a:endParaRPr>
            </a:p>
          </p:txBody>
        </p:sp>
        <p:grpSp>
          <p:nvGrpSpPr>
            <p:cNvPr id="5" name="Group 10"/>
            <p:cNvGrpSpPr>
              <a:grpSpLocks noChangeAspect="1"/>
            </p:cNvGrpSpPr>
            <p:nvPr/>
          </p:nvGrpSpPr>
          <p:grpSpPr bwMode="auto">
            <a:xfrm>
              <a:off x="948372" y="3034353"/>
              <a:ext cx="700732" cy="800823"/>
              <a:chOff x="1230573" y="1890215"/>
              <a:chExt cx="1444388" cy="1650696"/>
            </a:xfrm>
          </p:grpSpPr>
          <p:sp>
            <p:nvSpPr>
              <p:cNvPr id="6" name="Oval 5"/>
              <p:cNvSpPr/>
              <p:nvPr/>
            </p:nvSpPr>
            <p:spPr>
              <a:xfrm>
                <a:off x="1231958" y="1888896"/>
                <a:ext cx="1443061" cy="939130"/>
              </a:xfrm>
              <a:prstGeom prst="ellipse">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white"/>
                  </a:solidFill>
                  <a:effectLst/>
                  <a:uLnTx/>
                  <a:uFillTx/>
                  <a:latin typeface="News Gothic MT"/>
                  <a:ea typeface="+mn-ea"/>
                  <a:cs typeface="+mn-cs"/>
                </a:endParaRPr>
              </a:p>
            </p:txBody>
          </p:sp>
          <p:sp>
            <p:nvSpPr>
              <p:cNvPr id="7" name="Oval 6"/>
              <p:cNvSpPr/>
              <p:nvPr/>
            </p:nvSpPr>
            <p:spPr>
              <a:xfrm>
                <a:off x="1935492" y="2844388"/>
                <a:ext cx="605364" cy="402484"/>
              </a:xfrm>
              <a:prstGeom prst="ellipse">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white"/>
                  </a:solidFill>
                  <a:effectLst/>
                  <a:uLnTx/>
                  <a:uFillTx/>
                  <a:latin typeface="News Gothic MT"/>
                  <a:ea typeface="+mn-ea"/>
                  <a:cs typeface="+mn-cs"/>
                </a:endParaRPr>
              </a:p>
            </p:txBody>
          </p:sp>
          <p:sp>
            <p:nvSpPr>
              <p:cNvPr id="8" name="Oval 7"/>
              <p:cNvSpPr/>
              <p:nvPr/>
            </p:nvSpPr>
            <p:spPr>
              <a:xfrm>
                <a:off x="1902769" y="3276323"/>
                <a:ext cx="392669" cy="265050"/>
              </a:xfrm>
              <a:prstGeom prst="ellipse">
                <a:avLst/>
              </a:prstGeom>
              <a:solidFill>
                <a:srgbClr val="FFF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white"/>
                  </a:solidFill>
                  <a:effectLst/>
                  <a:uLnTx/>
                  <a:uFillTx/>
                  <a:latin typeface="News Gothic MT"/>
                  <a:ea typeface="+mn-ea"/>
                  <a:cs typeface="+mn-cs"/>
                </a:endParaRPr>
              </a:p>
            </p:txBody>
          </p:sp>
          <p:sp>
            <p:nvSpPr>
              <p:cNvPr id="9" name="Oval 8"/>
              <p:cNvSpPr/>
              <p:nvPr/>
            </p:nvSpPr>
            <p:spPr>
              <a:xfrm>
                <a:off x="1634445" y="2392820"/>
                <a:ext cx="621726" cy="405757"/>
              </a:xfrm>
              <a:prstGeom prst="ellipse">
                <a:avLst/>
              </a:prstGeom>
              <a:solidFill>
                <a:srgbClr val="FFFFFF">
                  <a:alpha val="3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white"/>
                  </a:solidFill>
                  <a:effectLst/>
                  <a:uLnTx/>
                  <a:uFillTx/>
                  <a:latin typeface="News Gothic MT"/>
                  <a:ea typeface="+mn-ea"/>
                  <a:cs typeface="+mn-cs"/>
                </a:endParaRPr>
              </a:p>
            </p:txBody>
          </p:sp>
        </p:grpSp>
      </p:grpSp>
      <p:sp>
        <p:nvSpPr>
          <p:cNvPr id="2" name="Title 1"/>
          <p:cNvSpPr>
            <a:spLocks noGrp="1"/>
          </p:cNvSpPr>
          <p:nvPr>
            <p:ph type="title"/>
          </p:nvPr>
        </p:nvSpPr>
        <p:spPr>
          <a:xfrm>
            <a:off x="987552" y="228600"/>
            <a:ext cx="6400800" cy="886968"/>
          </a:xfrm>
        </p:spPr>
        <p:txBody>
          <a:bodyPr lIns="45720" rtlCol="0">
            <a:noAutofit/>
          </a:bodyPr>
          <a:lstStyle>
            <a:lvl1pPr algn="l" defTabSz="914400" rtl="0" eaLnBrk="1" latinLnBrk="0" hangingPunct="1">
              <a:spcBef>
                <a:spcPct val="0"/>
              </a:spcBef>
              <a:buNone/>
              <a:defRPr sz="2800" kern="1200">
                <a:solidFill>
                  <a:schemeClr val="accent1"/>
                </a:solidFill>
                <a:latin typeface="+mj-lt"/>
                <a:ea typeface="+mj-ea"/>
                <a:cs typeface="+mj-cs"/>
              </a:defRPr>
            </a:lvl1pPr>
          </a:lstStyle>
          <a:p>
            <a:r>
              <a:rPr lang="en-US" smtClean="0"/>
              <a:t>Click to edit Master title style</a:t>
            </a:r>
            <a:endParaRPr/>
          </a:p>
        </p:txBody>
      </p:sp>
      <p:sp>
        <p:nvSpPr>
          <p:cNvPr id="10" name="Date Placeholder 2"/>
          <p:cNvSpPr>
            <a:spLocks noGrp="1"/>
          </p:cNvSpPr>
          <p:nvPr>
            <p:ph type="dt" sz="half" idx="10"/>
          </p:nvPr>
        </p:nvSpPr>
        <p:spPr/>
        <p:txBody>
          <a:bodyPr/>
          <a:lstStyle>
            <a:lvl1pPr>
              <a:defRPr/>
            </a:lvl1pPr>
          </a:lstStyle>
          <a:p>
            <a:pPr defTabSz="914400" eaLnBrk="0" fontAlgn="base" hangingPunct="0">
              <a:spcBef>
                <a:spcPct val="0"/>
              </a:spcBef>
              <a:spcAft>
                <a:spcPct val="0"/>
              </a:spcAft>
              <a:defRPr/>
            </a:pPr>
            <a:endParaRPr lang="en-US">
              <a:solidFill>
                <a:prstClr val="white">
                  <a:lumMod val="75000"/>
                </a:prstClr>
              </a:solidFill>
              <a:latin typeface="Times New Roman" charset="0"/>
              <a:ea typeface="ＭＳ Ｐゴシック" charset="0"/>
            </a:endParaRPr>
          </a:p>
        </p:txBody>
      </p:sp>
      <p:sp>
        <p:nvSpPr>
          <p:cNvPr id="11" name="Footer Placeholder 3"/>
          <p:cNvSpPr>
            <a:spLocks noGrp="1"/>
          </p:cNvSpPr>
          <p:nvPr>
            <p:ph type="ftr" sz="quarter" idx="11"/>
          </p:nvPr>
        </p:nvSpPr>
        <p:spPr/>
        <p:txBody>
          <a:bodyPr/>
          <a:lstStyle>
            <a:lvl1pPr>
              <a:defRPr/>
            </a:lvl1pPr>
          </a:lstStyle>
          <a:p>
            <a:pPr defTabSz="914400" eaLnBrk="0" fontAlgn="base" hangingPunct="0">
              <a:spcBef>
                <a:spcPct val="0"/>
              </a:spcBef>
              <a:spcAft>
                <a:spcPct val="0"/>
              </a:spcAft>
              <a:defRPr/>
            </a:pPr>
            <a:endParaRPr lang="en-US">
              <a:solidFill>
                <a:prstClr val="white">
                  <a:lumMod val="75000"/>
                </a:prstClr>
              </a:solidFill>
              <a:latin typeface="Times New Roman" charset="0"/>
              <a:ea typeface="ＭＳ Ｐゴシック" charset="0"/>
            </a:endParaRPr>
          </a:p>
        </p:txBody>
      </p:sp>
      <p:sp>
        <p:nvSpPr>
          <p:cNvPr id="12" name="Slide Number Placeholder 4"/>
          <p:cNvSpPr>
            <a:spLocks noGrp="1"/>
          </p:cNvSpPr>
          <p:nvPr>
            <p:ph type="sldNum" sz="quarter" idx="12"/>
          </p:nvPr>
        </p:nvSpPr>
        <p:spPr>
          <a:xfrm>
            <a:off x="11095567" y="365126"/>
            <a:ext cx="812800" cy="365125"/>
          </a:xfrm>
        </p:spPr>
        <p:txBody>
          <a:bodyPr/>
          <a:lstStyle>
            <a:lvl1pPr>
              <a:defRPr/>
            </a:lvl1pPr>
          </a:lstStyle>
          <a:p>
            <a:pPr defTabSz="914400" eaLnBrk="0" fontAlgn="base" hangingPunct="0">
              <a:spcBef>
                <a:spcPct val="0"/>
              </a:spcBef>
              <a:spcAft>
                <a:spcPct val="0"/>
              </a:spcAft>
              <a:defRPr/>
            </a:pPr>
            <a:fld id="{FF1A6C03-5F79-1540-8F9F-48FACE4C887A}" type="slidenum">
              <a:rPr lang="en-US" smtClean="0">
                <a:solidFill>
                  <a:srgbClr val="749805"/>
                </a:solidFill>
                <a:latin typeface="Times New Roman" charset="0"/>
                <a:ea typeface="ＭＳ Ｐゴシック" charset="0"/>
              </a:rPr>
              <a:pPr defTabSz="914400" eaLnBrk="0" fontAlgn="base" hangingPunct="0">
                <a:spcBef>
                  <a:spcPct val="0"/>
                </a:spcBef>
                <a:spcAft>
                  <a:spcPct val="0"/>
                </a:spcAft>
                <a:defRPr/>
              </a:pPr>
              <a:t>‹#›</a:t>
            </a:fld>
            <a:endParaRPr lang="en-US">
              <a:solidFill>
                <a:srgbClr val="749805"/>
              </a:solidFill>
              <a:latin typeface="Times New Roman" charset="0"/>
              <a:ea typeface="ＭＳ Ｐゴシック" charset="0"/>
            </a:endParaRPr>
          </a:p>
        </p:txBody>
      </p:sp>
    </p:spTree>
    <p:extLst>
      <p:ext uri="{BB962C8B-B14F-4D97-AF65-F5344CB8AC3E}">
        <p14:creationId xmlns:p14="http://schemas.microsoft.com/office/powerpoint/2010/main" val="47469295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7"/>
          <p:cNvGrpSpPr>
            <a:grpSpLocks/>
          </p:cNvGrpSpPr>
          <p:nvPr/>
        </p:nvGrpSpPr>
        <p:grpSpPr bwMode="auto">
          <a:xfrm>
            <a:off x="9891184" y="457200"/>
            <a:ext cx="1219200" cy="914400"/>
            <a:chOff x="842682" y="2971800"/>
            <a:chExt cx="914400" cy="914400"/>
          </a:xfrm>
        </p:grpSpPr>
        <p:sp>
          <p:nvSpPr>
            <p:cNvPr id="3" name="Rounded Rectangle 2"/>
            <p:cNvSpPr/>
            <p:nvPr/>
          </p:nvSpPr>
          <p:spPr>
            <a:xfrm>
              <a:off x="842682" y="2971800"/>
              <a:ext cx="914400" cy="914400"/>
            </a:xfrm>
            <a:prstGeom prst="roundRect">
              <a:avLst>
                <a:gd name="adj" fmla="val 9314"/>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white"/>
                </a:solidFill>
                <a:effectLst/>
                <a:uLnTx/>
                <a:uFillTx/>
                <a:latin typeface="News Gothic MT"/>
                <a:ea typeface="+mn-ea"/>
                <a:cs typeface="+mn-cs"/>
              </a:endParaRPr>
            </a:p>
          </p:txBody>
        </p:sp>
        <p:grpSp>
          <p:nvGrpSpPr>
            <p:cNvPr id="4" name="Group 10"/>
            <p:cNvGrpSpPr>
              <a:grpSpLocks noChangeAspect="1"/>
            </p:cNvGrpSpPr>
            <p:nvPr/>
          </p:nvGrpSpPr>
          <p:grpSpPr bwMode="auto">
            <a:xfrm>
              <a:off x="948372" y="3034353"/>
              <a:ext cx="700732" cy="800823"/>
              <a:chOff x="1230573" y="1890215"/>
              <a:chExt cx="1444388" cy="1650696"/>
            </a:xfrm>
          </p:grpSpPr>
          <p:sp>
            <p:nvSpPr>
              <p:cNvPr id="5" name="Oval 4"/>
              <p:cNvSpPr/>
              <p:nvPr/>
            </p:nvSpPr>
            <p:spPr>
              <a:xfrm>
                <a:off x="1231958" y="1888896"/>
                <a:ext cx="1443061" cy="939130"/>
              </a:xfrm>
              <a:prstGeom prst="ellipse">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white"/>
                  </a:solidFill>
                  <a:effectLst/>
                  <a:uLnTx/>
                  <a:uFillTx/>
                  <a:latin typeface="News Gothic MT"/>
                  <a:ea typeface="+mn-ea"/>
                  <a:cs typeface="+mn-cs"/>
                </a:endParaRPr>
              </a:p>
            </p:txBody>
          </p:sp>
          <p:sp>
            <p:nvSpPr>
              <p:cNvPr id="6" name="Oval 5"/>
              <p:cNvSpPr/>
              <p:nvPr/>
            </p:nvSpPr>
            <p:spPr>
              <a:xfrm>
                <a:off x="1935492" y="2844388"/>
                <a:ext cx="605364" cy="402484"/>
              </a:xfrm>
              <a:prstGeom prst="ellipse">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white"/>
                  </a:solidFill>
                  <a:effectLst/>
                  <a:uLnTx/>
                  <a:uFillTx/>
                  <a:latin typeface="News Gothic MT"/>
                  <a:ea typeface="+mn-ea"/>
                  <a:cs typeface="+mn-cs"/>
                </a:endParaRPr>
              </a:p>
            </p:txBody>
          </p:sp>
          <p:sp>
            <p:nvSpPr>
              <p:cNvPr id="7" name="Oval 6"/>
              <p:cNvSpPr/>
              <p:nvPr/>
            </p:nvSpPr>
            <p:spPr>
              <a:xfrm>
                <a:off x="1902769" y="3276323"/>
                <a:ext cx="392669" cy="265050"/>
              </a:xfrm>
              <a:prstGeom prst="ellipse">
                <a:avLst/>
              </a:prstGeom>
              <a:solidFill>
                <a:srgbClr val="FFF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white"/>
                  </a:solidFill>
                  <a:effectLst/>
                  <a:uLnTx/>
                  <a:uFillTx/>
                  <a:latin typeface="News Gothic MT"/>
                  <a:ea typeface="+mn-ea"/>
                  <a:cs typeface="+mn-cs"/>
                </a:endParaRPr>
              </a:p>
            </p:txBody>
          </p:sp>
          <p:sp>
            <p:nvSpPr>
              <p:cNvPr id="8" name="Oval 7"/>
              <p:cNvSpPr/>
              <p:nvPr/>
            </p:nvSpPr>
            <p:spPr>
              <a:xfrm>
                <a:off x="1634445" y="2392820"/>
                <a:ext cx="621726" cy="405757"/>
              </a:xfrm>
              <a:prstGeom prst="ellipse">
                <a:avLst/>
              </a:prstGeom>
              <a:solidFill>
                <a:srgbClr val="FFFFFF">
                  <a:alpha val="3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white"/>
                  </a:solidFill>
                  <a:effectLst/>
                  <a:uLnTx/>
                  <a:uFillTx/>
                  <a:latin typeface="News Gothic MT"/>
                  <a:ea typeface="+mn-ea"/>
                  <a:cs typeface="+mn-cs"/>
                </a:endParaRPr>
              </a:p>
            </p:txBody>
          </p:sp>
        </p:grpSp>
      </p:grpSp>
      <p:sp>
        <p:nvSpPr>
          <p:cNvPr id="9" name="Date Placeholder 1"/>
          <p:cNvSpPr>
            <a:spLocks noGrp="1"/>
          </p:cNvSpPr>
          <p:nvPr>
            <p:ph type="dt" sz="half" idx="10"/>
          </p:nvPr>
        </p:nvSpPr>
        <p:spPr/>
        <p:txBody>
          <a:bodyPr/>
          <a:lstStyle>
            <a:lvl1pPr>
              <a:defRPr/>
            </a:lvl1pPr>
          </a:lstStyle>
          <a:p>
            <a:pPr defTabSz="914400" eaLnBrk="0" fontAlgn="base" hangingPunct="0">
              <a:spcBef>
                <a:spcPct val="0"/>
              </a:spcBef>
              <a:spcAft>
                <a:spcPct val="0"/>
              </a:spcAft>
              <a:defRPr/>
            </a:pPr>
            <a:endParaRPr lang="en-US">
              <a:solidFill>
                <a:prstClr val="white">
                  <a:lumMod val="75000"/>
                </a:prstClr>
              </a:solidFill>
              <a:latin typeface="Times New Roman" charset="0"/>
              <a:ea typeface="ＭＳ Ｐゴシック" charset="0"/>
            </a:endParaRPr>
          </a:p>
        </p:txBody>
      </p:sp>
      <p:sp>
        <p:nvSpPr>
          <p:cNvPr id="10" name="Footer Placeholder 2"/>
          <p:cNvSpPr>
            <a:spLocks noGrp="1"/>
          </p:cNvSpPr>
          <p:nvPr>
            <p:ph type="ftr" sz="quarter" idx="11"/>
          </p:nvPr>
        </p:nvSpPr>
        <p:spPr/>
        <p:txBody>
          <a:bodyPr/>
          <a:lstStyle>
            <a:lvl1pPr>
              <a:defRPr/>
            </a:lvl1pPr>
          </a:lstStyle>
          <a:p>
            <a:pPr defTabSz="914400" eaLnBrk="0" fontAlgn="base" hangingPunct="0">
              <a:spcBef>
                <a:spcPct val="0"/>
              </a:spcBef>
              <a:spcAft>
                <a:spcPct val="0"/>
              </a:spcAft>
              <a:defRPr/>
            </a:pPr>
            <a:endParaRPr lang="en-US">
              <a:solidFill>
                <a:prstClr val="white">
                  <a:lumMod val="75000"/>
                </a:prstClr>
              </a:solidFill>
              <a:latin typeface="Times New Roman" charset="0"/>
              <a:ea typeface="ＭＳ Ｐゴシック" charset="0"/>
            </a:endParaRPr>
          </a:p>
        </p:txBody>
      </p:sp>
      <p:sp>
        <p:nvSpPr>
          <p:cNvPr id="11" name="Slide Number Placeholder 3"/>
          <p:cNvSpPr>
            <a:spLocks noGrp="1"/>
          </p:cNvSpPr>
          <p:nvPr>
            <p:ph type="sldNum" sz="quarter" idx="12"/>
          </p:nvPr>
        </p:nvSpPr>
        <p:spPr>
          <a:xfrm>
            <a:off x="11095567" y="365126"/>
            <a:ext cx="812800" cy="365125"/>
          </a:xfrm>
        </p:spPr>
        <p:txBody>
          <a:bodyPr/>
          <a:lstStyle>
            <a:lvl1pPr>
              <a:defRPr/>
            </a:lvl1pPr>
          </a:lstStyle>
          <a:p>
            <a:pPr defTabSz="914400" eaLnBrk="0" fontAlgn="base" hangingPunct="0">
              <a:spcBef>
                <a:spcPct val="0"/>
              </a:spcBef>
              <a:spcAft>
                <a:spcPct val="0"/>
              </a:spcAft>
              <a:defRPr/>
            </a:pPr>
            <a:fld id="{C0A48808-2CC7-854D-B5C8-90DA9A71196E}" type="slidenum">
              <a:rPr lang="en-US" smtClean="0">
                <a:solidFill>
                  <a:srgbClr val="749805"/>
                </a:solidFill>
                <a:latin typeface="Times New Roman" charset="0"/>
                <a:ea typeface="ＭＳ Ｐゴシック" charset="0"/>
              </a:rPr>
              <a:pPr defTabSz="914400" eaLnBrk="0" fontAlgn="base" hangingPunct="0">
                <a:spcBef>
                  <a:spcPct val="0"/>
                </a:spcBef>
                <a:spcAft>
                  <a:spcPct val="0"/>
                </a:spcAft>
                <a:defRPr/>
              </a:pPr>
              <a:t>‹#›</a:t>
            </a:fld>
            <a:endParaRPr lang="en-US">
              <a:solidFill>
                <a:srgbClr val="749805"/>
              </a:solidFill>
              <a:latin typeface="Times New Roman" charset="0"/>
              <a:ea typeface="ＭＳ Ｐゴシック" charset="0"/>
            </a:endParaRPr>
          </a:p>
        </p:txBody>
      </p:sp>
    </p:spTree>
    <p:extLst>
      <p:ext uri="{BB962C8B-B14F-4D97-AF65-F5344CB8AC3E}">
        <p14:creationId xmlns:p14="http://schemas.microsoft.com/office/powerpoint/2010/main" val="1156936923"/>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1999" y="304800"/>
            <a:ext cx="6597692" cy="719424"/>
          </a:xfrm>
        </p:spPr>
        <p:txBody>
          <a:bodyPr/>
          <a:lstStyle>
            <a:lvl1pPr algn="l">
              <a:defRPr sz="2200" b="0"/>
            </a:lvl1pPr>
          </a:lstStyle>
          <a:p>
            <a:r>
              <a:rPr lang="en-US" smtClean="0"/>
              <a:t>Click to edit Master title style</a:t>
            </a:r>
            <a:endParaRPr/>
          </a:p>
        </p:txBody>
      </p:sp>
      <p:sp>
        <p:nvSpPr>
          <p:cNvPr id="3" name="Content Placeholder 2"/>
          <p:cNvSpPr>
            <a:spLocks noGrp="1"/>
          </p:cNvSpPr>
          <p:nvPr>
            <p:ph idx="1"/>
          </p:nvPr>
        </p:nvSpPr>
        <p:spPr>
          <a:xfrm>
            <a:off x="4557484" y="2292825"/>
            <a:ext cx="6612168" cy="3833339"/>
          </a:xfrm>
        </p:spPr>
        <p:txBody>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4572001" y="1160463"/>
            <a:ext cx="6597692" cy="9540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defTabSz="914400" eaLnBrk="0" fontAlgn="base" hangingPunct="0">
              <a:spcBef>
                <a:spcPct val="0"/>
              </a:spcBef>
              <a:spcAft>
                <a:spcPct val="0"/>
              </a:spcAft>
              <a:defRPr/>
            </a:pPr>
            <a:endParaRPr lang="en-US">
              <a:solidFill>
                <a:prstClr val="white">
                  <a:lumMod val="75000"/>
                </a:prstClr>
              </a:solidFill>
              <a:latin typeface="Times New Roman" charset="0"/>
              <a:ea typeface="ＭＳ Ｐゴシック" charset="0"/>
            </a:endParaRPr>
          </a:p>
        </p:txBody>
      </p:sp>
      <p:sp>
        <p:nvSpPr>
          <p:cNvPr id="6" name="Footer Placeholder 4"/>
          <p:cNvSpPr>
            <a:spLocks noGrp="1"/>
          </p:cNvSpPr>
          <p:nvPr>
            <p:ph type="ftr" sz="quarter" idx="11"/>
          </p:nvPr>
        </p:nvSpPr>
        <p:spPr/>
        <p:txBody>
          <a:bodyPr/>
          <a:lstStyle>
            <a:lvl1pPr>
              <a:defRPr/>
            </a:lvl1pPr>
          </a:lstStyle>
          <a:p>
            <a:pPr defTabSz="914400" eaLnBrk="0" fontAlgn="base" hangingPunct="0">
              <a:spcBef>
                <a:spcPct val="0"/>
              </a:spcBef>
              <a:spcAft>
                <a:spcPct val="0"/>
              </a:spcAft>
              <a:defRPr/>
            </a:pPr>
            <a:endParaRPr lang="en-US">
              <a:solidFill>
                <a:prstClr val="white">
                  <a:lumMod val="75000"/>
                </a:prstClr>
              </a:solidFill>
              <a:latin typeface="Times New Roman" charset="0"/>
              <a:ea typeface="ＭＳ Ｐゴシック" charset="0"/>
            </a:endParaRPr>
          </a:p>
        </p:txBody>
      </p:sp>
      <p:sp>
        <p:nvSpPr>
          <p:cNvPr id="7" name="Slide Number Placeholder 5"/>
          <p:cNvSpPr>
            <a:spLocks noGrp="1"/>
          </p:cNvSpPr>
          <p:nvPr>
            <p:ph type="sldNum" sz="quarter" idx="12"/>
          </p:nvPr>
        </p:nvSpPr>
        <p:spPr/>
        <p:txBody>
          <a:bodyPr/>
          <a:lstStyle>
            <a:lvl1pPr>
              <a:defRPr/>
            </a:lvl1pPr>
          </a:lstStyle>
          <a:p>
            <a:pPr defTabSz="914400" eaLnBrk="0" fontAlgn="base" hangingPunct="0">
              <a:spcBef>
                <a:spcPct val="0"/>
              </a:spcBef>
              <a:spcAft>
                <a:spcPct val="0"/>
              </a:spcAft>
              <a:defRPr/>
            </a:pPr>
            <a:fld id="{0BDEAF15-492B-034C-8825-29407C4D242D}" type="slidenum">
              <a:rPr lang="en-US" smtClean="0">
                <a:solidFill>
                  <a:srgbClr val="749805"/>
                </a:solidFill>
                <a:latin typeface="Times New Roman" charset="0"/>
                <a:ea typeface="ＭＳ Ｐゴシック" charset="0"/>
              </a:rPr>
              <a:pPr defTabSz="914400" eaLnBrk="0" fontAlgn="base" hangingPunct="0">
                <a:spcBef>
                  <a:spcPct val="0"/>
                </a:spcBef>
                <a:spcAft>
                  <a:spcPct val="0"/>
                </a:spcAft>
                <a:defRPr/>
              </a:pPr>
              <a:t>‹#›</a:t>
            </a:fld>
            <a:endParaRPr lang="en-US">
              <a:solidFill>
                <a:srgbClr val="749805"/>
              </a:solidFill>
              <a:latin typeface="Times New Roman" charset="0"/>
              <a:ea typeface="ＭＳ Ｐゴシック" charset="0"/>
            </a:endParaRPr>
          </a:p>
        </p:txBody>
      </p:sp>
    </p:spTree>
    <p:extLst>
      <p:ext uri="{BB962C8B-B14F-4D97-AF65-F5344CB8AC3E}">
        <p14:creationId xmlns:p14="http://schemas.microsoft.com/office/powerpoint/2010/main" val="1132804640"/>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12" name="Picture Placeholder 11"/>
          <p:cNvSpPr>
            <a:spLocks noGrp="1"/>
          </p:cNvSpPr>
          <p:nvPr>
            <p:ph type="pic" sz="quarter" idx="13"/>
          </p:nvPr>
        </p:nvSpPr>
        <p:spPr>
          <a:xfrm>
            <a:off x="4572001" y="450850"/>
            <a:ext cx="6562912" cy="4611688"/>
          </a:xfrm>
          <a:prstGeom prst="roundRect">
            <a:avLst>
              <a:gd name="adj" fmla="val 3826"/>
            </a:avLst>
          </a:prstGeom>
          <a:noFill/>
        </p:spPr>
        <p:txBody>
          <a:bodyPr rtlCol="0">
            <a:normAutofit/>
          </a:bodyPr>
          <a:lstStyle>
            <a:lvl1pPr>
              <a:buNone/>
              <a:defRPr/>
            </a:lvl1pPr>
          </a:lstStyle>
          <a:p>
            <a:pPr lvl="0"/>
            <a:r>
              <a:rPr lang="en-US" noProof="0" smtClean="0"/>
              <a:t>Drag picture to placeholder or click icon to add</a:t>
            </a:r>
            <a:endParaRPr noProof="0"/>
          </a:p>
        </p:txBody>
      </p:sp>
      <p:sp>
        <p:nvSpPr>
          <p:cNvPr id="2" name="Title 1"/>
          <p:cNvSpPr>
            <a:spLocks noGrp="1"/>
          </p:cNvSpPr>
          <p:nvPr>
            <p:ph type="title"/>
          </p:nvPr>
        </p:nvSpPr>
        <p:spPr>
          <a:xfrm>
            <a:off x="4569011" y="5069542"/>
            <a:ext cx="6565900" cy="662519"/>
          </a:xfrm>
        </p:spPr>
        <p:txBody>
          <a:bodyPr/>
          <a:lstStyle>
            <a:lvl1pPr algn="l">
              <a:defRPr sz="1800" b="0"/>
            </a:lvl1pPr>
          </a:lstStyle>
          <a:p>
            <a:r>
              <a:rPr lang="en-US" smtClean="0"/>
              <a:t>Click to edit Master title style</a:t>
            </a:r>
            <a:endParaRPr/>
          </a:p>
        </p:txBody>
      </p:sp>
      <p:sp>
        <p:nvSpPr>
          <p:cNvPr id="4" name="Text Placeholder 3"/>
          <p:cNvSpPr>
            <a:spLocks noGrp="1"/>
          </p:cNvSpPr>
          <p:nvPr>
            <p:ph type="body" sz="half" idx="2"/>
          </p:nvPr>
        </p:nvSpPr>
        <p:spPr>
          <a:xfrm>
            <a:off x="4569013" y="5732061"/>
            <a:ext cx="6565900" cy="627797"/>
          </a:xfrm>
        </p:spPr>
        <p:txBody>
          <a:bodyPr/>
          <a:lstStyle>
            <a:lvl1pPr marL="0" indent="0">
              <a:spcBef>
                <a:spcPct val="0"/>
              </a:spcBef>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4"/>
          </p:nvPr>
        </p:nvSpPr>
        <p:spPr/>
        <p:txBody>
          <a:bodyPr/>
          <a:lstStyle>
            <a:lvl1pPr>
              <a:defRPr/>
            </a:lvl1pPr>
          </a:lstStyle>
          <a:p>
            <a:pPr defTabSz="914400" eaLnBrk="0" fontAlgn="base" hangingPunct="0">
              <a:spcBef>
                <a:spcPct val="0"/>
              </a:spcBef>
              <a:spcAft>
                <a:spcPct val="0"/>
              </a:spcAft>
              <a:defRPr/>
            </a:pPr>
            <a:endParaRPr lang="en-US">
              <a:solidFill>
                <a:prstClr val="white">
                  <a:lumMod val="75000"/>
                </a:prstClr>
              </a:solidFill>
              <a:latin typeface="Times New Roman" charset="0"/>
              <a:ea typeface="ＭＳ Ｐゴシック" charset="0"/>
            </a:endParaRPr>
          </a:p>
        </p:txBody>
      </p:sp>
      <p:sp>
        <p:nvSpPr>
          <p:cNvPr id="6" name="Footer Placeholder 4"/>
          <p:cNvSpPr>
            <a:spLocks noGrp="1"/>
          </p:cNvSpPr>
          <p:nvPr>
            <p:ph type="ftr" sz="quarter" idx="15"/>
          </p:nvPr>
        </p:nvSpPr>
        <p:spPr/>
        <p:txBody>
          <a:bodyPr/>
          <a:lstStyle>
            <a:lvl1pPr>
              <a:defRPr/>
            </a:lvl1pPr>
          </a:lstStyle>
          <a:p>
            <a:pPr defTabSz="914400" eaLnBrk="0" fontAlgn="base" hangingPunct="0">
              <a:spcBef>
                <a:spcPct val="0"/>
              </a:spcBef>
              <a:spcAft>
                <a:spcPct val="0"/>
              </a:spcAft>
              <a:defRPr/>
            </a:pPr>
            <a:endParaRPr lang="en-US">
              <a:solidFill>
                <a:prstClr val="white">
                  <a:lumMod val="75000"/>
                </a:prstClr>
              </a:solidFill>
              <a:latin typeface="Times New Roman" charset="0"/>
              <a:ea typeface="ＭＳ Ｐゴシック" charset="0"/>
            </a:endParaRPr>
          </a:p>
        </p:txBody>
      </p:sp>
      <p:sp>
        <p:nvSpPr>
          <p:cNvPr id="7" name="Slide Number Placeholder 5"/>
          <p:cNvSpPr>
            <a:spLocks noGrp="1"/>
          </p:cNvSpPr>
          <p:nvPr>
            <p:ph type="sldNum" sz="quarter" idx="16"/>
          </p:nvPr>
        </p:nvSpPr>
        <p:spPr/>
        <p:txBody>
          <a:bodyPr/>
          <a:lstStyle>
            <a:lvl1pPr>
              <a:defRPr/>
            </a:lvl1pPr>
          </a:lstStyle>
          <a:p>
            <a:pPr defTabSz="914400" eaLnBrk="0" fontAlgn="base" hangingPunct="0">
              <a:spcBef>
                <a:spcPct val="0"/>
              </a:spcBef>
              <a:spcAft>
                <a:spcPct val="0"/>
              </a:spcAft>
              <a:defRPr/>
            </a:pPr>
            <a:fld id="{7A8B2EFE-A076-2643-B5D4-9ACAD58260E0}" type="slidenum">
              <a:rPr lang="en-US" smtClean="0">
                <a:solidFill>
                  <a:srgbClr val="749805"/>
                </a:solidFill>
                <a:latin typeface="Times New Roman" charset="0"/>
                <a:ea typeface="ＭＳ Ｐゴシック" charset="0"/>
              </a:rPr>
              <a:pPr defTabSz="914400" eaLnBrk="0" fontAlgn="base" hangingPunct="0">
                <a:spcBef>
                  <a:spcPct val="0"/>
                </a:spcBef>
                <a:spcAft>
                  <a:spcPct val="0"/>
                </a:spcAft>
                <a:defRPr/>
              </a:pPr>
              <a:t>‹#›</a:t>
            </a:fld>
            <a:endParaRPr lang="en-US">
              <a:solidFill>
                <a:srgbClr val="749805"/>
              </a:solidFill>
              <a:latin typeface="Times New Roman" charset="0"/>
              <a:ea typeface="ＭＳ Ｐゴシック" charset="0"/>
            </a:endParaRPr>
          </a:p>
        </p:txBody>
      </p:sp>
    </p:spTree>
    <p:extLst>
      <p:ext uri="{BB962C8B-B14F-4D97-AF65-F5344CB8AC3E}">
        <p14:creationId xmlns:p14="http://schemas.microsoft.com/office/powerpoint/2010/main" val="623399848"/>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Picture with Caption, Alt.">
    <p:spTree>
      <p:nvGrpSpPr>
        <p:cNvPr id="1" name=""/>
        <p:cNvGrpSpPr/>
        <p:nvPr/>
      </p:nvGrpSpPr>
      <p:grpSpPr>
        <a:xfrm>
          <a:off x="0" y="0"/>
          <a:ext cx="0" cy="0"/>
          <a:chOff x="0" y="0"/>
          <a:chExt cx="0" cy="0"/>
        </a:xfrm>
      </p:grpSpPr>
      <p:sp>
        <p:nvSpPr>
          <p:cNvPr id="12" name="Picture Placeholder 11"/>
          <p:cNvSpPr>
            <a:spLocks noGrp="1"/>
          </p:cNvSpPr>
          <p:nvPr>
            <p:ph type="pic" sz="quarter" idx="13"/>
          </p:nvPr>
        </p:nvSpPr>
        <p:spPr>
          <a:xfrm>
            <a:off x="4028142" y="1609725"/>
            <a:ext cx="7124700" cy="2281238"/>
          </a:xfrm>
          <a:prstGeom prst="roundRect">
            <a:avLst>
              <a:gd name="adj" fmla="val 3826"/>
            </a:avLst>
          </a:prstGeom>
          <a:noFill/>
        </p:spPr>
        <p:txBody>
          <a:bodyPr rtlCol="0">
            <a:normAutofit/>
          </a:bodyPr>
          <a:lstStyle>
            <a:lvl1pPr>
              <a:buNone/>
              <a:defRPr/>
            </a:lvl1pPr>
          </a:lstStyle>
          <a:p>
            <a:pPr lvl="0"/>
            <a:r>
              <a:rPr lang="en-US" noProof="0" smtClean="0"/>
              <a:t>Drag picture to placeholder or click icon to add</a:t>
            </a:r>
            <a:endParaRPr noProof="0"/>
          </a:p>
        </p:txBody>
      </p:sp>
      <p:sp>
        <p:nvSpPr>
          <p:cNvPr id="2" name="Title 1"/>
          <p:cNvSpPr>
            <a:spLocks noGrp="1"/>
          </p:cNvSpPr>
          <p:nvPr>
            <p:ph type="title"/>
          </p:nvPr>
        </p:nvSpPr>
        <p:spPr>
          <a:xfrm>
            <a:off x="3931091" y="3904812"/>
            <a:ext cx="7221751" cy="681892"/>
          </a:xfrm>
        </p:spPr>
        <p:txBody>
          <a:bodyPr/>
          <a:lstStyle>
            <a:lvl1pPr algn="l">
              <a:defRPr sz="1800" b="0"/>
            </a:lvl1pPr>
          </a:lstStyle>
          <a:p>
            <a:r>
              <a:rPr lang="en-US" smtClean="0"/>
              <a:t>Click to edit Master title style</a:t>
            </a:r>
            <a:endParaRPr/>
          </a:p>
        </p:txBody>
      </p:sp>
      <p:sp>
        <p:nvSpPr>
          <p:cNvPr id="4" name="Text Placeholder 3"/>
          <p:cNvSpPr>
            <a:spLocks noGrp="1"/>
          </p:cNvSpPr>
          <p:nvPr>
            <p:ph type="body" sz="half" idx="2"/>
          </p:nvPr>
        </p:nvSpPr>
        <p:spPr>
          <a:xfrm>
            <a:off x="3931093" y="4586705"/>
            <a:ext cx="7221751" cy="627797"/>
          </a:xfrm>
        </p:spPr>
        <p:txBody>
          <a:bodyPr/>
          <a:lstStyle>
            <a:lvl1pPr marL="0" indent="0">
              <a:spcBef>
                <a:spcPct val="0"/>
              </a:spcBef>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4"/>
          </p:nvPr>
        </p:nvSpPr>
        <p:spPr/>
        <p:txBody>
          <a:bodyPr/>
          <a:lstStyle>
            <a:lvl1pPr>
              <a:defRPr/>
            </a:lvl1pPr>
          </a:lstStyle>
          <a:p>
            <a:pPr defTabSz="914400" eaLnBrk="0" fontAlgn="base" hangingPunct="0">
              <a:spcBef>
                <a:spcPct val="0"/>
              </a:spcBef>
              <a:spcAft>
                <a:spcPct val="0"/>
              </a:spcAft>
              <a:defRPr/>
            </a:pPr>
            <a:endParaRPr lang="en-US">
              <a:solidFill>
                <a:prstClr val="white">
                  <a:lumMod val="75000"/>
                </a:prstClr>
              </a:solidFill>
              <a:latin typeface="Times New Roman" charset="0"/>
              <a:ea typeface="ＭＳ Ｐゴシック" charset="0"/>
            </a:endParaRPr>
          </a:p>
        </p:txBody>
      </p:sp>
      <p:sp>
        <p:nvSpPr>
          <p:cNvPr id="6" name="Footer Placeholder 4"/>
          <p:cNvSpPr>
            <a:spLocks noGrp="1"/>
          </p:cNvSpPr>
          <p:nvPr>
            <p:ph type="ftr" sz="quarter" idx="15"/>
          </p:nvPr>
        </p:nvSpPr>
        <p:spPr/>
        <p:txBody>
          <a:bodyPr/>
          <a:lstStyle>
            <a:lvl1pPr>
              <a:defRPr/>
            </a:lvl1pPr>
          </a:lstStyle>
          <a:p>
            <a:pPr defTabSz="914400" eaLnBrk="0" fontAlgn="base" hangingPunct="0">
              <a:spcBef>
                <a:spcPct val="0"/>
              </a:spcBef>
              <a:spcAft>
                <a:spcPct val="0"/>
              </a:spcAft>
              <a:defRPr/>
            </a:pPr>
            <a:endParaRPr lang="en-US">
              <a:solidFill>
                <a:prstClr val="white">
                  <a:lumMod val="75000"/>
                </a:prstClr>
              </a:solidFill>
              <a:latin typeface="Times New Roman" charset="0"/>
              <a:ea typeface="ＭＳ Ｐゴシック" charset="0"/>
            </a:endParaRPr>
          </a:p>
        </p:txBody>
      </p:sp>
      <p:sp>
        <p:nvSpPr>
          <p:cNvPr id="7" name="Slide Number Placeholder 5"/>
          <p:cNvSpPr>
            <a:spLocks noGrp="1"/>
          </p:cNvSpPr>
          <p:nvPr>
            <p:ph type="sldNum" sz="quarter" idx="16"/>
          </p:nvPr>
        </p:nvSpPr>
        <p:spPr/>
        <p:txBody>
          <a:bodyPr/>
          <a:lstStyle>
            <a:lvl1pPr>
              <a:defRPr/>
            </a:lvl1pPr>
          </a:lstStyle>
          <a:p>
            <a:pPr defTabSz="914400" eaLnBrk="0" fontAlgn="base" hangingPunct="0">
              <a:spcBef>
                <a:spcPct val="0"/>
              </a:spcBef>
              <a:spcAft>
                <a:spcPct val="0"/>
              </a:spcAft>
              <a:defRPr/>
            </a:pPr>
            <a:fld id="{ECDACFB6-0D8E-6441-90BE-B3564C131AFC}" type="slidenum">
              <a:rPr lang="en-US" smtClean="0">
                <a:solidFill>
                  <a:srgbClr val="749805"/>
                </a:solidFill>
                <a:latin typeface="Times New Roman" charset="0"/>
                <a:ea typeface="ＭＳ Ｐゴシック" charset="0"/>
              </a:rPr>
              <a:pPr defTabSz="914400" eaLnBrk="0" fontAlgn="base" hangingPunct="0">
                <a:spcBef>
                  <a:spcPct val="0"/>
                </a:spcBef>
                <a:spcAft>
                  <a:spcPct val="0"/>
                </a:spcAft>
                <a:defRPr/>
              </a:pPr>
              <a:t>‹#›</a:t>
            </a:fld>
            <a:endParaRPr lang="en-US">
              <a:solidFill>
                <a:srgbClr val="749805"/>
              </a:solidFill>
              <a:latin typeface="Times New Roman" charset="0"/>
              <a:ea typeface="ＭＳ Ｐゴシック" charset="0"/>
            </a:endParaRPr>
          </a:p>
        </p:txBody>
      </p:sp>
    </p:spTree>
    <p:extLst>
      <p:ext uri="{BB962C8B-B14F-4D97-AF65-F5344CB8AC3E}">
        <p14:creationId xmlns:p14="http://schemas.microsoft.com/office/powerpoint/2010/main" val="2142790280"/>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3 Pictures with Caption">
    <p:spTree>
      <p:nvGrpSpPr>
        <p:cNvPr id="1" name=""/>
        <p:cNvGrpSpPr/>
        <p:nvPr/>
      </p:nvGrpSpPr>
      <p:grpSpPr>
        <a:xfrm>
          <a:off x="0" y="0"/>
          <a:ext cx="0" cy="0"/>
          <a:chOff x="0" y="0"/>
          <a:chExt cx="0" cy="0"/>
        </a:xfrm>
      </p:grpSpPr>
      <p:sp>
        <p:nvSpPr>
          <p:cNvPr id="12" name="Picture Placeholder 11"/>
          <p:cNvSpPr>
            <a:spLocks noGrp="1"/>
          </p:cNvSpPr>
          <p:nvPr>
            <p:ph type="pic" sz="quarter" idx="13"/>
          </p:nvPr>
        </p:nvSpPr>
        <p:spPr>
          <a:xfrm>
            <a:off x="4028142" y="443552"/>
            <a:ext cx="7124700" cy="2281238"/>
          </a:xfrm>
          <a:prstGeom prst="round2SameRect">
            <a:avLst>
              <a:gd name="adj1" fmla="val 5300"/>
              <a:gd name="adj2" fmla="val 0"/>
            </a:avLst>
          </a:prstGeom>
          <a:noFill/>
        </p:spPr>
        <p:txBody>
          <a:bodyPr rtlCol="0">
            <a:normAutofit/>
          </a:bodyPr>
          <a:lstStyle>
            <a:lvl1pPr marL="0" indent="0">
              <a:buNone/>
              <a:defRPr/>
            </a:lvl1pPr>
          </a:lstStyle>
          <a:p>
            <a:pPr lvl="0"/>
            <a:r>
              <a:rPr lang="en-US" noProof="0" smtClean="0"/>
              <a:t>Drag picture to placeholder or click icon to add</a:t>
            </a:r>
            <a:endParaRPr noProof="0"/>
          </a:p>
        </p:txBody>
      </p:sp>
      <p:sp>
        <p:nvSpPr>
          <p:cNvPr id="2" name="Title 1"/>
          <p:cNvSpPr>
            <a:spLocks noGrp="1"/>
          </p:cNvSpPr>
          <p:nvPr>
            <p:ph type="title"/>
          </p:nvPr>
        </p:nvSpPr>
        <p:spPr>
          <a:xfrm>
            <a:off x="3931091" y="5055855"/>
            <a:ext cx="7221751" cy="681892"/>
          </a:xfrm>
        </p:spPr>
        <p:txBody>
          <a:bodyPr/>
          <a:lstStyle>
            <a:lvl1pPr algn="l">
              <a:defRPr sz="1800" b="0"/>
            </a:lvl1pPr>
          </a:lstStyle>
          <a:p>
            <a:r>
              <a:rPr lang="en-US" smtClean="0"/>
              <a:t>Click to edit Master title style</a:t>
            </a:r>
            <a:endParaRPr/>
          </a:p>
        </p:txBody>
      </p:sp>
      <p:sp>
        <p:nvSpPr>
          <p:cNvPr id="4" name="Text Placeholder 3"/>
          <p:cNvSpPr>
            <a:spLocks noGrp="1"/>
          </p:cNvSpPr>
          <p:nvPr>
            <p:ph type="body" sz="half" idx="2"/>
          </p:nvPr>
        </p:nvSpPr>
        <p:spPr>
          <a:xfrm>
            <a:off x="3931093" y="5737748"/>
            <a:ext cx="7221751" cy="627797"/>
          </a:xfrm>
        </p:spPr>
        <p:txBody>
          <a:bodyPr/>
          <a:lstStyle>
            <a:lvl1pPr marL="0" indent="0">
              <a:spcBef>
                <a:spcPct val="0"/>
              </a:spcBef>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3" name="Picture Placeholder 11"/>
          <p:cNvSpPr>
            <a:spLocks noGrp="1"/>
          </p:cNvSpPr>
          <p:nvPr>
            <p:ph type="pic" sz="quarter" idx="14"/>
          </p:nvPr>
        </p:nvSpPr>
        <p:spPr>
          <a:xfrm flipH="1" flipV="1">
            <a:off x="4028141" y="2756848"/>
            <a:ext cx="3523488" cy="2281238"/>
          </a:xfrm>
          <a:prstGeom prst="round1Rect">
            <a:avLst>
              <a:gd name="adj" fmla="val 9488"/>
            </a:avLst>
          </a:prstGeom>
          <a:blipFill dpi="0" rotWithShape="0">
            <a:blip r:embed="rId2" cstate="print"/>
            <a:srcRect/>
            <a:stretch>
              <a:fillRect/>
            </a:stretch>
          </a:blipFill>
        </p:spPr>
        <p:txBody>
          <a:bodyPr rtlCol="0" anchor="b" anchorCtr="1">
            <a:normAutofit/>
            <a:scene3d>
              <a:camera prst="orthographicFront">
                <a:rot lat="0" lon="0" rev="10800000"/>
              </a:camera>
              <a:lightRig rig="threePt" dir="t"/>
            </a:scene3d>
          </a:bodyPr>
          <a:lstStyle>
            <a:lvl1pPr marL="0" indent="0" algn="l" defTabSz="914400" rtl="0" eaLnBrk="1" latinLnBrk="0" hangingPunct="1">
              <a:spcBef>
                <a:spcPts val="1800"/>
              </a:spcBef>
              <a:buClr>
                <a:schemeClr val="accent1"/>
              </a:buClr>
              <a:buSzPct val="130000"/>
              <a:buFont typeface="Wingdings" pitchFamily="2" charset="2"/>
              <a:buNone/>
              <a:defRPr sz="1600" kern="1200">
                <a:solidFill>
                  <a:schemeClr val="tx1">
                    <a:lumMod val="75000"/>
                    <a:lumOff val="25000"/>
                  </a:schemeClr>
                </a:solidFill>
                <a:latin typeface="+mn-lt"/>
                <a:ea typeface="+mn-ea"/>
                <a:cs typeface="+mn-cs"/>
              </a:defRPr>
            </a:lvl1pPr>
          </a:lstStyle>
          <a:p>
            <a:pPr lvl="0"/>
            <a:r>
              <a:rPr lang="en-US" noProof="0" smtClean="0"/>
              <a:t>Drag picture to placeholder or click icon to add</a:t>
            </a:r>
            <a:endParaRPr noProof="0"/>
          </a:p>
        </p:txBody>
      </p:sp>
      <p:sp>
        <p:nvSpPr>
          <p:cNvPr id="14" name="Picture Placeholder 11"/>
          <p:cNvSpPr>
            <a:spLocks noGrp="1"/>
          </p:cNvSpPr>
          <p:nvPr>
            <p:ph type="pic" sz="quarter" idx="15"/>
          </p:nvPr>
        </p:nvSpPr>
        <p:spPr>
          <a:xfrm flipV="1">
            <a:off x="7629353" y="2756848"/>
            <a:ext cx="3523488" cy="2281238"/>
          </a:xfrm>
          <a:prstGeom prst="round1Rect">
            <a:avLst>
              <a:gd name="adj" fmla="val 9488"/>
            </a:avLst>
          </a:prstGeom>
          <a:blipFill dpi="0" rotWithShape="0">
            <a:blip r:embed="rId2" cstate="print"/>
            <a:srcRect/>
            <a:stretch>
              <a:fillRect/>
            </a:stretch>
          </a:blipFill>
        </p:spPr>
        <p:txBody>
          <a:bodyPr rtlCol="0" anchor="b" anchorCtr="1">
            <a:normAutofit/>
            <a:scene3d>
              <a:camera prst="orthographicFront">
                <a:rot lat="0" lon="0" rev="10800000"/>
              </a:camera>
              <a:lightRig rig="threePt" dir="t"/>
            </a:scene3d>
          </a:bodyPr>
          <a:lstStyle>
            <a:lvl1pPr marL="0" indent="0" algn="l" defTabSz="914400" rtl="0" eaLnBrk="1" latinLnBrk="0" hangingPunct="1">
              <a:spcBef>
                <a:spcPts val="1800"/>
              </a:spcBef>
              <a:buClr>
                <a:schemeClr val="accent1"/>
              </a:buClr>
              <a:buSzPct val="130000"/>
              <a:buFont typeface="Wingdings" pitchFamily="2" charset="2"/>
              <a:buNone/>
              <a:defRPr sz="1600" kern="1200">
                <a:solidFill>
                  <a:schemeClr val="tx1">
                    <a:lumMod val="75000"/>
                    <a:lumOff val="25000"/>
                  </a:schemeClr>
                </a:solidFill>
                <a:latin typeface="+mn-lt"/>
                <a:ea typeface="+mn-ea"/>
                <a:cs typeface="+mn-cs"/>
              </a:defRPr>
            </a:lvl1pPr>
          </a:lstStyle>
          <a:p>
            <a:pPr lvl="0"/>
            <a:r>
              <a:rPr lang="en-US" noProof="0" smtClean="0"/>
              <a:t>Drag picture to placeholder or click icon to add</a:t>
            </a:r>
            <a:endParaRPr noProof="0"/>
          </a:p>
        </p:txBody>
      </p:sp>
      <p:sp>
        <p:nvSpPr>
          <p:cNvPr id="7" name="Date Placeholder 3"/>
          <p:cNvSpPr>
            <a:spLocks noGrp="1"/>
          </p:cNvSpPr>
          <p:nvPr>
            <p:ph type="dt" sz="half" idx="16"/>
          </p:nvPr>
        </p:nvSpPr>
        <p:spPr/>
        <p:txBody>
          <a:bodyPr/>
          <a:lstStyle>
            <a:lvl1pPr>
              <a:defRPr/>
            </a:lvl1pPr>
          </a:lstStyle>
          <a:p>
            <a:pPr defTabSz="914400" eaLnBrk="0" fontAlgn="base" hangingPunct="0">
              <a:spcBef>
                <a:spcPct val="0"/>
              </a:spcBef>
              <a:spcAft>
                <a:spcPct val="0"/>
              </a:spcAft>
              <a:defRPr/>
            </a:pPr>
            <a:endParaRPr lang="en-US">
              <a:solidFill>
                <a:prstClr val="white">
                  <a:lumMod val="75000"/>
                </a:prstClr>
              </a:solidFill>
              <a:latin typeface="Times New Roman" charset="0"/>
              <a:ea typeface="ＭＳ Ｐゴシック" charset="0"/>
            </a:endParaRPr>
          </a:p>
        </p:txBody>
      </p:sp>
      <p:sp>
        <p:nvSpPr>
          <p:cNvPr id="8" name="Footer Placeholder 4"/>
          <p:cNvSpPr>
            <a:spLocks noGrp="1"/>
          </p:cNvSpPr>
          <p:nvPr>
            <p:ph type="ftr" sz="quarter" idx="17"/>
          </p:nvPr>
        </p:nvSpPr>
        <p:spPr/>
        <p:txBody>
          <a:bodyPr/>
          <a:lstStyle>
            <a:lvl1pPr>
              <a:defRPr/>
            </a:lvl1pPr>
          </a:lstStyle>
          <a:p>
            <a:pPr defTabSz="914400" eaLnBrk="0" fontAlgn="base" hangingPunct="0">
              <a:spcBef>
                <a:spcPct val="0"/>
              </a:spcBef>
              <a:spcAft>
                <a:spcPct val="0"/>
              </a:spcAft>
              <a:defRPr/>
            </a:pPr>
            <a:endParaRPr lang="en-US">
              <a:solidFill>
                <a:prstClr val="white">
                  <a:lumMod val="75000"/>
                </a:prstClr>
              </a:solidFill>
              <a:latin typeface="Times New Roman" charset="0"/>
              <a:ea typeface="ＭＳ Ｐゴシック" charset="0"/>
            </a:endParaRPr>
          </a:p>
        </p:txBody>
      </p:sp>
      <p:sp>
        <p:nvSpPr>
          <p:cNvPr id="9" name="Slide Number Placeholder 5"/>
          <p:cNvSpPr>
            <a:spLocks noGrp="1"/>
          </p:cNvSpPr>
          <p:nvPr>
            <p:ph type="sldNum" sz="quarter" idx="18"/>
          </p:nvPr>
        </p:nvSpPr>
        <p:spPr/>
        <p:txBody>
          <a:bodyPr/>
          <a:lstStyle>
            <a:lvl1pPr>
              <a:defRPr/>
            </a:lvl1pPr>
          </a:lstStyle>
          <a:p>
            <a:pPr defTabSz="914400" eaLnBrk="0" fontAlgn="base" hangingPunct="0">
              <a:spcBef>
                <a:spcPct val="0"/>
              </a:spcBef>
              <a:spcAft>
                <a:spcPct val="0"/>
              </a:spcAft>
              <a:defRPr/>
            </a:pPr>
            <a:fld id="{B9A1DAAB-265E-CC4A-B19E-0D8082BD104E}" type="slidenum">
              <a:rPr lang="en-US" smtClean="0">
                <a:solidFill>
                  <a:srgbClr val="749805"/>
                </a:solidFill>
                <a:latin typeface="Times New Roman" charset="0"/>
                <a:ea typeface="ＭＳ Ｐゴシック" charset="0"/>
              </a:rPr>
              <a:pPr defTabSz="914400" eaLnBrk="0" fontAlgn="base" hangingPunct="0">
                <a:spcBef>
                  <a:spcPct val="0"/>
                </a:spcBef>
                <a:spcAft>
                  <a:spcPct val="0"/>
                </a:spcAft>
                <a:defRPr/>
              </a:pPr>
              <a:t>‹#›</a:t>
            </a:fld>
            <a:endParaRPr lang="en-US">
              <a:solidFill>
                <a:srgbClr val="749805"/>
              </a:solidFill>
              <a:latin typeface="Times New Roman" charset="0"/>
              <a:ea typeface="ＭＳ Ｐゴシック" charset="0"/>
            </a:endParaRPr>
          </a:p>
        </p:txBody>
      </p:sp>
    </p:spTree>
    <p:extLst>
      <p:ext uri="{BB962C8B-B14F-4D97-AF65-F5344CB8AC3E}">
        <p14:creationId xmlns:p14="http://schemas.microsoft.com/office/powerpoint/2010/main" val="353889243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4 Pictures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931091" y="5055855"/>
            <a:ext cx="7221751" cy="681892"/>
          </a:xfrm>
        </p:spPr>
        <p:txBody>
          <a:bodyPr/>
          <a:lstStyle>
            <a:lvl1pPr algn="l">
              <a:defRPr sz="1800" b="0"/>
            </a:lvl1pPr>
          </a:lstStyle>
          <a:p>
            <a:r>
              <a:rPr lang="en-US" smtClean="0"/>
              <a:t>Click to edit Master title style</a:t>
            </a:r>
            <a:endParaRPr/>
          </a:p>
        </p:txBody>
      </p:sp>
      <p:sp>
        <p:nvSpPr>
          <p:cNvPr id="4" name="Text Placeholder 3"/>
          <p:cNvSpPr>
            <a:spLocks noGrp="1"/>
          </p:cNvSpPr>
          <p:nvPr>
            <p:ph type="body" sz="half" idx="2"/>
          </p:nvPr>
        </p:nvSpPr>
        <p:spPr>
          <a:xfrm>
            <a:off x="3931093" y="5737748"/>
            <a:ext cx="7221751" cy="627797"/>
          </a:xfrm>
        </p:spPr>
        <p:txBody>
          <a:bodyPr/>
          <a:lstStyle>
            <a:lvl1pPr marL="0" indent="0">
              <a:spcBef>
                <a:spcPct val="0"/>
              </a:spcBef>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3" name="Picture Placeholder 11"/>
          <p:cNvSpPr>
            <a:spLocks noGrp="1"/>
          </p:cNvSpPr>
          <p:nvPr>
            <p:ph type="pic" sz="quarter" idx="14"/>
          </p:nvPr>
        </p:nvSpPr>
        <p:spPr>
          <a:xfrm flipH="1" flipV="1">
            <a:off x="4028141" y="2756848"/>
            <a:ext cx="3523488" cy="2281238"/>
          </a:xfrm>
          <a:prstGeom prst="round1Rect">
            <a:avLst>
              <a:gd name="adj" fmla="val 9488"/>
            </a:avLst>
          </a:prstGeom>
          <a:blipFill dpi="0" rotWithShape="0">
            <a:blip r:embed="rId2" cstate="print"/>
            <a:srcRect/>
            <a:stretch>
              <a:fillRect/>
            </a:stretch>
          </a:blipFill>
        </p:spPr>
        <p:txBody>
          <a:bodyPr rtlCol="0" anchor="b" anchorCtr="1">
            <a:normAutofit/>
            <a:scene3d>
              <a:camera prst="orthographicFront">
                <a:rot lat="0" lon="0" rev="10800000"/>
              </a:camera>
              <a:lightRig rig="threePt" dir="t"/>
            </a:scene3d>
          </a:bodyPr>
          <a:lstStyle>
            <a:lvl1pPr marL="0" indent="0">
              <a:buNone/>
              <a:defRPr sz="1600"/>
            </a:lvl1pPr>
          </a:lstStyle>
          <a:p>
            <a:pPr lvl="0"/>
            <a:r>
              <a:rPr lang="en-US" noProof="0" smtClean="0"/>
              <a:t>Drag picture to placeholder or click icon to add</a:t>
            </a:r>
            <a:endParaRPr noProof="0"/>
          </a:p>
        </p:txBody>
      </p:sp>
      <p:sp>
        <p:nvSpPr>
          <p:cNvPr id="14" name="Picture Placeholder 11"/>
          <p:cNvSpPr>
            <a:spLocks noGrp="1"/>
          </p:cNvSpPr>
          <p:nvPr>
            <p:ph type="pic" sz="quarter" idx="15"/>
          </p:nvPr>
        </p:nvSpPr>
        <p:spPr>
          <a:xfrm flipV="1">
            <a:off x="7631149" y="2756848"/>
            <a:ext cx="3523488" cy="2281238"/>
          </a:xfrm>
          <a:prstGeom prst="round1Rect">
            <a:avLst>
              <a:gd name="adj" fmla="val 9488"/>
            </a:avLst>
          </a:prstGeom>
          <a:blipFill dpi="0" rotWithShape="0">
            <a:blip r:embed="rId2" cstate="print"/>
            <a:srcRect/>
            <a:stretch>
              <a:fillRect/>
            </a:stretch>
          </a:blipFill>
        </p:spPr>
        <p:txBody>
          <a:bodyPr rtlCol="0" anchor="b" anchorCtr="1">
            <a:normAutofit/>
            <a:scene3d>
              <a:camera prst="orthographicFront">
                <a:rot lat="0" lon="0" rev="10800000"/>
              </a:camera>
              <a:lightRig rig="threePt" dir="t"/>
            </a:scene3d>
          </a:bodyPr>
          <a:lstStyle>
            <a:lvl1pPr marL="0" indent="0">
              <a:buNone/>
              <a:defRPr sz="1600"/>
            </a:lvl1pPr>
          </a:lstStyle>
          <a:p>
            <a:pPr lvl="0"/>
            <a:r>
              <a:rPr lang="en-US" noProof="0" smtClean="0"/>
              <a:t>Drag picture to placeholder or click icon to add</a:t>
            </a:r>
            <a:endParaRPr noProof="0"/>
          </a:p>
        </p:txBody>
      </p:sp>
      <p:sp>
        <p:nvSpPr>
          <p:cNvPr id="10" name="Picture Placeholder 11"/>
          <p:cNvSpPr>
            <a:spLocks noGrp="1"/>
          </p:cNvSpPr>
          <p:nvPr>
            <p:ph type="pic" sz="quarter" idx="16"/>
          </p:nvPr>
        </p:nvSpPr>
        <p:spPr>
          <a:xfrm flipH="1">
            <a:off x="4028141" y="437202"/>
            <a:ext cx="3523488" cy="2281238"/>
          </a:xfrm>
          <a:prstGeom prst="round1Rect">
            <a:avLst>
              <a:gd name="adj" fmla="val 9488"/>
            </a:avLst>
          </a:prstGeom>
          <a:blipFill dpi="0" rotWithShape="0">
            <a:blip r:embed="rId2" cstate="print"/>
            <a:srcRect/>
            <a:stretch>
              <a:fillRect/>
            </a:stretch>
          </a:blipFill>
        </p:spPr>
        <p:txBody>
          <a:bodyPr rtlCol="0" anchorCtr="1">
            <a:normAutofit/>
          </a:bodyPr>
          <a:lstStyle>
            <a:lvl1pPr marL="0" indent="0">
              <a:buNone/>
              <a:defRPr sz="1600"/>
            </a:lvl1pPr>
          </a:lstStyle>
          <a:p>
            <a:pPr lvl="0"/>
            <a:r>
              <a:rPr lang="en-US" noProof="0" smtClean="0"/>
              <a:t>Drag picture to placeholder or click icon to add</a:t>
            </a:r>
            <a:endParaRPr noProof="0"/>
          </a:p>
        </p:txBody>
      </p:sp>
      <p:sp>
        <p:nvSpPr>
          <p:cNvPr id="11" name="Picture Placeholder 11"/>
          <p:cNvSpPr>
            <a:spLocks noGrp="1"/>
          </p:cNvSpPr>
          <p:nvPr>
            <p:ph type="pic" sz="quarter" idx="17"/>
          </p:nvPr>
        </p:nvSpPr>
        <p:spPr>
          <a:xfrm>
            <a:off x="7631149" y="437202"/>
            <a:ext cx="3523488" cy="2281238"/>
          </a:xfrm>
          <a:prstGeom prst="round1Rect">
            <a:avLst>
              <a:gd name="adj" fmla="val 9488"/>
            </a:avLst>
          </a:prstGeom>
          <a:blipFill dpi="0" rotWithShape="0">
            <a:blip r:embed="rId2" cstate="print"/>
            <a:srcRect/>
            <a:stretch>
              <a:fillRect/>
            </a:stretch>
          </a:blipFill>
        </p:spPr>
        <p:txBody>
          <a:bodyPr rtlCol="0" anchorCtr="1">
            <a:normAutofit/>
          </a:bodyPr>
          <a:lstStyle>
            <a:lvl1pPr marL="0" indent="0">
              <a:buNone/>
              <a:defRPr sz="1600"/>
            </a:lvl1pPr>
          </a:lstStyle>
          <a:p>
            <a:pPr lvl="0"/>
            <a:r>
              <a:rPr lang="en-US" noProof="0" smtClean="0"/>
              <a:t>Drag picture to placeholder or click icon to add</a:t>
            </a:r>
            <a:endParaRPr noProof="0"/>
          </a:p>
        </p:txBody>
      </p:sp>
      <p:sp>
        <p:nvSpPr>
          <p:cNvPr id="8" name="Date Placeholder 3"/>
          <p:cNvSpPr>
            <a:spLocks noGrp="1"/>
          </p:cNvSpPr>
          <p:nvPr>
            <p:ph type="dt" sz="half" idx="18"/>
          </p:nvPr>
        </p:nvSpPr>
        <p:spPr/>
        <p:txBody>
          <a:bodyPr/>
          <a:lstStyle>
            <a:lvl1pPr>
              <a:defRPr/>
            </a:lvl1pPr>
          </a:lstStyle>
          <a:p>
            <a:pPr defTabSz="914400" eaLnBrk="0" fontAlgn="base" hangingPunct="0">
              <a:spcBef>
                <a:spcPct val="0"/>
              </a:spcBef>
              <a:spcAft>
                <a:spcPct val="0"/>
              </a:spcAft>
              <a:defRPr/>
            </a:pPr>
            <a:endParaRPr lang="en-US">
              <a:solidFill>
                <a:prstClr val="white">
                  <a:lumMod val="75000"/>
                </a:prstClr>
              </a:solidFill>
              <a:latin typeface="Times New Roman" charset="0"/>
              <a:ea typeface="ＭＳ Ｐゴシック" charset="0"/>
            </a:endParaRPr>
          </a:p>
        </p:txBody>
      </p:sp>
      <p:sp>
        <p:nvSpPr>
          <p:cNvPr id="9" name="Footer Placeholder 4"/>
          <p:cNvSpPr>
            <a:spLocks noGrp="1"/>
          </p:cNvSpPr>
          <p:nvPr>
            <p:ph type="ftr" sz="quarter" idx="19"/>
          </p:nvPr>
        </p:nvSpPr>
        <p:spPr/>
        <p:txBody>
          <a:bodyPr/>
          <a:lstStyle>
            <a:lvl1pPr>
              <a:defRPr/>
            </a:lvl1pPr>
          </a:lstStyle>
          <a:p>
            <a:pPr defTabSz="914400" eaLnBrk="0" fontAlgn="base" hangingPunct="0">
              <a:spcBef>
                <a:spcPct val="0"/>
              </a:spcBef>
              <a:spcAft>
                <a:spcPct val="0"/>
              </a:spcAft>
              <a:defRPr/>
            </a:pPr>
            <a:endParaRPr lang="en-US">
              <a:solidFill>
                <a:prstClr val="white">
                  <a:lumMod val="75000"/>
                </a:prstClr>
              </a:solidFill>
              <a:latin typeface="Times New Roman" charset="0"/>
              <a:ea typeface="ＭＳ Ｐゴシック" charset="0"/>
            </a:endParaRPr>
          </a:p>
        </p:txBody>
      </p:sp>
      <p:sp>
        <p:nvSpPr>
          <p:cNvPr id="12" name="Slide Number Placeholder 5"/>
          <p:cNvSpPr>
            <a:spLocks noGrp="1"/>
          </p:cNvSpPr>
          <p:nvPr>
            <p:ph type="sldNum" sz="quarter" idx="20"/>
          </p:nvPr>
        </p:nvSpPr>
        <p:spPr/>
        <p:txBody>
          <a:bodyPr/>
          <a:lstStyle>
            <a:lvl1pPr>
              <a:defRPr/>
            </a:lvl1pPr>
          </a:lstStyle>
          <a:p>
            <a:pPr defTabSz="914400" eaLnBrk="0" fontAlgn="base" hangingPunct="0">
              <a:spcBef>
                <a:spcPct val="0"/>
              </a:spcBef>
              <a:spcAft>
                <a:spcPct val="0"/>
              </a:spcAft>
              <a:defRPr/>
            </a:pPr>
            <a:fld id="{944B250D-057F-B94E-9085-59433B9944B0}" type="slidenum">
              <a:rPr lang="en-US" smtClean="0">
                <a:solidFill>
                  <a:srgbClr val="749805"/>
                </a:solidFill>
                <a:latin typeface="Times New Roman" charset="0"/>
                <a:ea typeface="ＭＳ Ｐゴシック" charset="0"/>
              </a:rPr>
              <a:pPr defTabSz="914400" eaLnBrk="0" fontAlgn="base" hangingPunct="0">
                <a:spcBef>
                  <a:spcPct val="0"/>
                </a:spcBef>
                <a:spcAft>
                  <a:spcPct val="0"/>
                </a:spcAft>
                <a:defRPr/>
              </a:pPr>
              <a:t>‹#›</a:t>
            </a:fld>
            <a:endParaRPr lang="en-US">
              <a:solidFill>
                <a:srgbClr val="749805"/>
              </a:solidFill>
              <a:latin typeface="Times New Roman" charset="0"/>
              <a:ea typeface="ＭＳ Ｐゴシック" charset="0"/>
            </a:endParaRPr>
          </a:p>
        </p:txBody>
      </p:sp>
    </p:spTree>
    <p:extLst>
      <p:ext uri="{BB962C8B-B14F-4D97-AF65-F5344CB8AC3E}">
        <p14:creationId xmlns:p14="http://schemas.microsoft.com/office/powerpoint/2010/main" val="1434447247"/>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p:cSld name="2 Pictures, 2 Captions">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7787340" y="1112198"/>
            <a:ext cx="3365501" cy="1998756"/>
          </a:xfrm>
        </p:spPr>
        <p:txBody>
          <a:bodyPr/>
          <a:lstStyle>
            <a:lvl1pPr marL="0" indent="0">
              <a:spcBef>
                <a:spcPts val="600"/>
              </a:spcBef>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2" name="Picture Placeholder 11"/>
          <p:cNvSpPr>
            <a:spLocks noGrp="1"/>
          </p:cNvSpPr>
          <p:nvPr>
            <p:ph type="pic" sz="quarter" idx="13"/>
          </p:nvPr>
        </p:nvSpPr>
        <p:spPr>
          <a:xfrm>
            <a:off x="4028143" y="443552"/>
            <a:ext cx="3657600" cy="2968389"/>
          </a:xfrm>
          <a:prstGeom prst="round2SameRect">
            <a:avLst>
              <a:gd name="adj1" fmla="val 5300"/>
              <a:gd name="adj2" fmla="val 0"/>
            </a:avLst>
          </a:prstGeom>
          <a:noFill/>
        </p:spPr>
        <p:txBody>
          <a:bodyPr rtlCol="0" anchorCtr="1">
            <a:normAutofit/>
          </a:bodyPr>
          <a:lstStyle>
            <a:lvl1pPr marL="0" indent="0">
              <a:buNone/>
              <a:defRPr sz="1600"/>
            </a:lvl1pPr>
          </a:lstStyle>
          <a:p>
            <a:pPr lvl="0"/>
            <a:r>
              <a:rPr lang="en-US" noProof="0" smtClean="0"/>
              <a:t>Drag picture to placeholder or click icon to add</a:t>
            </a:r>
            <a:endParaRPr noProof="0"/>
          </a:p>
        </p:txBody>
      </p:sp>
      <p:sp>
        <p:nvSpPr>
          <p:cNvPr id="15" name="Picture Placeholder 11"/>
          <p:cNvSpPr>
            <a:spLocks noGrp="1"/>
          </p:cNvSpPr>
          <p:nvPr>
            <p:ph type="pic" sz="quarter" idx="14"/>
          </p:nvPr>
        </p:nvSpPr>
        <p:spPr>
          <a:xfrm flipV="1">
            <a:off x="4028143" y="3442649"/>
            <a:ext cx="3657600" cy="2968389"/>
          </a:xfrm>
          <a:prstGeom prst="round2SameRect">
            <a:avLst>
              <a:gd name="adj1" fmla="val 5300"/>
              <a:gd name="adj2" fmla="val 0"/>
            </a:avLst>
          </a:prstGeom>
          <a:blipFill dpi="0" rotWithShape="0">
            <a:blip r:embed="rId2" cstate="print"/>
            <a:srcRect/>
            <a:stretch>
              <a:fillRect/>
            </a:stretch>
          </a:blipFill>
        </p:spPr>
        <p:txBody>
          <a:bodyPr rtlCol="0" anchor="b" anchorCtr="1">
            <a:normAutofit/>
            <a:scene3d>
              <a:camera prst="orthographicFront">
                <a:rot lat="0" lon="0" rev="10800000"/>
              </a:camera>
              <a:lightRig rig="threePt" dir="t"/>
            </a:scene3d>
          </a:bodyPr>
          <a:lstStyle>
            <a:lvl1pPr marL="0" indent="0">
              <a:buNone/>
              <a:defRPr sz="1600"/>
            </a:lvl1pPr>
          </a:lstStyle>
          <a:p>
            <a:pPr lvl="0"/>
            <a:r>
              <a:rPr lang="en-US" noProof="0" smtClean="0"/>
              <a:t>Drag picture to placeholder or click icon to add</a:t>
            </a:r>
            <a:endParaRPr noProof="0"/>
          </a:p>
        </p:txBody>
      </p:sp>
      <p:sp>
        <p:nvSpPr>
          <p:cNvPr id="17" name="Text Placeholder 3"/>
          <p:cNvSpPr>
            <a:spLocks noGrp="1"/>
          </p:cNvSpPr>
          <p:nvPr>
            <p:ph type="body" sz="half" idx="15"/>
          </p:nvPr>
        </p:nvSpPr>
        <p:spPr>
          <a:xfrm>
            <a:off x="7787340" y="4108759"/>
            <a:ext cx="3365501" cy="1998756"/>
          </a:xfrm>
        </p:spPr>
        <p:txBody>
          <a:bodyPr/>
          <a:lstStyle>
            <a:lvl1pPr marL="0" indent="0">
              <a:spcBef>
                <a:spcPts val="600"/>
              </a:spcBef>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1" name="Text Placeholder 3"/>
          <p:cNvSpPr>
            <a:spLocks noGrp="1"/>
          </p:cNvSpPr>
          <p:nvPr>
            <p:ph type="body" sz="half" idx="16"/>
          </p:nvPr>
        </p:nvSpPr>
        <p:spPr>
          <a:xfrm>
            <a:off x="7787340" y="3442649"/>
            <a:ext cx="3365501" cy="674687"/>
          </a:xfrm>
        </p:spPr>
        <p:txBody>
          <a:bodyPr rtlCol="0" anchor="b">
            <a:noAutofit/>
          </a:bodyPr>
          <a:lstStyle>
            <a:lvl1pPr marL="0" indent="0" algn="l" defTabSz="914400" rtl="0" eaLnBrk="1" latinLnBrk="0" hangingPunct="1">
              <a:spcBef>
                <a:spcPct val="0"/>
              </a:spcBef>
              <a:buNone/>
              <a:defRPr sz="1800" b="0" kern="120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3"/>
          <p:cNvSpPr>
            <a:spLocks noGrp="1"/>
          </p:cNvSpPr>
          <p:nvPr>
            <p:ph type="body" sz="half" idx="17"/>
          </p:nvPr>
        </p:nvSpPr>
        <p:spPr>
          <a:xfrm>
            <a:off x="7787340" y="443552"/>
            <a:ext cx="3365501" cy="674687"/>
          </a:xfrm>
        </p:spPr>
        <p:txBody>
          <a:bodyPr rtlCol="0" anchor="b">
            <a:noAutofit/>
          </a:bodyPr>
          <a:lstStyle>
            <a:lvl1pPr marL="0" indent="0" algn="l" defTabSz="914400" rtl="0" eaLnBrk="1" latinLnBrk="0" hangingPunct="1">
              <a:spcBef>
                <a:spcPct val="0"/>
              </a:spcBef>
              <a:buNone/>
              <a:defRPr sz="1800" b="0" kern="120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3"/>
          <p:cNvSpPr>
            <a:spLocks noGrp="1"/>
          </p:cNvSpPr>
          <p:nvPr>
            <p:ph type="dt" sz="half" idx="18"/>
          </p:nvPr>
        </p:nvSpPr>
        <p:spPr/>
        <p:txBody>
          <a:bodyPr/>
          <a:lstStyle>
            <a:lvl1pPr>
              <a:defRPr/>
            </a:lvl1pPr>
          </a:lstStyle>
          <a:p>
            <a:pPr defTabSz="914400" eaLnBrk="0" fontAlgn="base" hangingPunct="0">
              <a:spcBef>
                <a:spcPct val="0"/>
              </a:spcBef>
              <a:spcAft>
                <a:spcPct val="0"/>
              </a:spcAft>
              <a:defRPr/>
            </a:pPr>
            <a:endParaRPr lang="en-US">
              <a:solidFill>
                <a:prstClr val="white">
                  <a:lumMod val="75000"/>
                </a:prstClr>
              </a:solidFill>
              <a:latin typeface="Times New Roman" charset="0"/>
              <a:ea typeface="ＭＳ Ｐゴシック" charset="0"/>
            </a:endParaRPr>
          </a:p>
        </p:txBody>
      </p:sp>
      <p:sp>
        <p:nvSpPr>
          <p:cNvPr id="9" name="Footer Placeholder 4"/>
          <p:cNvSpPr>
            <a:spLocks noGrp="1"/>
          </p:cNvSpPr>
          <p:nvPr>
            <p:ph type="ftr" sz="quarter" idx="19"/>
          </p:nvPr>
        </p:nvSpPr>
        <p:spPr/>
        <p:txBody>
          <a:bodyPr/>
          <a:lstStyle>
            <a:lvl1pPr>
              <a:defRPr/>
            </a:lvl1pPr>
          </a:lstStyle>
          <a:p>
            <a:pPr defTabSz="914400" eaLnBrk="0" fontAlgn="base" hangingPunct="0">
              <a:spcBef>
                <a:spcPct val="0"/>
              </a:spcBef>
              <a:spcAft>
                <a:spcPct val="0"/>
              </a:spcAft>
              <a:defRPr/>
            </a:pPr>
            <a:endParaRPr lang="en-US">
              <a:solidFill>
                <a:prstClr val="white">
                  <a:lumMod val="75000"/>
                </a:prstClr>
              </a:solidFill>
              <a:latin typeface="Times New Roman" charset="0"/>
              <a:ea typeface="ＭＳ Ｐゴシック" charset="0"/>
            </a:endParaRPr>
          </a:p>
        </p:txBody>
      </p:sp>
      <p:sp>
        <p:nvSpPr>
          <p:cNvPr id="10" name="Slide Number Placeholder 5"/>
          <p:cNvSpPr>
            <a:spLocks noGrp="1"/>
          </p:cNvSpPr>
          <p:nvPr>
            <p:ph type="sldNum" sz="quarter" idx="20"/>
          </p:nvPr>
        </p:nvSpPr>
        <p:spPr/>
        <p:txBody>
          <a:bodyPr/>
          <a:lstStyle>
            <a:lvl1pPr>
              <a:defRPr/>
            </a:lvl1pPr>
          </a:lstStyle>
          <a:p>
            <a:pPr defTabSz="914400" eaLnBrk="0" fontAlgn="base" hangingPunct="0">
              <a:spcBef>
                <a:spcPct val="0"/>
              </a:spcBef>
              <a:spcAft>
                <a:spcPct val="0"/>
              </a:spcAft>
              <a:defRPr/>
            </a:pPr>
            <a:fld id="{7FD27406-732B-0745-BC87-9CC5D1316888}" type="slidenum">
              <a:rPr lang="en-US" smtClean="0">
                <a:solidFill>
                  <a:srgbClr val="749805"/>
                </a:solidFill>
                <a:latin typeface="Times New Roman" charset="0"/>
                <a:ea typeface="ＭＳ Ｐゴシック" charset="0"/>
              </a:rPr>
              <a:pPr defTabSz="914400" eaLnBrk="0" fontAlgn="base" hangingPunct="0">
                <a:spcBef>
                  <a:spcPct val="0"/>
                </a:spcBef>
                <a:spcAft>
                  <a:spcPct val="0"/>
                </a:spcAft>
                <a:defRPr/>
              </a:pPr>
              <a:t>‹#›</a:t>
            </a:fld>
            <a:endParaRPr lang="en-US">
              <a:solidFill>
                <a:srgbClr val="749805"/>
              </a:solidFill>
              <a:latin typeface="Times New Roman" charset="0"/>
              <a:ea typeface="ＭＳ Ｐゴシック" charset="0"/>
            </a:endParaRPr>
          </a:p>
        </p:txBody>
      </p:sp>
    </p:spTree>
    <p:extLst>
      <p:ext uri="{BB962C8B-B14F-4D97-AF65-F5344CB8AC3E}">
        <p14:creationId xmlns:p14="http://schemas.microsoft.com/office/powerpoint/2010/main" val="853910983"/>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p:cSld name="3 Pictures, 3 Captions">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7787340" y="1112199"/>
            <a:ext cx="3365501" cy="989959"/>
          </a:xfrm>
        </p:spPr>
        <p:txBody>
          <a:bodyPr/>
          <a:lstStyle>
            <a:lvl1pPr marL="0" indent="0">
              <a:spcBef>
                <a:spcPts val="300"/>
              </a:spcBef>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2" name="Picture Placeholder 11"/>
          <p:cNvSpPr>
            <a:spLocks noGrp="1"/>
          </p:cNvSpPr>
          <p:nvPr>
            <p:ph type="pic" sz="quarter" idx="13"/>
          </p:nvPr>
        </p:nvSpPr>
        <p:spPr>
          <a:xfrm>
            <a:off x="4028143" y="443551"/>
            <a:ext cx="3657600" cy="1956816"/>
          </a:xfrm>
          <a:prstGeom prst="round2SameRect">
            <a:avLst>
              <a:gd name="adj1" fmla="val 5300"/>
              <a:gd name="adj2" fmla="val 0"/>
            </a:avLst>
          </a:prstGeom>
          <a:noFill/>
        </p:spPr>
        <p:txBody>
          <a:bodyPr rtlCol="0" anchorCtr="1">
            <a:normAutofit/>
          </a:bodyPr>
          <a:lstStyle>
            <a:lvl1pPr marL="0" indent="0">
              <a:buNone/>
              <a:defRPr sz="1600"/>
            </a:lvl1pPr>
          </a:lstStyle>
          <a:p>
            <a:pPr lvl="0"/>
            <a:r>
              <a:rPr lang="en-US" noProof="0" smtClean="0"/>
              <a:t>Drag picture to placeholder or click icon to add</a:t>
            </a:r>
            <a:endParaRPr noProof="0"/>
          </a:p>
        </p:txBody>
      </p:sp>
      <p:sp>
        <p:nvSpPr>
          <p:cNvPr id="15" name="Picture Placeholder 11"/>
          <p:cNvSpPr>
            <a:spLocks noGrp="1"/>
          </p:cNvSpPr>
          <p:nvPr>
            <p:ph type="pic" sz="quarter" idx="14"/>
          </p:nvPr>
        </p:nvSpPr>
        <p:spPr>
          <a:xfrm flipV="1">
            <a:off x="4028143" y="4462815"/>
            <a:ext cx="3657600" cy="1956816"/>
          </a:xfrm>
          <a:prstGeom prst="round2SameRect">
            <a:avLst>
              <a:gd name="adj1" fmla="val 5300"/>
              <a:gd name="adj2" fmla="val 0"/>
            </a:avLst>
          </a:prstGeom>
          <a:blipFill dpi="0" rotWithShape="0">
            <a:blip r:embed="rId2" cstate="print"/>
            <a:srcRect/>
            <a:stretch>
              <a:fillRect/>
            </a:stretch>
          </a:blipFill>
        </p:spPr>
        <p:txBody>
          <a:bodyPr rtlCol="0" anchor="b" anchorCtr="1">
            <a:normAutofit/>
            <a:scene3d>
              <a:camera prst="orthographicFront">
                <a:rot lat="0" lon="0" rev="10800000"/>
              </a:camera>
              <a:lightRig rig="threePt" dir="t"/>
            </a:scene3d>
          </a:bodyPr>
          <a:lstStyle>
            <a:lvl1pPr marL="0" indent="0">
              <a:buNone/>
              <a:defRPr sz="1600"/>
            </a:lvl1pPr>
          </a:lstStyle>
          <a:p>
            <a:pPr lvl="0"/>
            <a:r>
              <a:rPr lang="en-US" noProof="0" smtClean="0"/>
              <a:t>Drag picture to placeholder or click icon to add</a:t>
            </a:r>
            <a:endParaRPr noProof="0"/>
          </a:p>
        </p:txBody>
      </p:sp>
      <p:sp>
        <p:nvSpPr>
          <p:cNvPr id="22" name="Text Placeholder 3"/>
          <p:cNvSpPr>
            <a:spLocks noGrp="1"/>
          </p:cNvSpPr>
          <p:nvPr>
            <p:ph type="body" sz="half" idx="17"/>
          </p:nvPr>
        </p:nvSpPr>
        <p:spPr>
          <a:xfrm>
            <a:off x="7787340" y="443552"/>
            <a:ext cx="3365501" cy="674687"/>
          </a:xfrm>
        </p:spPr>
        <p:txBody>
          <a:bodyPr rtlCol="0" anchor="b">
            <a:noAutofit/>
          </a:bodyPr>
          <a:lstStyle>
            <a:lvl1pPr marL="0" indent="0" algn="l" defTabSz="914400" rtl="0" eaLnBrk="1" latinLnBrk="0" hangingPunct="1">
              <a:spcBef>
                <a:spcPct val="0"/>
              </a:spcBef>
              <a:buNone/>
              <a:defRPr sz="1800" b="0" kern="120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Picture Placeholder 11"/>
          <p:cNvSpPr>
            <a:spLocks noGrp="1"/>
          </p:cNvSpPr>
          <p:nvPr>
            <p:ph type="pic" sz="quarter" idx="18"/>
          </p:nvPr>
        </p:nvSpPr>
        <p:spPr>
          <a:xfrm>
            <a:off x="4028143" y="2452048"/>
            <a:ext cx="3657600" cy="1956816"/>
          </a:xfrm>
          <a:prstGeom prst="rect">
            <a:avLst/>
          </a:prstGeom>
          <a:noFill/>
        </p:spPr>
        <p:txBody>
          <a:bodyPr rtlCol="0" anchorCtr="1">
            <a:normAutofit/>
          </a:bodyPr>
          <a:lstStyle>
            <a:lvl1pPr marL="0" indent="0">
              <a:buNone/>
              <a:defRPr sz="1600"/>
            </a:lvl1pPr>
          </a:lstStyle>
          <a:p>
            <a:pPr lvl="0"/>
            <a:r>
              <a:rPr lang="en-US" noProof="0" smtClean="0"/>
              <a:t>Drag picture to placeholder or click icon to add</a:t>
            </a:r>
            <a:endParaRPr noProof="0"/>
          </a:p>
        </p:txBody>
      </p:sp>
      <p:sp>
        <p:nvSpPr>
          <p:cNvPr id="13" name="Text Placeholder 3"/>
          <p:cNvSpPr>
            <a:spLocks noGrp="1"/>
          </p:cNvSpPr>
          <p:nvPr>
            <p:ph type="body" sz="half" idx="19"/>
          </p:nvPr>
        </p:nvSpPr>
        <p:spPr>
          <a:xfrm>
            <a:off x="7787340" y="3133941"/>
            <a:ext cx="3365501" cy="989959"/>
          </a:xfrm>
        </p:spPr>
        <p:txBody>
          <a:bodyPr/>
          <a:lstStyle>
            <a:lvl1pPr marL="0" indent="0">
              <a:spcBef>
                <a:spcPts val="300"/>
              </a:spcBef>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3"/>
          <p:cNvSpPr>
            <a:spLocks noGrp="1"/>
          </p:cNvSpPr>
          <p:nvPr>
            <p:ph type="body" sz="half" idx="20"/>
          </p:nvPr>
        </p:nvSpPr>
        <p:spPr>
          <a:xfrm>
            <a:off x="7787340" y="2452049"/>
            <a:ext cx="3365501" cy="674687"/>
          </a:xfrm>
        </p:spPr>
        <p:txBody>
          <a:bodyPr rtlCol="0" anchor="b">
            <a:noAutofit/>
          </a:bodyPr>
          <a:lstStyle>
            <a:lvl1pPr marL="0" indent="0" algn="l" defTabSz="914400" rtl="0" eaLnBrk="1" latinLnBrk="0" hangingPunct="1">
              <a:spcBef>
                <a:spcPct val="0"/>
              </a:spcBef>
              <a:buNone/>
              <a:defRPr sz="1800" b="0" kern="120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6" name="Text Placeholder 3"/>
          <p:cNvSpPr>
            <a:spLocks noGrp="1"/>
          </p:cNvSpPr>
          <p:nvPr>
            <p:ph type="body" sz="half" idx="21"/>
          </p:nvPr>
        </p:nvSpPr>
        <p:spPr>
          <a:xfrm>
            <a:off x="7787340" y="5135814"/>
            <a:ext cx="3365501" cy="989959"/>
          </a:xfrm>
        </p:spPr>
        <p:txBody>
          <a:bodyPr/>
          <a:lstStyle>
            <a:lvl1pPr marL="0" indent="0">
              <a:spcBef>
                <a:spcPts val="300"/>
              </a:spcBef>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8" name="Text Placeholder 3"/>
          <p:cNvSpPr>
            <a:spLocks noGrp="1"/>
          </p:cNvSpPr>
          <p:nvPr>
            <p:ph type="body" sz="half" idx="22"/>
          </p:nvPr>
        </p:nvSpPr>
        <p:spPr>
          <a:xfrm>
            <a:off x="7787340" y="4462816"/>
            <a:ext cx="3365501" cy="674687"/>
          </a:xfrm>
        </p:spPr>
        <p:txBody>
          <a:bodyPr rtlCol="0" anchor="b">
            <a:noAutofit/>
          </a:bodyPr>
          <a:lstStyle>
            <a:lvl1pPr marL="0" indent="0" algn="l" defTabSz="914400" rtl="0" eaLnBrk="1" latinLnBrk="0" hangingPunct="1">
              <a:spcBef>
                <a:spcPct val="0"/>
              </a:spcBef>
              <a:buNone/>
              <a:defRPr sz="1800" b="0" kern="120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7" name="Date Placeholder 3"/>
          <p:cNvSpPr>
            <a:spLocks noGrp="1"/>
          </p:cNvSpPr>
          <p:nvPr>
            <p:ph type="dt" sz="half" idx="23"/>
          </p:nvPr>
        </p:nvSpPr>
        <p:spPr/>
        <p:txBody>
          <a:bodyPr/>
          <a:lstStyle>
            <a:lvl1pPr>
              <a:defRPr/>
            </a:lvl1pPr>
          </a:lstStyle>
          <a:p>
            <a:pPr defTabSz="914400" eaLnBrk="0" fontAlgn="base" hangingPunct="0">
              <a:spcBef>
                <a:spcPct val="0"/>
              </a:spcBef>
              <a:spcAft>
                <a:spcPct val="0"/>
              </a:spcAft>
              <a:defRPr/>
            </a:pPr>
            <a:endParaRPr lang="en-US">
              <a:solidFill>
                <a:prstClr val="white">
                  <a:lumMod val="75000"/>
                </a:prstClr>
              </a:solidFill>
              <a:latin typeface="Times New Roman" charset="0"/>
              <a:ea typeface="ＭＳ Ｐゴシック" charset="0"/>
            </a:endParaRPr>
          </a:p>
        </p:txBody>
      </p:sp>
      <p:sp>
        <p:nvSpPr>
          <p:cNvPr id="19" name="Footer Placeholder 4"/>
          <p:cNvSpPr>
            <a:spLocks noGrp="1"/>
          </p:cNvSpPr>
          <p:nvPr>
            <p:ph type="ftr" sz="quarter" idx="24"/>
          </p:nvPr>
        </p:nvSpPr>
        <p:spPr/>
        <p:txBody>
          <a:bodyPr/>
          <a:lstStyle>
            <a:lvl1pPr>
              <a:defRPr/>
            </a:lvl1pPr>
          </a:lstStyle>
          <a:p>
            <a:pPr defTabSz="914400" eaLnBrk="0" fontAlgn="base" hangingPunct="0">
              <a:spcBef>
                <a:spcPct val="0"/>
              </a:spcBef>
              <a:spcAft>
                <a:spcPct val="0"/>
              </a:spcAft>
              <a:defRPr/>
            </a:pPr>
            <a:endParaRPr lang="en-US">
              <a:solidFill>
                <a:prstClr val="white">
                  <a:lumMod val="75000"/>
                </a:prstClr>
              </a:solidFill>
              <a:latin typeface="Times New Roman" charset="0"/>
              <a:ea typeface="ＭＳ Ｐゴシック" charset="0"/>
            </a:endParaRPr>
          </a:p>
        </p:txBody>
      </p:sp>
      <p:sp>
        <p:nvSpPr>
          <p:cNvPr id="20" name="Slide Number Placeholder 5"/>
          <p:cNvSpPr>
            <a:spLocks noGrp="1"/>
          </p:cNvSpPr>
          <p:nvPr>
            <p:ph type="sldNum" sz="quarter" idx="25"/>
          </p:nvPr>
        </p:nvSpPr>
        <p:spPr/>
        <p:txBody>
          <a:bodyPr/>
          <a:lstStyle>
            <a:lvl1pPr>
              <a:defRPr/>
            </a:lvl1pPr>
          </a:lstStyle>
          <a:p>
            <a:pPr defTabSz="914400" eaLnBrk="0" fontAlgn="base" hangingPunct="0">
              <a:spcBef>
                <a:spcPct val="0"/>
              </a:spcBef>
              <a:spcAft>
                <a:spcPct val="0"/>
              </a:spcAft>
              <a:defRPr/>
            </a:pPr>
            <a:fld id="{7EB44800-F45E-1848-AB42-726D62598E51}" type="slidenum">
              <a:rPr lang="en-US" smtClean="0">
                <a:solidFill>
                  <a:srgbClr val="749805"/>
                </a:solidFill>
                <a:latin typeface="Times New Roman" charset="0"/>
                <a:ea typeface="ＭＳ Ｐゴシック" charset="0"/>
              </a:rPr>
              <a:pPr defTabSz="914400" eaLnBrk="0" fontAlgn="base" hangingPunct="0">
                <a:spcBef>
                  <a:spcPct val="0"/>
                </a:spcBef>
                <a:spcAft>
                  <a:spcPct val="0"/>
                </a:spcAft>
                <a:defRPr/>
              </a:pPr>
              <a:t>‹#›</a:t>
            </a:fld>
            <a:endParaRPr lang="en-US">
              <a:solidFill>
                <a:srgbClr val="749805"/>
              </a:solidFill>
              <a:latin typeface="Times New Roman" charset="0"/>
              <a:ea typeface="ＭＳ Ｐゴシック" charset="0"/>
            </a:endParaRPr>
          </a:p>
        </p:txBody>
      </p:sp>
    </p:spTree>
    <p:extLst>
      <p:ext uri="{BB962C8B-B14F-4D97-AF65-F5344CB8AC3E}">
        <p14:creationId xmlns:p14="http://schemas.microsoft.com/office/powerpoint/2010/main" val="2424661655"/>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86941" y="685800"/>
            <a:ext cx="6565899" cy="886968"/>
          </a:xfrm>
        </p:spPr>
        <p:txBody>
          <a:bodyPr/>
          <a:lstStyle/>
          <a:p>
            <a:r>
              <a:rPr lang="en-US" smtClean="0"/>
              <a:t>Click to edit Master title style</a:t>
            </a:r>
            <a:endParaRPr/>
          </a:p>
        </p:txBody>
      </p:sp>
      <p:sp>
        <p:nvSpPr>
          <p:cNvPr id="3" name="Vertical Text Placeholder 2"/>
          <p:cNvSpPr>
            <a:spLocks noGrp="1"/>
          </p:cNvSpPr>
          <p:nvPr>
            <p:ph type="body" orient="vert" idx="1"/>
          </p:nvPr>
        </p:nvSpPr>
        <p:spPr>
          <a:xfrm>
            <a:off x="4586942" y="2020888"/>
            <a:ext cx="6565900" cy="4106862"/>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lvl1pPr>
              <a:defRPr/>
            </a:lvl1pPr>
          </a:lstStyle>
          <a:p>
            <a:pPr defTabSz="914400" eaLnBrk="0" fontAlgn="base" hangingPunct="0">
              <a:spcBef>
                <a:spcPct val="0"/>
              </a:spcBef>
              <a:spcAft>
                <a:spcPct val="0"/>
              </a:spcAft>
              <a:defRPr/>
            </a:pPr>
            <a:endParaRPr lang="en-US">
              <a:solidFill>
                <a:prstClr val="white">
                  <a:lumMod val="75000"/>
                </a:prstClr>
              </a:solidFill>
              <a:latin typeface="Times New Roman" charset="0"/>
              <a:ea typeface="ＭＳ Ｐゴシック" charset="0"/>
            </a:endParaRPr>
          </a:p>
        </p:txBody>
      </p:sp>
      <p:sp>
        <p:nvSpPr>
          <p:cNvPr id="5" name="Footer Placeholder 4"/>
          <p:cNvSpPr>
            <a:spLocks noGrp="1"/>
          </p:cNvSpPr>
          <p:nvPr>
            <p:ph type="ftr" sz="quarter" idx="11"/>
          </p:nvPr>
        </p:nvSpPr>
        <p:spPr/>
        <p:txBody>
          <a:bodyPr/>
          <a:lstStyle>
            <a:lvl1pPr>
              <a:defRPr/>
            </a:lvl1pPr>
          </a:lstStyle>
          <a:p>
            <a:pPr defTabSz="914400" eaLnBrk="0" fontAlgn="base" hangingPunct="0">
              <a:spcBef>
                <a:spcPct val="0"/>
              </a:spcBef>
              <a:spcAft>
                <a:spcPct val="0"/>
              </a:spcAft>
              <a:defRPr/>
            </a:pPr>
            <a:endParaRPr lang="en-US">
              <a:solidFill>
                <a:prstClr val="white">
                  <a:lumMod val="75000"/>
                </a:prstClr>
              </a:solidFill>
              <a:latin typeface="Times New Roman" charset="0"/>
              <a:ea typeface="ＭＳ Ｐゴシック" charset="0"/>
            </a:endParaRPr>
          </a:p>
        </p:txBody>
      </p:sp>
      <p:sp>
        <p:nvSpPr>
          <p:cNvPr id="6" name="Slide Number Placeholder 5"/>
          <p:cNvSpPr>
            <a:spLocks noGrp="1"/>
          </p:cNvSpPr>
          <p:nvPr>
            <p:ph type="sldNum" sz="quarter" idx="12"/>
          </p:nvPr>
        </p:nvSpPr>
        <p:spPr/>
        <p:txBody>
          <a:bodyPr/>
          <a:lstStyle>
            <a:lvl1pPr>
              <a:defRPr/>
            </a:lvl1pPr>
          </a:lstStyle>
          <a:p>
            <a:pPr defTabSz="914400" eaLnBrk="0" fontAlgn="base" hangingPunct="0">
              <a:spcBef>
                <a:spcPct val="0"/>
              </a:spcBef>
              <a:spcAft>
                <a:spcPct val="0"/>
              </a:spcAft>
              <a:defRPr/>
            </a:pPr>
            <a:fld id="{AC5F5AA0-42F9-554F-ACA6-3BE05CD997E7}" type="slidenum">
              <a:rPr lang="en-US" smtClean="0">
                <a:solidFill>
                  <a:srgbClr val="749805"/>
                </a:solidFill>
                <a:latin typeface="Times New Roman" charset="0"/>
                <a:ea typeface="ＭＳ Ｐゴシック" charset="0"/>
              </a:rPr>
              <a:pPr defTabSz="914400" eaLnBrk="0" fontAlgn="base" hangingPunct="0">
                <a:spcBef>
                  <a:spcPct val="0"/>
                </a:spcBef>
                <a:spcAft>
                  <a:spcPct val="0"/>
                </a:spcAft>
                <a:defRPr/>
              </a:pPr>
              <a:t>‹#›</a:t>
            </a:fld>
            <a:endParaRPr lang="en-US">
              <a:solidFill>
                <a:srgbClr val="749805"/>
              </a:solidFill>
              <a:latin typeface="Times New Roman" charset="0"/>
              <a:ea typeface="ＭＳ Ｐゴシック" charset="0"/>
            </a:endParaRPr>
          </a:p>
        </p:txBody>
      </p:sp>
    </p:spTree>
    <p:extLst>
      <p:ext uri="{BB962C8B-B14F-4D97-AF65-F5344CB8AC3E}">
        <p14:creationId xmlns:p14="http://schemas.microsoft.com/office/powerpoint/2010/main" val="2943233124"/>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566400" y="750580"/>
            <a:ext cx="1219200" cy="5381934"/>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4622800" y="749300"/>
            <a:ext cx="5232400" cy="5376863"/>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lvl1pPr>
              <a:defRPr/>
            </a:lvl1pPr>
          </a:lstStyle>
          <a:p>
            <a:pPr defTabSz="914400" eaLnBrk="0" fontAlgn="base" hangingPunct="0">
              <a:spcBef>
                <a:spcPct val="0"/>
              </a:spcBef>
              <a:spcAft>
                <a:spcPct val="0"/>
              </a:spcAft>
              <a:defRPr/>
            </a:pPr>
            <a:endParaRPr lang="en-US">
              <a:solidFill>
                <a:prstClr val="white">
                  <a:lumMod val="75000"/>
                </a:prstClr>
              </a:solidFill>
              <a:latin typeface="Times New Roman" charset="0"/>
              <a:ea typeface="ＭＳ Ｐゴシック" charset="0"/>
            </a:endParaRPr>
          </a:p>
        </p:txBody>
      </p:sp>
      <p:sp>
        <p:nvSpPr>
          <p:cNvPr id="5" name="Footer Placeholder 4"/>
          <p:cNvSpPr>
            <a:spLocks noGrp="1"/>
          </p:cNvSpPr>
          <p:nvPr>
            <p:ph type="ftr" sz="quarter" idx="11"/>
          </p:nvPr>
        </p:nvSpPr>
        <p:spPr/>
        <p:txBody>
          <a:bodyPr/>
          <a:lstStyle>
            <a:lvl1pPr>
              <a:defRPr/>
            </a:lvl1pPr>
          </a:lstStyle>
          <a:p>
            <a:pPr defTabSz="914400" eaLnBrk="0" fontAlgn="base" hangingPunct="0">
              <a:spcBef>
                <a:spcPct val="0"/>
              </a:spcBef>
              <a:spcAft>
                <a:spcPct val="0"/>
              </a:spcAft>
              <a:defRPr/>
            </a:pPr>
            <a:endParaRPr lang="en-US">
              <a:solidFill>
                <a:prstClr val="white">
                  <a:lumMod val="75000"/>
                </a:prstClr>
              </a:solidFill>
              <a:latin typeface="Times New Roman" charset="0"/>
              <a:ea typeface="ＭＳ Ｐゴシック" charset="0"/>
            </a:endParaRPr>
          </a:p>
        </p:txBody>
      </p:sp>
      <p:sp>
        <p:nvSpPr>
          <p:cNvPr id="6" name="Slide Number Placeholder 5"/>
          <p:cNvSpPr>
            <a:spLocks noGrp="1"/>
          </p:cNvSpPr>
          <p:nvPr>
            <p:ph type="sldNum" sz="quarter" idx="12"/>
          </p:nvPr>
        </p:nvSpPr>
        <p:spPr/>
        <p:txBody>
          <a:bodyPr/>
          <a:lstStyle>
            <a:lvl1pPr>
              <a:defRPr/>
            </a:lvl1pPr>
          </a:lstStyle>
          <a:p>
            <a:pPr defTabSz="914400" eaLnBrk="0" fontAlgn="base" hangingPunct="0">
              <a:spcBef>
                <a:spcPct val="0"/>
              </a:spcBef>
              <a:spcAft>
                <a:spcPct val="0"/>
              </a:spcAft>
              <a:defRPr/>
            </a:pPr>
            <a:fld id="{02F2F8DE-45F2-6844-9F8B-366255617789}" type="slidenum">
              <a:rPr lang="en-US" smtClean="0">
                <a:solidFill>
                  <a:srgbClr val="749805"/>
                </a:solidFill>
                <a:latin typeface="Times New Roman" charset="0"/>
                <a:ea typeface="ＭＳ Ｐゴシック" charset="0"/>
              </a:rPr>
              <a:pPr defTabSz="914400" eaLnBrk="0" fontAlgn="base" hangingPunct="0">
                <a:spcBef>
                  <a:spcPct val="0"/>
                </a:spcBef>
                <a:spcAft>
                  <a:spcPct val="0"/>
                </a:spcAft>
                <a:defRPr/>
              </a:pPr>
              <a:t>‹#›</a:t>
            </a:fld>
            <a:endParaRPr lang="en-US">
              <a:solidFill>
                <a:srgbClr val="749805"/>
              </a:solidFill>
              <a:latin typeface="Times New Roman" charset="0"/>
              <a:ea typeface="ＭＳ Ｐゴシック" charset="0"/>
            </a:endParaRPr>
          </a:p>
        </p:txBody>
      </p:sp>
    </p:spTree>
    <p:extLst>
      <p:ext uri="{BB962C8B-B14F-4D97-AF65-F5344CB8AC3E}">
        <p14:creationId xmlns:p14="http://schemas.microsoft.com/office/powerpoint/2010/main" val="14182977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image" Target="../media/image5.jpg"/><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theme" Target="../theme/theme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3.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image" Target="../media/image5.jpg"/><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theme" Target="../theme/theme7.xml"/><Relationship Id="rId5" Type="http://schemas.openxmlformats.org/officeDocument/2006/relationships/slideLayout" Target="../slideLayouts/slideLayout70.xml"/><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3.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image" Target="../media/image8.jpeg"/><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theme" Target="../theme/theme8.xml"/><Relationship Id="rId5" Type="http://schemas.openxmlformats.org/officeDocument/2006/relationships/slideLayout" Target="../slideLayouts/slideLayout8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3.xml"/><Relationship Id="rId3" Type="http://schemas.openxmlformats.org/officeDocument/2006/relationships/slideLayout" Target="../slideLayouts/slideLayout88.xml"/><Relationship Id="rId7" Type="http://schemas.openxmlformats.org/officeDocument/2006/relationships/slideLayout" Target="../slideLayouts/slideLayout92.xml"/><Relationship Id="rId12" Type="http://schemas.openxmlformats.org/officeDocument/2006/relationships/image" Target="../media/image8.jpeg"/><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theme" Target="../theme/theme9.xml"/><Relationship Id="rId5" Type="http://schemas.openxmlformats.org/officeDocument/2006/relationships/slideLayout" Target="../slideLayouts/slideLayout90.xml"/><Relationship Id="rId10" Type="http://schemas.openxmlformats.org/officeDocument/2006/relationships/slideLayout" Target="../slideLayouts/slideLayout95.xml"/><Relationship Id="rId4" Type="http://schemas.openxmlformats.org/officeDocument/2006/relationships/slideLayout" Target="../slideLayouts/slideLayout89.xml"/><Relationship Id="rId9" Type="http://schemas.openxmlformats.org/officeDocument/2006/relationships/slideLayout" Target="../slideLayouts/slideLayout94.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3.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theme" Target="../theme/theme10.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0" Type="http://schemas.openxmlformats.org/officeDocument/2006/relationships/slideLayout" Target="../slideLayouts/slideLayout105.xml"/><Relationship Id="rId4" Type="http://schemas.openxmlformats.org/officeDocument/2006/relationships/slideLayout" Target="../slideLayouts/slideLayout99.xml"/><Relationship Id="rId9" Type="http://schemas.openxmlformats.org/officeDocument/2006/relationships/slideLayout" Target="../slideLayouts/slideLayout104.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4.xml"/><Relationship Id="rId3" Type="http://schemas.openxmlformats.org/officeDocument/2006/relationships/slideLayout" Target="../slideLayouts/slideLayout109.xml"/><Relationship Id="rId7" Type="http://schemas.openxmlformats.org/officeDocument/2006/relationships/slideLayout" Target="../slideLayouts/slideLayout113.xml"/><Relationship Id="rId12" Type="http://schemas.openxmlformats.org/officeDocument/2006/relationships/theme" Target="../theme/theme11.xml"/><Relationship Id="rId2" Type="http://schemas.openxmlformats.org/officeDocument/2006/relationships/slideLayout" Target="../slideLayouts/slideLayout108.xml"/><Relationship Id="rId1" Type="http://schemas.openxmlformats.org/officeDocument/2006/relationships/slideLayout" Target="../slideLayouts/slideLayout107.xml"/><Relationship Id="rId6" Type="http://schemas.openxmlformats.org/officeDocument/2006/relationships/slideLayout" Target="../slideLayouts/slideLayout112.xml"/><Relationship Id="rId11" Type="http://schemas.openxmlformats.org/officeDocument/2006/relationships/slideLayout" Target="../slideLayouts/slideLayout117.xml"/><Relationship Id="rId5" Type="http://schemas.openxmlformats.org/officeDocument/2006/relationships/slideLayout" Target="../slideLayouts/slideLayout111.xml"/><Relationship Id="rId10" Type="http://schemas.openxmlformats.org/officeDocument/2006/relationships/slideLayout" Target="../slideLayouts/slideLayout116.xml"/><Relationship Id="rId4" Type="http://schemas.openxmlformats.org/officeDocument/2006/relationships/slideLayout" Target="../slideLayouts/slideLayout110.xml"/><Relationship Id="rId9" Type="http://schemas.openxmlformats.org/officeDocument/2006/relationships/slideLayout" Target="../slideLayouts/slideLayout115.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5.xml"/><Relationship Id="rId13" Type="http://schemas.openxmlformats.org/officeDocument/2006/relationships/slideLayout" Target="../slideLayouts/slideLayout130.xml"/><Relationship Id="rId18" Type="http://schemas.openxmlformats.org/officeDocument/2006/relationships/theme" Target="../theme/theme12.xml"/><Relationship Id="rId3" Type="http://schemas.openxmlformats.org/officeDocument/2006/relationships/slideLayout" Target="../slideLayouts/slideLayout120.xml"/><Relationship Id="rId7" Type="http://schemas.openxmlformats.org/officeDocument/2006/relationships/slideLayout" Target="../slideLayouts/slideLayout124.xml"/><Relationship Id="rId12" Type="http://schemas.openxmlformats.org/officeDocument/2006/relationships/slideLayout" Target="../slideLayouts/slideLayout129.xml"/><Relationship Id="rId17" Type="http://schemas.openxmlformats.org/officeDocument/2006/relationships/slideLayout" Target="../slideLayouts/slideLayout134.xml"/><Relationship Id="rId2" Type="http://schemas.openxmlformats.org/officeDocument/2006/relationships/slideLayout" Target="../slideLayouts/slideLayout119.xml"/><Relationship Id="rId16" Type="http://schemas.openxmlformats.org/officeDocument/2006/relationships/slideLayout" Target="../slideLayouts/slideLayout133.xml"/><Relationship Id="rId1" Type="http://schemas.openxmlformats.org/officeDocument/2006/relationships/slideLayout" Target="../slideLayouts/slideLayout118.xml"/><Relationship Id="rId6" Type="http://schemas.openxmlformats.org/officeDocument/2006/relationships/slideLayout" Target="../slideLayouts/slideLayout123.xml"/><Relationship Id="rId11" Type="http://schemas.openxmlformats.org/officeDocument/2006/relationships/slideLayout" Target="../slideLayouts/slideLayout128.xml"/><Relationship Id="rId5" Type="http://schemas.openxmlformats.org/officeDocument/2006/relationships/slideLayout" Target="../slideLayouts/slideLayout122.xml"/><Relationship Id="rId15" Type="http://schemas.openxmlformats.org/officeDocument/2006/relationships/slideLayout" Target="../slideLayouts/slideLayout132.xml"/><Relationship Id="rId10" Type="http://schemas.openxmlformats.org/officeDocument/2006/relationships/slideLayout" Target="../slideLayouts/slideLayout127.xml"/><Relationship Id="rId4" Type="http://schemas.openxmlformats.org/officeDocument/2006/relationships/slideLayout" Target="../slideLayouts/slideLayout121.xml"/><Relationship Id="rId9" Type="http://schemas.openxmlformats.org/officeDocument/2006/relationships/slideLayout" Target="../slideLayouts/slideLayout126.xml"/><Relationship Id="rId14" Type="http://schemas.openxmlformats.org/officeDocument/2006/relationships/slideLayout" Target="../slideLayouts/slideLayout1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00221" y="7"/>
            <a:ext cx="10191779" cy="1357300"/>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285709" y="1600202"/>
            <a:ext cx="11906291" cy="525780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1308040117"/>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transition>
    <p:cover/>
  </p:transition>
  <p:txStyles>
    <p:titleStyle>
      <a:lvl1pPr algn="l" defTabSz="911869" rtl="0" eaLnBrk="1" latinLnBrk="0" hangingPunct="1">
        <a:spcBef>
          <a:spcPct val="0"/>
        </a:spcBef>
        <a:buNone/>
        <a:defRPr sz="4000" b="1" u="none" kern="1200">
          <a:solidFill>
            <a:schemeClr val="bg1"/>
          </a:solidFill>
          <a:effectLst>
            <a:outerShdw blurRad="38100" dist="38100" dir="2700000" algn="tl">
              <a:srgbClr val="000000">
                <a:alpha val="43137"/>
              </a:srgbClr>
            </a:outerShdw>
          </a:effectLst>
          <a:latin typeface="+mj-lt"/>
          <a:ea typeface="+mj-ea"/>
          <a:cs typeface="+mj-cs"/>
        </a:defRPr>
      </a:lvl1pPr>
    </p:titleStyle>
    <p:bodyStyle>
      <a:lvl1pPr marL="0" indent="0" algn="l" defTabSz="911869" rtl="0" eaLnBrk="1" latinLnBrk="0" hangingPunct="1">
        <a:spcBef>
          <a:spcPct val="20000"/>
        </a:spcBef>
        <a:buFont typeface="Arial" pitchFamily="34" charset="0"/>
        <a:buNone/>
        <a:defRPr sz="3200" b="1" kern="1200">
          <a:solidFill>
            <a:schemeClr val="bg1"/>
          </a:solidFill>
          <a:effectLst>
            <a:outerShdw blurRad="38100" dist="38100" dir="2700000" algn="tl">
              <a:srgbClr val="000000">
                <a:alpha val="43137"/>
              </a:srgbClr>
            </a:outerShdw>
          </a:effectLst>
          <a:latin typeface="Arial Narrow" pitchFamily="34" charset="0"/>
          <a:ea typeface="+mn-ea"/>
          <a:cs typeface="+mn-cs"/>
        </a:defRPr>
      </a:lvl1pPr>
      <a:lvl2pPr marL="712410" indent="-451193" algn="l" defTabSz="911869" rtl="0" eaLnBrk="1" latinLnBrk="0" hangingPunct="1">
        <a:spcBef>
          <a:spcPct val="20000"/>
        </a:spcBef>
        <a:buFont typeface="Wingdings" pitchFamily="2" charset="2"/>
        <a:buChar char="v"/>
        <a:defRPr sz="3200" kern="1200">
          <a:solidFill>
            <a:schemeClr val="bg1"/>
          </a:solidFill>
          <a:effectLst>
            <a:outerShdw blurRad="38100" dist="38100" dir="2700000" algn="tl">
              <a:srgbClr val="000000">
                <a:alpha val="43137"/>
              </a:srgbClr>
            </a:outerShdw>
          </a:effectLst>
          <a:latin typeface="Arial Narrow" pitchFamily="34" charset="0"/>
          <a:ea typeface="+mn-ea"/>
          <a:cs typeface="+mn-cs"/>
        </a:defRPr>
      </a:lvl2pPr>
      <a:lvl3pPr marL="269124" indent="0" algn="l" defTabSz="911869" rtl="0" eaLnBrk="1" latinLnBrk="0" hangingPunct="1">
        <a:spcBef>
          <a:spcPct val="20000"/>
        </a:spcBef>
        <a:buFont typeface="Wingdings" pitchFamily="2" charset="2"/>
        <a:buNone/>
        <a:defRPr sz="2800" kern="1200">
          <a:solidFill>
            <a:schemeClr val="bg1"/>
          </a:solidFill>
          <a:effectLst>
            <a:outerShdw blurRad="38100" dist="38100" dir="2700000" algn="tl">
              <a:srgbClr val="000000">
                <a:alpha val="43137"/>
              </a:srgbClr>
            </a:outerShdw>
          </a:effectLst>
          <a:latin typeface="Arial Narrow" pitchFamily="34" charset="0"/>
          <a:ea typeface="+mn-ea"/>
          <a:cs typeface="+mn-cs"/>
        </a:defRPr>
      </a:lvl3pPr>
      <a:lvl4pPr marL="807384" indent="0" algn="l" defTabSz="911869" rtl="0" eaLnBrk="1" latinLnBrk="0" hangingPunct="1">
        <a:spcBef>
          <a:spcPct val="20000"/>
        </a:spcBef>
        <a:buFont typeface="Arial" pitchFamily="34" charset="0"/>
        <a:buNone/>
        <a:defRPr sz="2400" b="1" i="1" kern="1200">
          <a:solidFill>
            <a:srgbClr val="FFFF00"/>
          </a:solidFill>
          <a:effectLst>
            <a:outerShdw blurRad="38100" dist="38100" dir="2700000" algn="tl">
              <a:srgbClr val="000000">
                <a:alpha val="43137"/>
              </a:srgbClr>
            </a:outerShdw>
          </a:effectLst>
          <a:latin typeface="Arial Narrow" pitchFamily="34" charset="0"/>
          <a:ea typeface="+mn-ea"/>
          <a:cs typeface="+mn-cs"/>
        </a:defRPr>
      </a:lvl4pPr>
      <a:lvl5pPr marL="983124" indent="-1587" algn="l" defTabSz="911869" rtl="0" eaLnBrk="1" latinLnBrk="0" hangingPunct="1">
        <a:spcBef>
          <a:spcPct val="20000"/>
        </a:spcBef>
        <a:buFont typeface="Arial" pitchFamily="34" charset="0"/>
        <a:buNone/>
        <a:defRPr sz="2400" kern="1200">
          <a:solidFill>
            <a:schemeClr val="bg1"/>
          </a:solidFill>
          <a:effectLst>
            <a:outerShdw blurRad="38100" dist="38100" dir="2700000" algn="tl">
              <a:srgbClr val="000000">
                <a:alpha val="43137"/>
              </a:srgbClr>
            </a:outerShdw>
          </a:effectLst>
          <a:latin typeface="Arial Narrow" pitchFamily="34" charset="0"/>
          <a:ea typeface="+mn-ea"/>
          <a:cs typeface="+mn-cs"/>
        </a:defRPr>
      </a:lvl5pPr>
      <a:lvl6pPr marL="2507669"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3588"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953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7545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1869" rtl="0" eaLnBrk="1" latinLnBrk="0" hangingPunct="1">
        <a:defRPr sz="1800" kern="1200">
          <a:solidFill>
            <a:schemeClr val="tx1"/>
          </a:solidFill>
          <a:latin typeface="+mn-lt"/>
          <a:ea typeface="+mn-ea"/>
          <a:cs typeface="+mn-cs"/>
        </a:defRPr>
      </a:lvl1pPr>
      <a:lvl2pPr marL="455927" algn="l" defTabSz="911869" rtl="0" eaLnBrk="1" latinLnBrk="0" hangingPunct="1">
        <a:defRPr sz="1800" kern="1200">
          <a:solidFill>
            <a:schemeClr val="tx1"/>
          </a:solidFill>
          <a:latin typeface="+mn-lt"/>
          <a:ea typeface="+mn-ea"/>
          <a:cs typeface="+mn-cs"/>
        </a:defRPr>
      </a:lvl2pPr>
      <a:lvl3pPr marL="911869" algn="l" defTabSz="911869" rtl="0" eaLnBrk="1" latinLnBrk="0" hangingPunct="1">
        <a:defRPr sz="1800" kern="1200">
          <a:solidFill>
            <a:schemeClr val="tx1"/>
          </a:solidFill>
          <a:latin typeface="+mn-lt"/>
          <a:ea typeface="+mn-ea"/>
          <a:cs typeface="+mn-cs"/>
        </a:defRPr>
      </a:lvl3pPr>
      <a:lvl4pPr marL="1367816" algn="l" defTabSz="911869" rtl="0" eaLnBrk="1" latinLnBrk="0" hangingPunct="1">
        <a:defRPr sz="1800" kern="1200">
          <a:solidFill>
            <a:schemeClr val="tx1"/>
          </a:solidFill>
          <a:latin typeface="+mn-lt"/>
          <a:ea typeface="+mn-ea"/>
          <a:cs typeface="+mn-cs"/>
        </a:defRPr>
      </a:lvl4pPr>
      <a:lvl5pPr marL="1823750" algn="l" defTabSz="911869" rtl="0" eaLnBrk="1" latinLnBrk="0" hangingPunct="1">
        <a:defRPr sz="1800" kern="1200">
          <a:solidFill>
            <a:schemeClr val="tx1"/>
          </a:solidFill>
          <a:latin typeface="+mn-lt"/>
          <a:ea typeface="+mn-ea"/>
          <a:cs typeface="+mn-cs"/>
        </a:defRPr>
      </a:lvl5pPr>
      <a:lvl6pPr marL="2279684" algn="l" defTabSz="911869" rtl="0" eaLnBrk="1" latinLnBrk="0" hangingPunct="1">
        <a:defRPr sz="1800" kern="1200">
          <a:solidFill>
            <a:schemeClr val="tx1"/>
          </a:solidFill>
          <a:latin typeface="+mn-lt"/>
          <a:ea typeface="+mn-ea"/>
          <a:cs typeface="+mn-cs"/>
        </a:defRPr>
      </a:lvl6pPr>
      <a:lvl7pPr marL="2735629" algn="l" defTabSz="911869" rtl="0" eaLnBrk="1" latinLnBrk="0" hangingPunct="1">
        <a:defRPr sz="1800" kern="1200">
          <a:solidFill>
            <a:schemeClr val="tx1"/>
          </a:solidFill>
          <a:latin typeface="+mn-lt"/>
          <a:ea typeface="+mn-ea"/>
          <a:cs typeface="+mn-cs"/>
        </a:defRPr>
      </a:lvl7pPr>
      <a:lvl8pPr marL="3191559" algn="l" defTabSz="911869" rtl="0" eaLnBrk="1" latinLnBrk="0" hangingPunct="1">
        <a:defRPr sz="1800" kern="1200">
          <a:solidFill>
            <a:schemeClr val="tx1"/>
          </a:solidFill>
          <a:latin typeface="+mn-lt"/>
          <a:ea typeface="+mn-ea"/>
          <a:cs typeface="+mn-cs"/>
        </a:defRPr>
      </a:lvl8pPr>
      <a:lvl9pPr marL="3647495" algn="l" defTabSz="91186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演示模板底稿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168"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1104987" y="846139"/>
            <a:ext cx="10081684"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ctr" anchorCtr="0" compatLnSpc="1">
            <a:prstTxWarp prst="textNoShape">
              <a:avLst/>
            </a:prstTxWarp>
          </a:bodyPr>
          <a:lstStyle/>
          <a:p>
            <a:pPr lvl="0"/>
            <a:r>
              <a:rPr lang="zh-CN" altLang="zh-TW" smtClean="0"/>
              <a:t>单击此处编辑母版标题样式</a:t>
            </a:r>
          </a:p>
        </p:txBody>
      </p:sp>
      <p:sp>
        <p:nvSpPr>
          <p:cNvPr id="1028" name="Rectangle 4"/>
          <p:cNvSpPr>
            <a:spLocks noGrp="1" noChangeArrowheads="1"/>
          </p:cNvSpPr>
          <p:nvPr>
            <p:ph type="body" idx="1"/>
          </p:nvPr>
        </p:nvSpPr>
        <p:spPr bwMode="auto">
          <a:xfrm>
            <a:off x="1104987" y="1990783"/>
            <a:ext cx="10081684" cy="4030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p>
            <a:pPr lvl="0"/>
            <a:r>
              <a:rPr lang="zh-CN" altLang="zh-TW" smtClean="0"/>
              <a:t>单击此处编辑母版文本样式</a:t>
            </a:r>
          </a:p>
          <a:p>
            <a:pPr lvl="1"/>
            <a:r>
              <a:rPr lang="zh-CN" altLang="zh-TW" smtClean="0"/>
              <a:t>第二级</a:t>
            </a:r>
          </a:p>
          <a:p>
            <a:pPr lvl="2"/>
            <a:r>
              <a:rPr lang="zh-CN" altLang="zh-TW" smtClean="0"/>
              <a:t>第三级</a:t>
            </a:r>
          </a:p>
          <a:p>
            <a:pPr lvl="3"/>
            <a:r>
              <a:rPr lang="zh-CN" altLang="zh-TW" smtClean="0"/>
              <a:t>第四级</a:t>
            </a:r>
          </a:p>
          <a:p>
            <a:pPr lvl="4"/>
            <a:r>
              <a:rPr lang="zh-CN" altLang="zh-TW" smtClean="0"/>
              <a:t>第五级</a:t>
            </a:r>
          </a:p>
        </p:txBody>
      </p:sp>
      <p:sp>
        <p:nvSpPr>
          <p:cNvPr id="1029" name="Rectangle 5"/>
          <p:cNvSpPr>
            <a:spLocks noGrp="1" noChangeArrowheads="1"/>
          </p:cNvSpPr>
          <p:nvPr>
            <p:ph type="dt" sz="half" idx="2"/>
          </p:nvPr>
        </p:nvSpPr>
        <p:spPr bwMode="auto">
          <a:xfrm>
            <a:off x="609603" y="6245368"/>
            <a:ext cx="2844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0" name="Rectangle 6"/>
          <p:cNvSpPr>
            <a:spLocks noGrp="1" noChangeArrowheads="1"/>
          </p:cNvSpPr>
          <p:nvPr>
            <p:ph type="ftr" sz="quarter" idx="3"/>
          </p:nvPr>
        </p:nvSpPr>
        <p:spPr bwMode="auto">
          <a:xfrm>
            <a:off x="4165601" y="6245368"/>
            <a:ext cx="3860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ct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1" name="Rectangle 7"/>
          <p:cNvSpPr>
            <a:spLocks noGrp="1" noChangeArrowheads="1"/>
          </p:cNvSpPr>
          <p:nvPr>
            <p:ph type="sldNum" sz="quarter" idx="4"/>
          </p:nvPr>
        </p:nvSpPr>
        <p:spPr bwMode="auto">
          <a:xfrm>
            <a:off x="8737600" y="6245368"/>
            <a:ext cx="2844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r">
              <a:defRPr sz="1000">
                <a:latin typeface="+mn-ea"/>
                <a:ea typeface="+mn-ea"/>
              </a:defRPr>
            </a:lvl1pPr>
          </a:lstStyle>
          <a:p>
            <a:pPr defTabSz="912197" fontAlgn="base">
              <a:spcBef>
                <a:spcPct val="0"/>
              </a:spcBef>
              <a:spcAft>
                <a:spcPct val="0"/>
              </a:spcAft>
            </a:pPr>
            <a:fld id="{A3EA3686-390D-4807-A8EA-855C158FE566}" type="slidenum">
              <a:rPr lang="zh-TW" altLang="zh-CN" smtClean="0">
                <a:solidFill>
                  <a:srgbClr val="000000"/>
                </a:solidFill>
              </a:rPr>
              <a:pPr defTabSz="912197" fontAlgn="base">
                <a:spcBef>
                  <a:spcPct val="0"/>
                </a:spcBef>
                <a:spcAft>
                  <a:spcPct val="0"/>
                </a:spcAft>
              </a:pPr>
              <a:t>‹#›</a:t>
            </a:fld>
            <a:endParaRPr lang="zh-TW" altLang="zh-CN" smtClean="0">
              <a:solidFill>
                <a:srgbClr val="000000"/>
              </a:solidFill>
            </a:endParaRPr>
          </a:p>
        </p:txBody>
      </p:sp>
    </p:spTree>
    <p:extLst>
      <p:ext uri="{BB962C8B-B14F-4D97-AF65-F5344CB8AC3E}">
        <p14:creationId xmlns:p14="http://schemas.microsoft.com/office/powerpoint/2010/main" val="889858653"/>
      </p:ext>
    </p:extLst>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Lst>
  <p:txStyles>
    <p:titleStyle>
      <a:lvl1pPr algn="l" rtl="0" fontAlgn="base">
        <a:spcBef>
          <a:spcPct val="0"/>
        </a:spcBef>
        <a:spcAft>
          <a:spcPct val="0"/>
        </a:spcAft>
        <a:defRPr sz="3600" b="1">
          <a:solidFill>
            <a:srgbClr val="669900"/>
          </a:solidFill>
          <a:latin typeface="+mj-lt"/>
          <a:ea typeface="+mj-ea"/>
          <a:cs typeface="+mj-cs"/>
        </a:defRPr>
      </a:lvl1pPr>
      <a:lvl2pPr algn="l" rtl="0" fontAlgn="base">
        <a:spcBef>
          <a:spcPct val="0"/>
        </a:spcBef>
        <a:spcAft>
          <a:spcPct val="0"/>
        </a:spcAft>
        <a:defRPr sz="3600" b="1">
          <a:solidFill>
            <a:srgbClr val="669900"/>
          </a:solidFill>
          <a:latin typeface="Arial" pitchFamily="34" charset="0"/>
          <a:ea typeface="Microsoft YaHei" pitchFamily="34" charset="-122"/>
        </a:defRPr>
      </a:lvl2pPr>
      <a:lvl3pPr algn="l" rtl="0" fontAlgn="base">
        <a:spcBef>
          <a:spcPct val="0"/>
        </a:spcBef>
        <a:spcAft>
          <a:spcPct val="0"/>
        </a:spcAft>
        <a:defRPr sz="3600" b="1">
          <a:solidFill>
            <a:srgbClr val="669900"/>
          </a:solidFill>
          <a:latin typeface="Arial" pitchFamily="34" charset="0"/>
          <a:ea typeface="Microsoft YaHei" pitchFamily="34" charset="-122"/>
        </a:defRPr>
      </a:lvl3pPr>
      <a:lvl4pPr algn="l" rtl="0" fontAlgn="base">
        <a:spcBef>
          <a:spcPct val="0"/>
        </a:spcBef>
        <a:spcAft>
          <a:spcPct val="0"/>
        </a:spcAft>
        <a:defRPr sz="3600" b="1">
          <a:solidFill>
            <a:srgbClr val="669900"/>
          </a:solidFill>
          <a:latin typeface="Arial" pitchFamily="34" charset="0"/>
          <a:ea typeface="Microsoft YaHei" pitchFamily="34" charset="-122"/>
        </a:defRPr>
      </a:lvl4pPr>
      <a:lvl5pPr algn="l" rtl="0" fontAlgn="base">
        <a:spcBef>
          <a:spcPct val="0"/>
        </a:spcBef>
        <a:spcAft>
          <a:spcPct val="0"/>
        </a:spcAft>
        <a:defRPr sz="3600" b="1">
          <a:solidFill>
            <a:srgbClr val="669900"/>
          </a:solidFill>
          <a:latin typeface="Arial" pitchFamily="34" charset="0"/>
          <a:ea typeface="Microsoft YaHei" pitchFamily="34" charset="-122"/>
        </a:defRPr>
      </a:lvl5pPr>
      <a:lvl6pPr marL="456090" algn="l" rtl="0" fontAlgn="base">
        <a:spcBef>
          <a:spcPct val="0"/>
        </a:spcBef>
        <a:spcAft>
          <a:spcPct val="0"/>
        </a:spcAft>
        <a:defRPr sz="3600" b="1">
          <a:solidFill>
            <a:srgbClr val="669900"/>
          </a:solidFill>
          <a:latin typeface="Arial" pitchFamily="34" charset="0"/>
          <a:ea typeface="Microsoft YaHei" pitchFamily="34" charset="-122"/>
        </a:defRPr>
      </a:lvl6pPr>
      <a:lvl7pPr marL="912197" algn="l" rtl="0" fontAlgn="base">
        <a:spcBef>
          <a:spcPct val="0"/>
        </a:spcBef>
        <a:spcAft>
          <a:spcPct val="0"/>
        </a:spcAft>
        <a:defRPr sz="3600" b="1">
          <a:solidFill>
            <a:srgbClr val="669900"/>
          </a:solidFill>
          <a:latin typeface="Arial" pitchFamily="34" charset="0"/>
          <a:ea typeface="Microsoft YaHei" pitchFamily="34" charset="-122"/>
        </a:defRPr>
      </a:lvl7pPr>
      <a:lvl8pPr marL="1368305" algn="l" rtl="0" fontAlgn="base">
        <a:spcBef>
          <a:spcPct val="0"/>
        </a:spcBef>
        <a:spcAft>
          <a:spcPct val="0"/>
        </a:spcAft>
        <a:defRPr sz="3600" b="1">
          <a:solidFill>
            <a:srgbClr val="669900"/>
          </a:solidFill>
          <a:latin typeface="Arial" pitchFamily="34" charset="0"/>
          <a:ea typeface="Microsoft YaHei" pitchFamily="34" charset="-122"/>
        </a:defRPr>
      </a:lvl8pPr>
      <a:lvl9pPr marL="1824404" algn="l" rtl="0" fontAlgn="base">
        <a:spcBef>
          <a:spcPct val="0"/>
        </a:spcBef>
        <a:spcAft>
          <a:spcPct val="0"/>
        </a:spcAft>
        <a:defRPr sz="3600" b="1">
          <a:solidFill>
            <a:srgbClr val="669900"/>
          </a:solidFill>
          <a:latin typeface="Arial" pitchFamily="34" charset="0"/>
          <a:ea typeface="Microsoft YaHei" pitchFamily="34" charset="-122"/>
        </a:defRPr>
      </a:lvl9pPr>
    </p:titleStyle>
    <p:bodyStyle>
      <a:lvl1pPr marL="342083" indent="-342083" algn="l" rtl="0" fontAlgn="base">
        <a:spcBef>
          <a:spcPct val="20000"/>
        </a:spcBef>
        <a:spcAft>
          <a:spcPct val="0"/>
        </a:spcAft>
        <a:buChar char="•"/>
        <a:defRPr sz="2400">
          <a:solidFill>
            <a:srgbClr val="669900"/>
          </a:solidFill>
          <a:latin typeface="+mn-lt"/>
          <a:ea typeface="+mn-ea"/>
          <a:cs typeface="+mn-cs"/>
        </a:defRPr>
      </a:lvl1pPr>
      <a:lvl2pPr marL="741162" indent="-285078" algn="l" rtl="0" fontAlgn="base">
        <a:spcBef>
          <a:spcPct val="20000"/>
        </a:spcBef>
        <a:spcAft>
          <a:spcPct val="0"/>
        </a:spcAft>
        <a:buChar char="–"/>
        <a:defRPr sz="2000">
          <a:solidFill>
            <a:srgbClr val="669900"/>
          </a:solidFill>
          <a:latin typeface="+mn-lt"/>
          <a:ea typeface="+mn-ea"/>
        </a:defRPr>
      </a:lvl2pPr>
      <a:lvl3pPr marL="1140250" indent="-228041" algn="l" rtl="0" fontAlgn="base">
        <a:spcBef>
          <a:spcPct val="20000"/>
        </a:spcBef>
        <a:spcAft>
          <a:spcPct val="0"/>
        </a:spcAft>
        <a:buChar char="•"/>
        <a:defRPr>
          <a:solidFill>
            <a:srgbClr val="669900"/>
          </a:solidFill>
          <a:latin typeface="+mn-lt"/>
          <a:ea typeface="+mn-ea"/>
        </a:defRPr>
      </a:lvl3pPr>
      <a:lvl4pPr marL="1596349" indent="-228041" algn="l" rtl="0" fontAlgn="base">
        <a:spcBef>
          <a:spcPct val="20000"/>
        </a:spcBef>
        <a:spcAft>
          <a:spcPct val="0"/>
        </a:spcAft>
        <a:buChar char="–"/>
        <a:defRPr sz="1600">
          <a:solidFill>
            <a:srgbClr val="669900"/>
          </a:solidFill>
          <a:latin typeface="+mn-lt"/>
          <a:ea typeface="+mn-ea"/>
        </a:defRPr>
      </a:lvl4pPr>
      <a:lvl5pPr marL="2052458" indent="-228041" algn="l" rtl="0" fontAlgn="base">
        <a:spcBef>
          <a:spcPct val="20000"/>
        </a:spcBef>
        <a:spcAft>
          <a:spcPct val="0"/>
        </a:spcAft>
        <a:buChar char="»"/>
        <a:defRPr sz="1600">
          <a:solidFill>
            <a:srgbClr val="669900"/>
          </a:solidFill>
          <a:latin typeface="+mn-lt"/>
          <a:ea typeface="+mn-ea"/>
        </a:defRPr>
      </a:lvl5pPr>
      <a:lvl6pPr marL="2508560" indent="-228041" algn="l" rtl="0" fontAlgn="base">
        <a:spcBef>
          <a:spcPct val="20000"/>
        </a:spcBef>
        <a:spcAft>
          <a:spcPct val="0"/>
        </a:spcAft>
        <a:buChar char="»"/>
        <a:defRPr sz="1600">
          <a:solidFill>
            <a:srgbClr val="669900"/>
          </a:solidFill>
          <a:latin typeface="+mn-lt"/>
          <a:ea typeface="+mn-ea"/>
        </a:defRPr>
      </a:lvl6pPr>
      <a:lvl7pPr marL="2964649" indent="-228041" algn="l" rtl="0" fontAlgn="base">
        <a:spcBef>
          <a:spcPct val="20000"/>
        </a:spcBef>
        <a:spcAft>
          <a:spcPct val="0"/>
        </a:spcAft>
        <a:buChar char="»"/>
        <a:defRPr sz="1600">
          <a:solidFill>
            <a:srgbClr val="669900"/>
          </a:solidFill>
          <a:latin typeface="+mn-lt"/>
          <a:ea typeface="+mn-ea"/>
        </a:defRPr>
      </a:lvl7pPr>
      <a:lvl8pPr marL="3420758" indent="-228041" algn="l" rtl="0" fontAlgn="base">
        <a:spcBef>
          <a:spcPct val="20000"/>
        </a:spcBef>
        <a:spcAft>
          <a:spcPct val="0"/>
        </a:spcAft>
        <a:buChar char="»"/>
        <a:defRPr sz="1600">
          <a:solidFill>
            <a:srgbClr val="669900"/>
          </a:solidFill>
          <a:latin typeface="+mn-lt"/>
          <a:ea typeface="+mn-ea"/>
        </a:defRPr>
      </a:lvl8pPr>
      <a:lvl9pPr marL="3876841" indent="-228041" algn="l" rtl="0" fontAlgn="base">
        <a:spcBef>
          <a:spcPct val="20000"/>
        </a:spcBef>
        <a:spcAft>
          <a:spcPct val="0"/>
        </a:spcAft>
        <a:buChar char="»"/>
        <a:defRPr sz="1600">
          <a:solidFill>
            <a:srgbClr val="669900"/>
          </a:solidFill>
          <a:latin typeface="+mn-lt"/>
          <a:ea typeface="+mn-ea"/>
        </a:defRPr>
      </a:lvl9pPr>
    </p:bodyStyle>
    <p:otherStyle>
      <a:defPPr>
        <a:defRPr lang="zh-TW"/>
      </a:defPPr>
      <a:lvl1pPr marL="0" algn="l" defTabSz="912197" rtl="0" eaLnBrk="1" latinLnBrk="0" hangingPunct="1">
        <a:defRPr sz="1800" kern="1200">
          <a:solidFill>
            <a:schemeClr val="tx1"/>
          </a:solidFill>
          <a:latin typeface="+mn-lt"/>
          <a:ea typeface="+mn-ea"/>
          <a:cs typeface="+mn-cs"/>
        </a:defRPr>
      </a:lvl1pPr>
      <a:lvl2pPr marL="456090" algn="l" defTabSz="912197" rtl="0" eaLnBrk="1" latinLnBrk="0" hangingPunct="1">
        <a:defRPr sz="1800" kern="1200">
          <a:solidFill>
            <a:schemeClr val="tx1"/>
          </a:solidFill>
          <a:latin typeface="+mn-lt"/>
          <a:ea typeface="+mn-ea"/>
          <a:cs typeface="+mn-cs"/>
        </a:defRPr>
      </a:lvl2pPr>
      <a:lvl3pPr marL="912197" algn="l" defTabSz="912197" rtl="0" eaLnBrk="1" latinLnBrk="0" hangingPunct="1">
        <a:defRPr sz="1800" kern="1200">
          <a:solidFill>
            <a:schemeClr val="tx1"/>
          </a:solidFill>
          <a:latin typeface="+mn-lt"/>
          <a:ea typeface="+mn-ea"/>
          <a:cs typeface="+mn-cs"/>
        </a:defRPr>
      </a:lvl3pPr>
      <a:lvl4pPr marL="1368305" algn="l" defTabSz="912197" rtl="0" eaLnBrk="1" latinLnBrk="0" hangingPunct="1">
        <a:defRPr sz="1800" kern="1200">
          <a:solidFill>
            <a:schemeClr val="tx1"/>
          </a:solidFill>
          <a:latin typeface="+mn-lt"/>
          <a:ea typeface="+mn-ea"/>
          <a:cs typeface="+mn-cs"/>
        </a:defRPr>
      </a:lvl4pPr>
      <a:lvl5pPr marL="1824404" algn="l" defTabSz="912197" rtl="0" eaLnBrk="1" latinLnBrk="0" hangingPunct="1">
        <a:defRPr sz="1800" kern="1200">
          <a:solidFill>
            <a:schemeClr val="tx1"/>
          </a:solidFill>
          <a:latin typeface="+mn-lt"/>
          <a:ea typeface="+mn-ea"/>
          <a:cs typeface="+mn-cs"/>
        </a:defRPr>
      </a:lvl5pPr>
      <a:lvl6pPr marL="2280499" algn="l" defTabSz="912197" rtl="0" eaLnBrk="1" latinLnBrk="0" hangingPunct="1">
        <a:defRPr sz="1800" kern="1200">
          <a:solidFill>
            <a:schemeClr val="tx1"/>
          </a:solidFill>
          <a:latin typeface="+mn-lt"/>
          <a:ea typeface="+mn-ea"/>
          <a:cs typeface="+mn-cs"/>
        </a:defRPr>
      </a:lvl6pPr>
      <a:lvl7pPr marL="2736608" algn="l" defTabSz="912197" rtl="0" eaLnBrk="1" latinLnBrk="0" hangingPunct="1">
        <a:defRPr sz="1800" kern="1200">
          <a:solidFill>
            <a:schemeClr val="tx1"/>
          </a:solidFill>
          <a:latin typeface="+mn-lt"/>
          <a:ea typeface="+mn-ea"/>
          <a:cs typeface="+mn-cs"/>
        </a:defRPr>
      </a:lvl7pPr>
      <a:lvl8pPr marL="3192703" algn="l" defTabSz="912197" rtl="0" eaLnBrk="1" latinLnBrk="0" hangingPunct="1">
        <a:defRPr sz="1800" kern="1200">
          <a:solidFill>
            <a:schemeClr val="tx1"/>
          </a:solidFill>
          <a:latin typeface="+mn-lt"/>
          <a:ea typeface="+mn-ea"/>
          <a:cs typeface="+mn-cs"/>
        </a:defRPr>
      </a:lvl8pPr>
      <a:lvl9pPr marL="3648802" algn="l" defTabSz="91219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7823200" y="6400857"/>
            <a:ext cx="2880784" cy="461643"/>
          </a:xfrm>
          <a:prstGeom prst="rect">
            <a:avLst/>
          </a:prstGeom>
          <a:noFill/>
          <a:ln>
            <a:noFill/>
          </a:ln>
          <a:extLst/>
        </p:spPr>
        <p:txBody>
          <a:bodyPr lIns="91326" tIns="45664" rIns="91326" bIns="45664">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274" eaLnBrk="1" fontAlgn="base" hangingPunct="1">
              <a:spcBef>
                <a:spcPct val="50000"/>
              </a:spcBef>
              <a:spcAft>
                <a:spcPct val="0"/>
              </a:spcAft>
              <a:defRPr/>
            </a:pPr>
            <a:endParaRPr lang="zh-TW" altLang="en-US" sz="2400" smtClean="0">
              <a:solidFill>
                <a:srgbClr val="FFFFFF"/>
              </a:solidFill>
              <a:latin typeface="Times New Roman" pitchFamily="18" charset="0"/>
            </a:endParaRPr>
          </a:p>
        </p:txBody>
      </p:sp>
    </p:spTree>
    <p:extLst>
      <p:ext uri="{BB962C8B-B14F-4D97-AF65-F5344CB8AC3E}">
        <p14:creationId xmlns:p14="http://schemas.microsoft.com/office/powerpoint/2010/main" val="1357619504"/>
      </p:ext>
    </p:extLst>
  </p:cSld>
  <p:clrMap bg1="dk2" tx1="lt1" bg2="dk1" tx2="lt2" accent1="accent1" accent2="accent2" accent3="accent3" accent4="accent4" accent5="accent5" accent6="accent6" hlink="hlink" folHlink="folHlink"/>
  <p:sldLayoutIdLst>
    <p:sldLayoutId id="2147490224" r:id="rId1"/>
    <p:sldLayoutId id="2147490225" r:id="rId2"/>
    <p:sldLayoutId id="2147490226" r:id="rId3"/>
    <p:sldLayoutId id="2147490227" r:id="rId4"/>
    <p:sldLayoutId id="2147490228" r:id="rId5"/>
    <p:sldLayoutId id="2147490229" r:id="rId6"/>
    <p:sldLayoutId id="2147490230" r:id="rId7"/>
    <p:sldLayoutId id="2147490231" r:id="rId8"/>
    <p:sldLayoutId id="2147490232" r:id="rId9"/>
    <p:sldLayoutId id="2147490233" r:id="rId10"/>
    <p:sldLayoutId id="2147490234"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33"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274"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2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557"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484" indent="-342484"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39" indent="-285404" algn="ctr" rtl="0" eaLnBrk="0" fontAlgn="base" hangingPunct="0">
        <a:spcBef>
          <a:spcPct val="0"/>
        </a:spcBef>
        <a:spcAft>
          <a:spcPct val="0"/>
        </a:spcAft>
        <a:defRPr kumimoji="1" sz="2800">
          <a:solidFill>
            <a:schemeClr val="bg1"/>
          </a:solidFill>
          <a:latin typeface="標楷體" pitchFamily="65" charset="-120"/>
          <a:ea typeface="+mn-ea"/>
        </a:defRPr>
      </a:lvl2pPr>
      <a:lvl3pPr marL="1182820" indent="-228316" algn="ctr" rtl="0" eaLnBrk="0" fontAlgn="base" hangingPunct="0">
        <a:spcBef>
          <a:spcPct val="20000"/>
        </a:spcBef>
        <a:spcAft>
          <a:spcPct val="0"/>
        </a:spcAft>
        <a:defRPr kumimoji="1" sz="2400">
          <a:solidFill>
            <a:schemeClr val="bg1"/>
          </a:solidFill>
          <a:latin typeface="+mj-lt"/>
          <a:ea typeface="+mn-ea"/>
        </a:defRPr>
      </a:lvl3pPr>
      <a:lvl4pPr marL="1601407" indent="-228316" algn="ctr" rtl="0" eaLnBrk="0" fontAlgn="base" hangingPunct="0">
        <a:spcBef>
          <a:spcPct val="20000"/>
        </a:spcBef>
        <a:spcAft>
          <a:spcPct val="0"/>
        </a:spcAft>
        <a:defRPr kumimoji="1" sz="2000">
          <a:solidFill>
            <a:schemeClr val="bg1"/>
          </a:solidFill>
          <a:latin typeface="+mj-lt"/>
          <a:ea typeface="+mn-ea"/>
        </a:defRPr>
      </a:lvl4pPr>
      <a:lvl5pPr marL="2054880" indent="-228316" algn="ctr" rtl="0" eaLnBrk="0" fontAlgn="base" hangingPunct="0">
        <a:spcBef>
          <a:spcPct val="20000"/>
        </a:spcBef>
        <a:spcAft>
          <a:spcPct val="0"/>
        </a:spcAft>
        <a:defRPr kumimoji="1" sz="2000">
          <a:solidFill>
            <a:schemeClr val="bg1"/>
          </a:solidFill>
          <a:latin typeface="+mj-lt"/>
          <a:ea typeface="+mn-ea"/>
        </a:defRPr>
      </a:lvl5pPr>
      <a:lvl6pPr marL="2511517" indent="-228316" algn="ctr" rtl="0" fontAlgn="base">
        <a:spcBef>
          <a:spcPct val="20000"/>
        </a:spcBef>
        <a:spcAft>
          <a:spcPct val="0"/>
        </a:spcAft>
        <a:defRPr kumimoji="1" sz="2000">
          <a:solidFill>
            <a:schemeClr val="bg1"/>
          </a:solidFill>
          <a:latin typeface="+mj-lt"/>
          <a:ea typeface="+mn-ea"/>
        </a:defRPr>
      </a:lvl6pPr>
      <a:lvl7pPr marL="2968152" indent="-228316" algn="ctr" rtl="0" fontAlgn="base">
        <a:spcBef>
          <a:spcPct val="20000"/>
        </a:spcBef>
        <a:spcAft>
          <a:spcPct val="0"/>
        </a:spcAft>
        <a:defRPr kumimoji="1" sz="2000">
          <a:solidFill>
            <a:schemeClr val="bg1"/>
          </a:solidFill>
          <a:latin typeface="+mj-lt"/>
          <a:ea typeface="+mn-ea"/>
        </a:defRPr>
      </a:lvl7pPr>
      <a:lvl8pPr marL="3424794" indent="-228316" algn="ctr" rtl="0" fontAlgn="base">
        <a:spcBef>
          <a:spcPct val="20000"/>
        </a:spcBef>
        <a:spcAft>
          <a:spcPct val="0"/>
        </a:spcAft>
        <a:defRPr kumimoji="1" sz="2000">
          <a:solidFill>
            <a:schemeClr val="bg1"/>
          </a:solidFill>
          <a:latin typeface="+mj-lt"/>
          <a:ea typeface="+mn-ea"/>
        </a:defRPr>
      </a:lvl8pPr>
      <a:lvl9pPr marL="3881426" indent="-228316"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274" rtl="0" eaLnBrk="1" latinLnBrk="0" hangingPunct="1">
        <a:defRPr sz="1800" kern="1200">
          <a:solidFill>
            <a:schemeClr val="tx1"/>
          </a:solidFill>
          <a:latin typeface="+mn-lt"/>
          <a:ea typeface="+mn-ea"/>
          <a:cs typeface="+mn-cs"/>
        </a:defRPr>
      </a:lvl1pPr>
      <a:lvl2pPr marL="456633" algn="l" defTabSz="913274" rtl="0" eaLnBrk="1" latinLnBrk="0" hangingPunct="1">
        <a:defRPr sz="1800" kern="1200">
          <a:solidFill>
            <a:schemeClr val="tx1"/>
          </a:solidFill>
          <a:latin typeface="+mn-lt"/>
          <a:ea typeface="+mn-ea"/>
          <a:cs typeface="+mn-cs"/>
        </a:defRPr>
      </a:lvl2pPr>
      <a:lvl3pPr marL="913274" algn="l" defTabSz="913274" rtl="0" eaLnBrk="1" latinLnBrk="0" hangingPunct="1">
        <a:defRPr sz="1800" kern="1200">
          <a:solidFill>
            <a:schemeClr val="tx1"/>
          </a:solidFill>
          <a:latin typeface="+mn-lt"/>
          <a:ea typeface="+mn-ea"/>
          <a:cs typeface="+mn-cs"/>
        </a:defRPr>
      </a:lvl3pPr>
      <a:lvl4pPr marL="1369920" algn="l" defTabSz="913274" rtl="0" eaLnBrk="1" latinLnBrk="0" hangingPunct="1">
        <a:defRPr sz="1800" kern="1200">
          <a:solidFill>
            <a:schemeClr val="tx1"/>
          </a:solidFill>
          <a:latin typeface="+mn-lt"/>
          <a:ea typeface="+mn-ea"/>
          <a:cs typeface="+mn-cs"/>
        </a:defRPr>
      </a:lvl4pPr>
      <a:lvl5pPr marL="1826557" algn="l" defTabSz="913274" rtl="0" eaLnBrk="1" latinLnBrk="0" hangingPunct="1">
        <a:defRPr sz="1800" kern="1200">
          <a:solidFill>
            <a:schemeClr val="tx1"/>
          </a:solidFill>
          <a:latin typeface="+mn-lt"/>
          <a:ea typeface="+mn-ea"/>
          <a:cs typeface="+mn-cs"/>
        </a:defRPr>
      </a:lvl5pPr>
      <a:lvl6pPr marL="2283192" algn="l" defTabSz="913274" rtl="0" eaLnBrk="1" latinLnBrk="0" hangingPunct="1">
        <a:defRPr sz="1800" kern="1200">
          <a:solidFill>
            <a:schemeClr val="tx1"/>
          </a:solidFill>
          <a:latin typeface="+mn-lt"/>
          <a:ea typeface="+mn-ea"/>
          <a:cs typeface="+mn-cs"/>
        </a:defRPr>
      </a:lvl6pPr>
      <a:lvl7pPr marL="2739836" algn="l" defTabSz="913274" rtl="0" eaLnBrk="1" latinLnBrk="0" hangingPunct="1">
        <a:defRPr sz="1800" kern="1200">
          <a:solidFill>
            <a:schemeClr val="tx1"/>
          </a:solidFill>
          <a:latin typeface="+mn-lt"/>
          <a:ea typeface="+mn-ea"/>
          <a:cs typeface="+mn-cs"/>
        </a:defRPr>
      </a:lvl7pPr>
      <a:lvl8pPr marL="3196470" algn="l" defTabSz="913274" rtl="0" eaLnBrk="1" latinLnBrk="0" hangingPunct="1">
        <a:defRPr sz="1800" kern="1200">
          <a:solidFill>
            <a:schemeClr val="tx1"/>
          </a:solidFill>
          <a:latin typeface="+mn-lt"/>
          <a:ea typeface="+mn-ea"/>
          <a:cs typeface="+mn-cs"/>
        </a:defRPr>
      </a:lvl8pPr>
      <a:lvl9pPr marL="3653112" algn="l" defTabSz="913274"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7823200" y="6400856"/>
            <a:ext cx="2880784" cy="461647"/>
          </a:xfrm>
          <a:prstGeom prst="rect">
            <a:avLst/>
          </a:prstGeom>
          <a:noFill/>
          <a:ln>
            <a:noFill/>
          </a:ln>
          <a:extLst/>
        </p:spPr>
        <p:txBody>
          <a:bodyPr lIns="91331" tIns="45666" rIns="91331" bIns="45666">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321" eaLnBrk="1" fontAlgn="base" hangingPunct="1">
              <a:spcBef>
                <a:spcPct val="50000"/>
              </a:spcBef>
              <a:spcAft>
                <a:spcPct val="0"/>
              </a:spcAft>
              <a:defRPr/>
            </a:pPr>
            <a:endParaRPr lang="zh-TW" altLang="en-US" sz="2400">
              <a:solidFill>
                <a:srgbClr val="FFFFFF"/>
              </a:solidFill>
              <a:latin typeface="Times New Roman" pitchFamily="18" charset="0"/>
            </a:endParaRPr>
          </a:p>
        </p:txBody>
      </p:sp>
    </p:spTree>
    <p:extLst>
      <p:ext uri="{BB962C8B-B14F-4D97-AF65-F5344CB8AC3E}">
        <p14:creationId xmlns:p14="http://schemas.microsoft.com/office/powerpoint/2010/main" val="321379740"/>
      </p:ext>
    </p:extLst>
  </p:cSld>
  <p:clrMap bg1="dk2" tx1="lt1" bg2="dk1" tx2="lt2" accent1="accent1" accent2="accent2" accent3="accent3" accent4="accent4" accent5="accent5" accent6="accent6" hlink="hlink" folHlink="folHlink"/>
  <p:sldLayoutIdLst>
    <p:sldLayoutId id="2147493375" r:id="rId1"/>
    <p:sldLayoutId id="2147493376" r:id="rId2"/>
    <p:sldLayoutId id="2147493377" r:id="rId3"/>
    <p:sldLayoutId id="2147493378" r:id="rId4"/>
    <p:sldLayoutId id="2147493379" r:id="rId5"/>
    <p:sldLayoutId id="2147493380" r:id="rId6"/>
    <p:sldLayoutId id="2147493381" r:id="rId7"/>
    <p:sldLayoutId id="2147493382" r:id="rId8"/>
    <p:sldLayoutId id="2147493383" r:id="rId9"/>
    <p:sldLayoutId id="2147493384" r:id="rId10"/>
    <p:sldLayoutId id="2147493385"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56"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321"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9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650"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502" indent="-342502"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78" indent="-285419" algn="ctr" rtl="0" eaLnBrk="0" fontAlgn="base" hangingPunct="0">
        <a:spcBef>
          <a:spcPct val="0"/>
        </a:spcBef>
        <a:spcAft>
          <a:spcPct val="0"/>
        </a:spcAft>
        <a:defRPr kumimoji="1" sz="2800">
          <a:solidFill>
            <a:schemeClr val="bg1"/>
          </a:solidFill>
          <a:latin typeface="標楷體" pitchFamily="65" charset="-120"/>
          <a:ea typeface="+mn-ea"/>
        </a:defRPr>
      </a:lvl2pPr>
      <a:lvl3pPr marL="1182881" indent="-228328" algn="ctr" rtl="0" eaLnBrk="0" fontAlgn="base" hangingPunct="0">
        <a:spcBef>
          <a:spcPct val="20000"/>
        </a:spcBef>
        <a:spcAft>
          <a:spcPct val="0"/>
        </a:spcAft>
        <a:defRPr kumimoji="1" sz="2400">
          <a:solidFill>
            <a:schemeClr val="bg1"/>
          </a:solidFill>
          <a:latin typeface="+mj-lt"/>
          <a:ea typeface="+mn-ea"/>
        </a:defRPr>
      </a:lvl3pPr>
      <a:lvl4pPr marL="1601489" indent="-228328" algn="ctr" rtl="0" eaLnBrk="0" fontAlgn="base" hangingPunct="0">
        <a:spcBef>
          <a:spcPct val="20000"/>
        </a:spcBef>
        <a:spcAft>
          <a:spcPct val="0"/>
        </a:spcAft>
        <a:defRPr kumimoji="1" sz="2000">
          <a:solidFill>
            <a:schemeClr val="bg1"/>
          </a:solidFill>
          <a:latin typeface="+mj-lt"/>
          <a:ea typeface="+mn-ea"/>
        </a:defRPr>
      </a:lvl4pPr>
      <a:lvl5pPr marL="2054985" indent="-228328" algn="ctr" rtl="0" eaLnBrk="0" fontAlgn="base" hangingPunct="0">
        <a:spcBef>
          <a:spcPct val="20000"/>
        </a:spcBef>
        <a:spcAft>
          <a:spcPct val="0"/>
        </a:spcAft>
        <a:defRPr kumimoji="1" sz="2000">
          <a:solidFill>
            <a:schemeClr val="bg1"/>
          </a:solidFill>
          <a:latin typeface="+mj-lt"/>
          <a:ea typeface="+mn-ea"/>
        </a:defRPr>
      </a:lvl5pPr>
      <a:lvl6pPr marL="2511645" indent="-228328" algn="ctr" rtl="0" fontAlgn="base">
        <a:spcBef>
          <a:spcPct val="20000"/>
        </a:spcBef>
        <a:spcAft>
          <a:spcPct val="0"/>
        </a:spcAft>
        <a:defRPr kumimoji="1" sz="2000">
          <a:solidFill>
            <a:schemeClr val="bg1"/>
          </a:solidFill>
          <a:latin typeface="+mj-lt"/>
          <a:ea typeface="+mn-ea"/>
        </a:defRPr>
      </a:lvl6pPr>
      <a:lvl7pPr marL="2968304" indent="-228328" algn="ctr" rtl="0" fontAlgn="base">
        <a:spcBef>
          <a:spcPct val="20000"/>
        </a:spcBef>
        <a:spcAft>
          <a:spcPct val="0"/>
        </a:spcAft>
        <a:defRPr kumimoji="1" sz="2000">
          <a:solidFill>
            <a:schemeClr val="bg1"/>
          </a:solidFill>
          <a:latin typeface="+mj-lt"/>
          <a:ea typeface="+mn-ea"/>
        </a:defRPr>
      </a:lvl7pPr>
      <a:lvl8pPr marL="3424970" indent="-228328" algn="ctr" rtl="0" fontAlgn="base">
        <a:spcBef>
          <a:spcPct val="20000"/>
        </a:spcBef>
        <a:spcAft>
          <a:spcPct val="0"/>
        </a:spcAft>
        <a:defRPr kumimoji="1" sz="2000">
          <a:solidFill>
            <a:schemeClr val="bg1"/>
          </a:solidFill>
          <a:latin typeface="+mj-lt"/>
          <a:ea typeface="+mn-ea"/>
        </a:defRPr>
      </a:lvl8pPr>
      <a:lvl9pPr marL="3881625" indent="-228328"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321" rtl="0" eaLnBrk="1" latinLnBrk="0" hangingPunct="1">
        <a:defRPr sz="1800" kern="1200">
          <a:solidFill>
            <a:schemeClr val="tx1"/>
          </a:solidFill>
          <a:latin typeface="+mn-lt"/>
          <a:ea typeface="+mn-ea"/>
          <a:cs typeface="+mn-cs"/>
        </a:defRPr>
      </a:lvl1pPr>
      <a:lvl2pPr marL="456656" algn="l" defTabSz="913321" rtl="0" eaLnBrk="1" latinLnBrk="0" hangingPunct="1">
        <a:defRPr sz="1800" kern="1200">
          <a:solidFill>
            <a:schemeClr val="tx1"/>
          </a:solidFill>
          <a:latin typeface="+mn-lt"/>
          <a:ea typeface="+mn-ea"/>
          <a:cs typeface="+mn-cs"/>
        </a:defRPr>
      </a:lvl2pPr>
      <a:lvl3pPr marL="913321" algn="l" defTabSz="913321" rtl="0" eaLnBrk="1" latinLnBrk="0" hangingPunct="1">
        <a:defRPr sz="1800" kern="1200">
          <a:solidFill>
            <a:schemeClr val="tx1"/>
          </a:solidFill>
          <a:latin typeface="+mn-lt"/>
          <a:ea typeface="+mn-ea"/>
          <a:cs typeface="+mn-cs"/>
        </a:defRPr>
      </a:lvl3pPr>
      <a:lvl4pPr marL="1369990" algn="l" defTabSz="913321" rtl="0" eaLnBrk="1" latinLnBrk="0" hangingPunct="1">
        <a:defRPr sz="1800" kern="1200">
          <a:solidFill>
            <a:schemeClr val="tx1"/>
          </a:solidFill>
          <a:latin typeface="+mn-lt"/>
          <a:ea typeface="+mn-ea"/>
          <a:cs typeface="+mn-cs"/>
        </a:defRPr>
      </a:lvl4pPr>
      <a:lvl5pPr marL="1826650" algn="l" defTabSz="913321" rtl="0" eaLnBrk="1" latinLnBrk="0" hangingPunct="1">
        <a:defRPr sz="1800" kern="1200">
          <a:solidFill>
            <a:schemeClr val="tx1"/>
          </a:solidFill>
          <a:latin typeface="+mn-lt"/>
          <a:ea typeface="+mn-ea"/>
          <a:cs typeface="+mn-cs"/>
        </a:defRPr>
      </a:lvl5pPr>
      <a:lvl6pPr marL="2283309" algn="l" defTabSz="913321" rtl="0" eaLnBrk="1" latinLnBrk="0" hangingPunct="1">
        <a:defRPr sz="1800" kern="1200">
          <a:solidFill>
            <a:schemeClr val="tx1"/>
          </a:solidFill>
          <a:latin typeface="+mn-lt"/>
          <a:ea typeface="+mn-ea"/>
          <a:cs typeface="+mn-cs"/>
        </a:defRPr>
      </a:lvl6pPr>
      <a:lvl7pPr marL="2739976" algn="l" defTabSz="913321" rtl="0" eaLnBrk="1" latinLnBrk="0" hangingPunct="1">
        <a:defRPr sz="1800" kern="1200">
          <a:solidFill>
            <a:schemeClr val="tx1"/>
          </a:solidFill>
          <a:latin typeface="+mn-lt"/>
          <a:ea typeface="+mn-ea"/>
          <a:cs typeface="+mn-cs"/>
        </a:defRPr>
      </a:lvl7pPr>
      <a:lvl8pPr marL="3196634" algn="l" defTabSz="913321" rtl="0" eaLnBrk="1" latinLnBrk="0" hangingPunct="1">
        <a:defRPr sz="1800" kern="1200">
          <a:solidFill>
            <a:schemeClr val="tx1"/>
          </a:solidFill>
          <a:latin typeface="+mn-lt"/>
          <a:ea typeface="+mn-ea"/>
          <a:cs typeface="+mn-cs"/>
        </a:defRPr>
      </a:lvl8pPr>
      <a:lvl9pPr marL="3653299" algn="l" defTabSz="913321"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fld id="{0A6B8A8D-979F-46C0-97C6-6C60C953B4D9}" type="slidenum">
              <a:rPr lang="en-US" altLang="zh-TW" smtClean="0"/>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val="1907681354"/>
      </p:ext>
    </p:extLst>
  </p:cSld>
  <p:clrMap bg1="lt1" tx1="dk1" bg2="lt2" tx2="dk2" accent1="accent1" accent2="accent2" accent3="accent3" accent4="accent4" accent5="accent5" accent6="accent6" hlink="hlink" folHlink="folHlink"/>
  <p:sldLayoutIdLst>
    <p:sldLayoutId id="2147498760" r:id="rId1"/>
    <p:sldLayoutId id="2147498761" r:id="rId2"/>
    <p:sldLayoutId id="2147498762" r:id="rId3"/>
    <p:sldLayoutId id="2147498763" r:id="rId4"/>
    <p:sldLayoutId id="2147498764" r:id="rId5"/>
    <p:sldLayoutId id="2147498765" r:id="rId6"/>
    <p:sldLayoutId id="2147498766" r:id="rId7"/>
    <p:sldLayoutId id="2147498767" r:id="rId8"/>
    <p:sldLayoutId id="2147498768" r:id="rId9"/>
    <p:sldLayoutId id="2147498769" r:id="rId10"/>
    <p:sldLayoutId id="214749877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526686"/>
      </p:ext>
    </p:extLst>
  </p:cSld>
  <p:clrMap bg1="lt1" tx1="dk1" bg2="lt2" tx2="dk2" accent1="accent1" accent2="accent2" accent3="accent3" accent4="accent4" accent5="accent5" accent6="accent6" hlink="hlink" folHlink="folHlink"/>
  <p:sldLayoutIdLst>
    <p:sldLayoutId id="2147500311" r:id="rId1"/>
    <p:sldLayoutId id="2147500312" r:id="rId2"/>
    <p:sldLayoutId id="2147500313" r:id="rId3"/>
    <p:sldLayoutId id="2147500314" r:id="rId4"/>
    <p:sldLayoutId id="2147500315" r:id="rId5"/>
    <p:sldLayoutId id="2147500316" r:id="rId6"/>
    <p:sldLayoutId id="2147500317" r:id="rId7"/>
    <p:sldLayoutId id="2147500318" r:id="rId8"/>
    <p:sldLayoutId id="2147500319" r:id="rId9"/>
    <p:sldLayoutId id="2147500320" r:id="rId10"/>
  </p:sldLayoutIdLst>
  <p:timing>
    <p:tnLst>
      <p:par>
        <p:cTn id="1" dur="indefinite" restart="never" nodeType="tmRoot"/>
      </p:par>
    </p:tnLst>
  </p:timing>
  <p:txStyles>
    <p:titleStyle>
      <a:lvl1pPr algn="ctr" defTabSz="914400" rtl="0" eaLnBrk="1" latinLnBrk="0" hangingPunct="1">
        <a:lnSpc>
          <a:spcPct val="90000"/>
        </a:lnSpc>
        <a:spcBef>
          <a:spcPct val="0"/>
        </a:spcBef>
        <a:buNone/>
        <a:defRPr lang="zh-TW" altLang="en-US" sz="4000"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p:titleStyle>
    <p:bodyStyle>
      <a:lvl1pPr marL="0" indent="0" algn="ctr" defTabSz="914400" rtl="0" eaLnBrk="1" latinLnBrk="0" hangingPunct="1">
        <a:spcBef>
          <a:spcPct val="20000"/>
        </a:spcBef>
        <a:buFontTx/>
        <a:buNone/>
        <a:defRPr kumimoji="0" lang="zh-TW" altLang="en-US" sz="5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950" indent="-28575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30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6002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400" indent="-228600" algn="l" defTabSz="914400" rtl="0" eaLnBrk="1" latinLnBrk="0" hangingPunct="1">
        <a:spcBef>
          <a:spcPct val="20000"/>
        </a:spcBef>
        <a:buFont typeface="Arial" pitchFamily="34" charset="0"/>
        <a:buChar char="»"/>
        <a:defRPr kumimoji="0" lang="zh-TW" altLang="en-US" sz="4800"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215952"/>
      </p:ext>
    </p:extLst>
  </p:cSld>
  <p:clrMap bg1="lt1" tx1="dk1" bg2="lt2" tx2="dk2" accent1="accent1" accent2="accent2" accent3="accent3" accent4="accent4" accent5="accent5" accent6="accent6" hlink="hlink" folHlink="folHlink"/>
  <p:sldLayoutIdLst>
    <p:sldLayoutId id="2147500322" r:id="rId1"/>
    <p:sldLayoutId id="2147500323" r:id="rId2"/>
    <p:sldLayoutId id="2147500324" r:id="rId3"/>
    <p:sldLayoutId id="2147500325" r:id="rId4"/>
    <p:sldLayoutId id="2147500326" r:id="rId5"/>
    <p:sldLayoutId id="2147500327" r:id="rId6"/>
    <p:sldLayoutId id="2147500328" r:id="rId7"/>
    <p:sldLayoutId id="2147500329" r:id="rId8"/>
    <p:sldLayoutId id="2147500330" r:id="rId9"/>
    <p:sldLayoutId id="2147500331" r:id="rId10"/>
  </p:sldLayoutIdLst>
  <p:timing>
    <p:tnLst>
      <p:par>
        <p:cTn id="1" dur="indefinite" restart="never" nodeType="tmRoot"/>
      </p:par>
    </p:tnLst>
  </p:timing>
  <p:txStyles>
    <p:titleStyle>
      <a:lvl1pPr algn="ctr" defTabSz="914400" rtl="0" eaLnBrk="1" latinLnBrk="0" hangingPunct="1">
        <a:lnSpc>
          <a:spcPct val="90000"/>
        </a:lnSpc>
        <a:spcBef>
          <a:spcPct val="0"/>
        </a:spcBef>
        <a:buNone/>
        <a:defRPr lang="zh-TW" altLang="en-US" sz="4000"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p:titleStyle>
    <p:bodyStyle>
      <a:lvl1pPr marL="0" indent="0" algn="ctr" defTabSz="914400" rtl="0" eaLnBrk="1" latinLnBrk="0" hangingPunct="1">
        <a:spcBef>
          <a:spcPct val="20000"/>
        </a:spcBef>
        <a:buFontTx/>
        <a:buNone/>
        <a:defRPr kumimoji="0" lang="zh-TW" altLang="en-US" sz="5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950" indent="-28575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30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6002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400" indent="-228600" algn="l" defTabSz="914400" rtl="0" eaLnBrk="1" latinLnBrk="0" hangingPunct="1">
        <a:spcBef>
          <a:spcPct val="20000"/>
        </a:spcBef>
        <a:buFont typeface="Arial" pitchFamily="34" charset="0"/>
        <a:buChar char="»"/>
        <a:defRPr kumimoji="0" lang="zh-TW" altLang="en-US" sz="4800"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2505321"/>
      </p:ext>
    </p:extLst>
  </p:cSld>
  <p:clrMap bg1="lt1" tx1="dk1" bg2="lt2" tx2="dk2" accent1="accent1" accent2="accent2" accent3="accent3" accent4="accent4" accent5="accent5" accent6="accent6" hlink="hlink" folHlink="folHlink"/>
  <p:sldLayoutIdLst>
    <p:sldLayoutId id="2147500491" r:id="rId1"/>
    <p:sldLayoutId id="2147500492" r:id="rId2"/>
    <p:sldLayoutId id="2147500493" r:id="rId3"/>
    <p:sldLayoutId id="2147500494" r:id="rId4"/>
    <p:sldLayoutId id="2147500495" r:id="rId5"/>
    <p:sldLayoutId id="2147500496" r:id="rId6"/>
    <p:sldLayoutId id="2147500497" r:id="rId7"/>
    <p:sldLayoutId id="2147500498" r:id="rId8"/>
    <p:sldLayoutId id="2147500499" r:id="rId9"/>
    <p:sldLayoutId id="2147500500" r:id="rId10"/>
  </p:sldLayoutIdLst>
  <p:txStyles>
    <p:titleStyle>
      <a:lvl1pPr algn="ctr" defTabSz="914145" rtl="0" fontAlgn="base">
        <a:lnSpc>
          <a:spcPct val="90000"/>
        </a:lnSpc>
        <a:spcBef>
          <a:spcPct val="0"/>
        </a:spcBef>
        <a:spcAft>
          <a:spcPct val="0"/>
        </a:spcAft>
        <a:defRPr lang="zh-TW" altLang="en-US" sz="3937"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vl2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2pPr>
      <a:lvl3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3pPr>
      <a:lvl4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4pPr>
      <a:lvl5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5pPr>
      <a:lvl6pPr marL="321457"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6pPr>
      <a:lvl7pPr marL="642915"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7pPr>
      <a:lvl8pPr marL="964372"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8pPr>
      <a:lvl9pPr marL="1285829"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9pPr>
    </p:titleStyle>
    <p:bodyStyle>
      <a:lvl1pPr algn="ctr" defTabSz="914145" rtl="0" fontAlgn="base">
        <a:spcBef>
          <a:spcPct val="20000"/>
        </a:spcBef>
        <a:spcAft>
          <a:spcPct val="0"/>
        </a:spcAft>
        <a:defRPr lang="zh-TW" altLang="en-US" sz="5344"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254" indent="-284624"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184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59947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10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47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48"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5"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7120020"/>
      </p:ext>
    </p:extLst>
  </p:cSld>
  <p:clrMap bg1="lt1" tx1="dk1" bg2="lt2" tx2="dk2" accent1="accent1" accent2="accent2" accent3="accent3" accent4="accent4" accent5="accent5" accent6="accent6" hlink="hlink" folHlink="folHlink"/>
  <p:sldLayoutIdLst>
    <p:sldLayoutId id="2147500502" r:id="rId1"/>
    <p:sldLayoutId id="2147500503" r:id="rId2"/>
    <p:sldLayoutId id="2147500504" r:id="rId3"/>
    <p:sldLayoutId id="2147500505" r:id="rId4"/>
    <p:sldLayoutId id="2147500506" r:id="rId5"/>
    <p:sldLayoutId id="2147500507" r:id="rId6"/>
    <p:sldLayoutId id="2147500508" r:id="rId7"/>
    <p:sldLayoutId id="2147500509" r:id="rId8"/>
    <p:sldLayoutId id="2147500510" r:id="rId9"/>
    <p:sldLayoutId id="2147500511" r:id="rId10"/>
  </p:sldLayoutIdLst>
  <p:txStyles>
    <p:titleStyle>
      <a:lvl1pPr algn="ctr" defTabSz="914145" rtl="0" fontAlgn="base">
        <a:lnSpc>
          <a:spcPct val="90000"/>
        </a:lnSpc>
        <a:spcBef>
          <a:spcPct val="0"/>
        </a:spcBef>
        <a:spcAft>
          <a:spcPct val="0"/>
        </a:spcAft>
        <a:defRPr lang="zh-TW" altLang="en-US" sz="3937"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vl2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2pPr>
      <a:lvl3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3pPr>
      <a:lvl4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4pPr>
      <a:lvl5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5pPr>
      <a:lvl6pPr marL="321457"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6pPr>
      <a:lvl7pPr marL="642915"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7pPr>
      <a:lvl8pPr marL="964372"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8pPr>
      <a:lvl9pPr marL="1285829"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9pPr>
    </p:titleStyle>
    <p:bodyStyle>
      <a:lvl1pPr algn="ctr" defTabSz="914145" rtl="0" fontAlgn="base">
        <a:spcBef>
          <a:spcPct val="20000"/>
        </a:spcBef>
        <a:spcAft>
          <a:spcPct val="0"/>
        </a:spcAft>
        <a:defRPr lang="zh-TW" altLang="en-US" sz="5344"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254" indent="-284624"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184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59947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10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47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48"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5"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00002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8F712FE-4DB7-4D7B-BA2B-04BECC75A02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141598147"/>
      </p:ext>
    </p:extLst>
  </p:cSld>
  <p:clrMap bg1="lt1" tx1="dk1" bg2="lt2" tx2="dk2" accent1="accent1" accent2="accent2" accent3="accent3" accent4="accent4" accent5="accent5" accent6="accent6" hlink="hlink" folHlink="folHlink"/>
  <p:sldLayoutIdLst>
    <p:sldLayoutId id="2147501208" r:id="rId1"/>
    <p:sldLayoutId id="2147501209" r:id="rId2"/>
    <p:sldLayoutId id="2147501210" r:id="rId3"/>
    <p:sldLayoutId id="2147501211" r:id="rId4"/>
    <p:sldLayoutId id="2147501212" r:id="rId5"/>
    <p:sldLayoutId id="2147501213" r:id="rId6"/>
    <p:sldLayoutId id="2147501214" r:id="rId7"/>
    <p:sldLayoutId id="2147501215" r:id="rId8"/>
    <p:sldLayoutId id="2147501216" r:id="rId9"/>
    <p:sldLayoutId id="2147501217" r:id="rId10"/>
    <p:sldLayoutId id="2147501218"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charset="-120"/>
        </a:defRPr>
      </a:lvl2pPr>
      <a:lvl3pPr algn="ctr" rtl="0" eaLnBrk="0" fontAlgn="base" hangingPunct="0">
        <a:spcBef>
          <a:spcPct val="0"/>
        </a:spcBef>
        <a:spcAft>
          <a:spcPct val="0"/>
        </a:spcAft>
        <a:defRPr kumimoji="1" sz="4400">
          <a:solidFill>
            <a:schemeClr val="tx2"/>
          </a:solidFill>
          <a:latin typeface="Arial" charset="0"/>
          <a:ea typeface="新細明體" charset="-120"/>
        </a:defRPr>
      </a:lvl3pPr>
      <a:lvl4pPr algn="ctr" rtl="0" eaLnBrk="0" fontAlgn="base" hangingPunct="0">
        <a:spcBef>
          <a:spcPct val="0"/>
        </a:spcBef>
        <a:spcAft>
          <a:spcPct val="0"/>
        </a:spcAft>
        <a:defRPr kumimoji="1" sz="4400">
          <a:solidFill>
            <a:schemeClr val="tx2"/>
          </a:solidFill>
          <a:latin typeface="Arial" charset="0"/>
          <a:ea typeface="新細明體" charset="-120"/>
        </a:defRPr>
      </a:lvl4pPr>
      <a:lvl5pPr algn="ctr" rtl="0" eaLnBrk="0" fontAlgn="base" hangingPunct="0">
        <a:spcBef>
          <a:spcPct val="0"/>
        </a:spcBef>
        <a:spcAft>
          <a:spcPct val="0"/>
        </a:spcAft>
        <a:defRPr kumimoji="1" sz="4400">
          <a:solidFill>
            <a:schemeClr val="tx2"/>
          </a:solidFill>
          <a:latin typeface="Arial" charset="0"/>
          <a:ea typeface="新細明體" charset="-120"/>
        </a:defRPr>
      </a:lvl5pPr>
      <a:lvl6pPr marL="457200" algn="ctr" rtl="0" fontAlgn="base">
        <a:spcBef>
          <a:spcPct val="0"/>
        </a:spcBef>
        <a:spcAft>
          <a:spcPct val="0"/>
        </a:spcAft>
        <a:defRPr kumimoji="1" sz="4400">
          <a:solidFill>
            <a:schemeClr val="tx2"/>
          </a:solidFill>
          <a:latin typeface="Arial" charset="0"/>
          <a:ea typeface="新細明體" charset="-120"/>
        </a:defRPr>
      </a:lvl6pPr>
      <a:lvl7pPr marL="914400" algn="ctr" rtl="0" fontAlgn="base">
        <a:spcBef>
          <a:spcPct val="0"/>
        </a:spcBef>
        <a:spcAft>
          <a:spcPct val="0"/>
        </a:spcAft>
        <a:defRPr kumimoji="1" sz="4400">
          <a:solidFill>
            <a:schemeClr val="tx2"/>
          </a:solidFill>
          <a:latin typeface="Arial" charset="0"/>
          <a:ea typeface="新細明體" charset="-120"/>
        </a:defRPr>
      </a:lvl7pPr>
      <a:lvl8pPr marL="1371600" algn="ctr" rtl="0" fontAlgn="base">
        <a:spcBef>
          <a:spcPct val="0"/>
        </a:spcBef>
        <a:spcAft>
          <a:spcPct val="0"/>
        </a:spcAft>
        <a:defRPr kumimoji="1" sz="4400">
          <a:solidFill>
            <a:schemeClr val="tx2"/>
          </a:solidFill>
          <a:latin typeface="Arial" charset="0"/>
          <a:ea typeface="新細明體" charset="-120"/>
        </a:defRPr>
      </a:lvl8pPr>
      <a:lvl9pPr marL="1828800" algn="ctr" rtl="0" fontAlgn="base">
        <a:spcBef>
          <a:spcPct val="0"/>
        </a:spcBef>
        <a:spcAft>
          <a:spcPct val="0"/>
        </a:spcAft>
        <a:defRPr kumimoji="1" sz="4400">
          <a:solidFill>
            <a:schemeClr val="tx2"/>
          </a:solidFill>
          <a:latin typeface="Arial" charset="0"/>
          <a:ea typeface="新細明體"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74DA7AE-2926-927C-4888-2F75E39482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7742E0D-F44F-6879-7286-613BDB89BB4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C5ECC4-7707-4839-EA21-451AB971BE4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C92984C1-8129-4551-BA51-3F3A4E3EE168}"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1/30/2023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4BFFCE6E-5272-A05B-3629-38BC495D106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A803AC3F-07D0-0936-AFB5-9538145B11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F097889-B42A-42C7-91B0-7E227945FBC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8140446"/>
      </p:ext>
    </p:extLst>
  </p:cSld>
  <p:clrMap bg1="lt1" tx1="dk1" bg2="lt2" tx2="dk2" accent1="accent1" accent2="accent2" accent3="accent3" accent4="accent4" accent5="accent5" accent6="accent6" hlink="hlink" folHlink="folHlink"/>
  <p:sldLayoutIdLst>
    <p:sldLayoutId id="2147501220" r:id="rId1"/>
    <p:sldLayoutId id="2147501221" r:id="rId2"/>
    <p:sldLayoutId id="2147501222" r:id="rId3"/>
    <p:sldLayoutId id="2147501223" r:id="rId4"/>
    <p:sldLayoutId id="2147501224" r:id="rId5"/>
    <p:sldLayoutId id="2147501225" r:id="rId6"/>
    <p:sldLayoutId id="2147501226" r:id="rId7"/>
    <p:sldLayoutId id="2147501227" r:id="rId8"/>
    <p:sldLayoutId id="2147501228" r:id="rId9"/>
    <p:sldLayoutId id="2147501229" r:id="rId10"/>
    <p:sldLayoutId id="214750123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8737600" y="6356351"/>
            <a:ext cx="2844800" cy="365125"/>
          </a:xfrm>
          <a:prstGeom prst="rect">
            <a:avLst/>
          </a:prstGeom>
        </p:spPr>
        <p:txBody>
          <a:bodyPr vert="horz" lIns="91440" tIns="45720" rIns="91440" bIns="45720" rtlCol="0" anchor="ctr"/>
          <a:lstStyle>
            <a:lvl1pPr algn="r">
              <a:defRPr sz="900" b="1">
                <a:solidFill>
                  <a:schemeClr val="bg1">
                    <a:lumMod val="75000"/>
                  </a:schemeClr>
                </a:solidFill>
                <a:cs typeface="+mn-cs"/>
              </a:defRPr>
            </a:lvl1pPr>
          </a:lstStyle>
          <a:p>
            <a:pPr defTabSz="914400" eaLnBrk="0" fontAlgn="base" hangingPunct="0">
              <a:spcBef>
                <a:spcPct val="0"/>
              </a:spcBef>
              <a:spcAft>
                <a:spcPct val="0"/>
              </a:spcAft>
              <a:defRPr/>
            </a:pPr>
            <a:endParaRPr lang="en-US">
              <a:solidFill>
                <a:prstClr val="white">
                  <a:lumMod val="75000"/>
                </a:prstClr>
              </a:solidFill>
              <a:latin typeface="Times New Roman" charset="0"/>
              <a:ea typeface="ＭＳ Ｐゴシック" charset="0"/>
            </a:endParaRPr>
          </a:p>
        </p:txBody>
      </p:sp>
      <p:sp>
        <p:nvSpPr>
          <p:cNvPr id="2051" name="Title Placeholder 1"/>
          <p:cNvSpPr>
            <a:spLocks noGrp="1"/>
          </p:cNvSpPr>
          <p:nvPr>
            <p:ph type="title"/>
          </p:nvPr>
        </p:nvSpPr>
        <p:spPr bwMode="auto">
          <a:xfrm>
            <a:off x="4572000" y="685801"/>
            <a:ext cx="6597651" cy="8874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2052" name="Text Placeholder 2"/>
          <p:cNvSpPr>
            <a:spLocks noGrp="1"/>
          </p:cNvSpPr>
          <p:nvPr>
            <p:ph type="body" idx="1"/>
          </p:nvPr>
        </p:nvSpPr>
        <p:spPr bwMode="auto">
          <a:xfrm>
            <a:off x="4572000" y="2020888"/>
            <a:ext cx="6595533" cy="4105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609600" y="6356351"/>
            <a:ext cx="3860800" cy="365125"/>
          </a:xfrm>
          <a:prstGeom prst="rect">
            <a:avLst/>
          </a:prstGeom>
        </p:spPr>
        <p:txBody>
          <a:bodyPr vert="horz" lIns="91440" tIns="45720" rIns="91440" bIns="45720" rtlCol="0" anchor="ctr"/>
          <a:lstStyle>
            <a:lvl1pPr algn="l">
              <a:defRPr sz="900" b="1">
                <a:solidFill>
                  <a:schemeClr val="bg1">
                    <a:lumMod val="75000"/>
                  </a:schemeClr>
                </a:solidFill>
                <a:cs typeface="+mn-cs"/>
              </a:defRPr>
            </a:lvl1pPr>
          </a:lstStyle>
          <a:p>
            <a:pPr defTabSz="914400" eaLnBrk="0" fontAlgn="base" hangingPunct="0">
              <a:spcBef>
                <a:spcPct val="0"/>
              </a:spcBef>
              <a:spcAft>
                <a:spcPct val="0"/>
              </a:spcAft>
              <a:defRPr/>
            </a:pPr>
            <a:endParaRPr lang="en-US">
              <a:solidFill>
                <a:prstClr val="white">
                  <a:lumMod val="75000"/>
                </a:prstClr>
              </a:solidFill>
              <a:latin typeface="Times New Roman" charset="0"/>
              <a:ea typeface="ＭＳ Ｐゴシック" charset="0"/>
            </a:endParaRPr>
          </a:p>
        </p:txBody>
      </p:sp>
      <p:sp>
        <p:nvSpPr>
          <p:cNvPr id="6" name="Slide Number Placeholder 5"/>
          <p:cNvSpPr>
            <a:spLocks noGrp="1"/>
          </p:cNvSpPr>
          <p:nvPr>
            <p:ph type="sldNum" sz="quarter" idx="4"/>
          </p:nvPr>
        </p:nvSpPr>
        <p:spPr>
          <a:xfrm>
            <a:off x="2336800" y="2878139"/>
            <a:ext cx="812800" cy="365125"/>
          </a:xfrm>
          <a:prstGeom prst="rect">
            <a:avLst/>
          </a:prstGeom>
        </p:spPr>
        <p:txBody>
          <a:bodyPr vert="horz" lIns="91440" tIns="45720" rIns="91440" bIns="45720" rtlCol="0" anchor="ctr"/>
          <a:lstStyle>
            <a:lvl1pPr algn="l">
              <a:defRPr sz="1800" b="1" smtClean="0">
                <a:solidFill>
                  <a:schemeClr val="accent1"/>
                </a:solidFill>
                <a:cs typeface="+mn-cs"/>
              </a:defRPr>
            </a:lvl1pPr>
          </a:lstStyle>
          <a:p>
            <a:pPr defTabSz="914400" eaLnBrk="0" fontAlgn="base" hangingPunct="0">
              <a:spcBef>
                <a:spcPct val="0"/>
              </a:spcBef>
              <a:spcAft>
                <a:spcPct val="0"/>
              </a:spcAft>
              <a:defRPr/>
            </a:pPr>
            <a:fld id="{00872E84-2085-064C-A461-58C995E747AB}" type="slidenum">
              <a:rPr lang="en-US" smtClean="0">
                <a:solidFill>
                  <a:srgbClr val="749805"/>
                </a:solidFill>
                <a:latin typeface="Times New Roman" charset="0"/>
                <a:ea typeface="ＭＳ Ｐゴシック" charset="0"/>
              </a:rPr>
              <a:pPr defTabSz="914400" eaLnBrk="0" fontAlgn="base" hangingPunct="0">
                <a:spcBef>
                  <a:spcPct val="0"/>
                </a:spcBef>
                <a:spcAft>
                  <a:spcPct val="0"/>
                </a:spcAft>
                <a:defRPr/>
              </a:pPr>
              <a:t>‹#›</a:t>
            </a:fld>
            <a:endParaRPr lang="en-US">
              <a:solidFill>
                <a:srgbClr val="749805"/>
              </a:solidFill>
              <a:latin typeface="Times New Roman" charset="0"/>
              <a:ea typeface="ＭＳ Ｐゴシック" charset="0"/>
            </a:endParaRPr>
          </a:p>
        </p:txBody>
      </p:sp>
      <p:grpSp>
        <p:nvGrpSpPr>
          <p:cNvPr id="2055" name="Group 18"/>
          <p:cNvGrpSpPr>
            <a:grpSpLocks/>
          </p:cNvGrpSpPr>
          <p:nvPr/>
        </p:nvGrpSpPr>
        <p:grpSpPr bwMode="auto">
          <a:xfrm>
            <a:off x="1123951" y="2971800"/>
            <a:ext cx="1219200" cy="914400"/>
            <a:chOff x="842682" y="2971800"/>
            <a:chExt cx="914400" cy="914400"/>
          </a:xfrm>
        </p:grpSpPr>
        <p:sp>
          <p:nvSpPr>
            <p:cNvPr id="8" name="Rounded Rectangle 7"/>
            <p:cNvSpPr/>
            <p:nvPr userDrawn="1"/>
          </p:nvSpPr>
          <p:spPr>
            <a:xfrm>
              <a:off x="842682" y="2971800"/>
              <a:ext cx="914400" cy="914400"/>
            </a:xfrm>
            <a:prstGeom prst="roundRect">
              <a:avLst>
                <a:gd name="adj" fmla="val 9314"/>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white"/>
                </a:solidFill>
                <a:effectLst/>
                <a:uLnTx/>
                <a:uFillTx/>
                <a:latin typeface="News Gothic MT"/>
                <a:ea typeface="+mn-ea"/>
                <a:cs typeface="+mn-cs"/>
              </a:endParaRPr>
            </a:p>
          </p:txBody>
        </p:sp>
        <p:grpSp>
          <p:nvGrpSpPr>
            <p:cNvPr id="2057" name="Group 10"/>
            <p:cNvGrpSpPr>
              <a:grpSpLocks noChangeAspect="1"/>
            </p:cNvGrpSpPr>
            <p:nvPr userDrawn="1"/>
          </p:nvGrpSpPr>
          <p:grpSpPr bwMode="auto">
            <a:xfrm>
              <a:off x="948372" y="3034352"/>
              <a:ext cx="700732" cy="800822"/>
              <a:chOff x="1230573" y="1890215"/>
              <a:chExt cx="1444388" cy="1650696"/>
            </a:xfrm>
          </p:grpSpPr>
          <p:sp>
            <p:nvSpPr>
              <p:cNvPr id="12" name="Oval 11"/>
              <p:cNvSpPr/>
              <p:nvPr userDrawn="1"/>
            </p:nvSpPr>
            <p:spPr>
              <a:xfrm>
                <a:off x="1231958" y="1888898"/>
                <a:ext cx="1443061" cy="939131"/>
              </a:xfrm>
              <a:prstGeom prst="ellipse">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white"/>
                  </a:solidFill>
                  <a:effectLst/>
                  <a:uLnTx/>
                  <a:uFillTx/>
                  <a:latin typeface="News Gothic MT"/>
                  <a:ea typeface="+mn-ea"/>
                  <a:cs typeface="+mn-cs"/>
                </a:endParaRPr>
              </a:p>
            </p:txBody>
          </p:sp>
          <p:sp>
            <p:nvSpPr>
              <p:cNvPr id="13" name="Oval 12"/>
              <p:cNvSpPr/>
              <p:nvPr userDrawn="1"/>
            </p:nvSpPr>
            <p:spPr>
              <a:xfrm>
                <a:off x="1935492" y="2844391"/>
                <a:ext cx="605364" cy="402484"/>
              </a:xfrm>
              <a:prstGeom prst="ellipse">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white"/>
                  </a:solidFill>
                  <a:effectLst/>
                  <a:uLnTx/>
                  <a:uFillTx/>
                  <a:latin typeface="News Gothic MT"/>
                  <a:ea typeface="+mn-ea"/>
                  <a:cs typeface="+mn-cs"/>
                </a:endParaRPr>
              </a:p>
            </p:txBody>
          </p:sp>
          <p:sp>
            <p:nvSpPr>
              <p:cNvPr id="14" name="Oval 13"/>
              <p:cNvSpPr/>
              <p:nvPr userDrawn="1"/>
            </p:nvSpPr>
            <p:spPr>
              <a:xfrm>
                <a:off x="1902769" y="3276327"/>
                <a:ext cx="392669" cy="265050"/>
              </a:xfrm>
              <a:prstGeom prst="ellipse">
                <a:avLst/>
              </a:prstGeom>
              <a:solidFill>
                <a:srgbClr val="FFF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white"/>
                  </a:solidFill>
                  <a:effectLst/>
                  <a:uLnTx/>
                  <a:uFillTx/>
                  <a:latin typeface="News Gothic MT"/>
                  <a:ea typeface="+mn-ea"/>
                  <a:cs typeface="+mn-cs"/>
                </a:endParaRPr>
              </a:p>
            </p:txBody>
          </p:sp>
          <p:sp>
            <p:nvSpPr>
              <p:cNvPr id="15" name="Oval 14"/>
              <p:cNvSpPr/>
              <p:nvPr userDrawn="1"/>
            </p:nvSpPr>
            <p:spPr>
              <a:xfrm>
                <a:off x="1634445" y="2392822"/>
                <a:ext cx="621726" cy="405757"/>
              </a:xfrm>
              <a:prstGeom prst="ellipse">
                <a:avLst/>
              </a:prstGeom>
              <a:solidFill>
                <a:srgbClr val="FFFFFF">
                  <a:alpha val="3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white"/>
                  </a:solidFill>
                  <a:effectLst/>
                  <a:uLnTx/>
                  <a:uFillTx/>
                  <a:latin typeface="News Gothic MT"/>
                  <a:ea typeface="+mn-ea"/>
                  <a:cs typeface="+mn-cs"/>
                </a:endParaRPr>
              </a:p>
            </p:txBody>
          </p:sp>
        </p:grpSp>
      </p:grpSp>
    </p:spTree>
    <p:extLst>
      <p:ext uri="{BB962C8B-B14F-4D97-AF65-F5344CB8AC3E}">
        <p14:creationId xmlns:p14="http://schemas.microsoft.com/office/powerpoint/2010/main" val="4033280845"/>
      </p:ext>
    </p:extLst>
  </p:cSld>
  <p:clrMap bg1="lt1" tx1="dk1" bg2="lt2" tx2="dk2" accent1="accent1" accent2="accent2" accent3="accent3" accent4="accent4" accent5="accent5" accent6="accent6" hlink="hlink" folHlink="folHlink"/>
  <p:sldLayoutIdLst>
    <p:sldLayoutId id="2147501232" r:id="rId1"/>
    <p:sldLayoutId id="2147501233" r:id="rId2"/>
    <p:sldLayoutId id="2147501234" r:id="rId3"/>
    <p:sldLayoutId id="2147501235" r:id="rId4"/>
    <p:sldLayoutId id="2147501236" r:id="rId5"/>
    <p:sldLayoutId id="2147501237" r:id="rId6"/>
    <p:sldLayoutId id="2147501238" r:id="rId7"/>
    <p:sldLayoutId id="2147501239" r:id="rId8"/>
    <p:sldLayoutId id="2147501240" r:id="rId9"/>
    <p:sldLayoutId id="2147501241" r:id="rId10"/>
    <p:sldLayoutId id="2147501242" r:id="rId11"/>
    <p:sldLayoutId id="2147501243" r:id="rId12"/>
    <p:sldLayoutId id="2147501244" r:id="rId13"/>
    <p:sldLayoutId id="2147501245" r:id="rId14"/>
    <p:sldLayoutId id="2147501246" r:id="rId15"/>
    <p:sldLayoutId id="2147501247" r:id="rId16"/>
    <p:sldLayoutId id="2147501248" r:id="rId17"/>
  </p:sldLayoutIdLst>
  <p:txStyles>
    <p:titleStyle>
      <a:lvl1pPr algn="l" rtl="0" fontAlgn="base">
        <a:spcBef>
          <a:spcPct val="0"/>
        </a:spcBef>
        <a:spcAft>
          <a:spcPct val="0"/>
        </a:spcAft>
        <a:defRPr sz="2800" kern="1200">
          <a:solidFill>
            <a:schemeClr val="accent1"/>
          </a:solidFill>
          <a:latin typeface="+mj-lt"/>
          <a:ea typeface="ＭＳ Ｐゴシック" charset="0"/>
          <a:cs typeface="ＭＳ Ｐゴシック" charset="0"/>
        </a:defRPr>
      </a:lvl1pPr>
      <a:lvl2pPr algn="l" rtl="0" fontAlgn="base">
        <a:spcBef>
          <a:spcPct val="0"/>
        </a:spcBef>
        <a:spcAft>
          <a:spcPct val="0"/>
        </a:spcAft>
        <a:defRPr sz="2800">
          <a:solidFill>
            <a:schemeClr val="accent1"/>
          </a:solidFill>
          <a:latin typeface="News Gothic MT" charset="0"/>
          <a:ea typeface="ＭＳ Ｐゴシック" charset="0"/>
          <a:cs typeface="ＭＳ Ｐゴシック" charset="0"/>
        </a:defRPr>
      </a:lvl2pPr>
      <a:lvl3pPr algn="l" rtl="0" fontAlgn="base">
        <a:spcBef>
          <a:spcPct val="0"/>
        </a:spcBef>
        <a:spcAft>
          <a:spcPct val="0"/>
        </a:spcAft>
        <a:defRPr sz="2800">
          <a:solidFill>
            <a:schemeClr val="accent1"/>
          </a:solidFill>
          <a:latin typeface="News Gothic MT" charset="0"/>
          <a:ea typeface="ＭＳ Ｐゴシック" charset="0"/>
          <a:cs typeface="ＭＳ Ｐゴシック" charset="0"/>
        </a:defRPr>
      </a:lvl3pPr>
      <a:lvl4pPr algn="l" rtl="0" fontAlgn="base">
        <a:spcBef>
          <a:spcPct val="0"/>
        </a:spcBef>
        <a:spcAft>
          <a:spcPct val="0"/>
        </a:spcAft>
        <a:defRPr sz="2800">
          <a:solidFill>
            <a:schemeClr val="accent1"/>
          </a:solidFill>
          <a:latin typeface="News Gothic MT" charset="0"/>
          <a:ea typeface="ＭＳ Ｐゴシック" charset="0"/>
          <a:cs typeface="ＭＳ Ｐゴシック" charset="0"/>
        </a:defRPr>
      </a:lvl4pPr>
      <a:lvl5pPr algn="l" rtl="0" fontAlgn="base">
        <a:spcBef>
          <a:spcPct val="0"/>
        </a:spcBef>
        <a:spcAft>
          <a:spcPct val="0"/>
        </a:spcAft>
        <a:defRPr sz="2800">
          <a:solidFill>
            <a:schemeClr val="accent1"/>
          </a:solidFill>
          <a:latin typeface="News Gothic MT" charset="0"/>
          <a:ea typeface="ＭＳ Ｐゴシック" charset="0"/>
          <a:cs typeface="ＭＳ Ｐゴシック" charset="0"/>
        </a:defRPr>
      </a:lvl5pPr>
      <a:lvl6pPr marL="457200" algn="l" rtl="0" fontAlgn="base">
        <a:spcBef>
          <a:spcPct val="0"/>
        </a:spcBef>
        <a:spcAft>
          <a:spcPct val="0"/>
        </a:spcAft>
        <a:defRPr sz="2800">
          <a:solidFill>
            <a:schemeClr val="accent1"/>
          </a:solidFill>
          <a:latin typeface="News Gothic MT" charset="0"/>
          <a:ea typeface="ＭＳ Ｐゴシック" charset="0"/>
          <a:cs typeface="ＭＳ Ｐゴシック" charset="0"/>
        </a:defRPr>
      </a:lvl6pPr>
      <a:lvl7pPr marL="914400" algn="l" rtl="0" fontAlgn="base">
        <a:spcBef>
          <a:spcPct val="0"/>
        </a:spcBef>
        <a:spcAft>
          <a:spcPct val="0"/>
        </a:spcAft>
        <a:defRPr sz="2800">
          <a:solidFill>
            <a:schemeClr val="accent1"/>
          </a:solidFill>
          <a:latin typeface="News Gothic MT" charset="0"/>
          <a:ea typeface="ＭＳ Ｐゴシック" charset="0"/>
          <a:cs typeface="ＭＳ Ｐゴシック" charset="0"/>
        </a:defRPr>
      </a:lvl7pPr>
      <a:lvl8pPr marL="1371600" algn="l" rtl="0" fontAlgn="base">
        <a:spcBef>
          <a:spcPct val="0"/>
        </a:spcBef>
        <a:spcAft>
          <a:spcPct val="0"/>
        </a:spcAft>
        <a:defRPr sz="2800">
          <a:solidFill>
            <a:schemeClr val="accent1"/>
          </a:solidFill>
          <a:latin typeface="News Gothic MT" charset="0"/>
          <a:ea typeface="ＭＳ Ｐゴシック" charset="0"/>
          <a:cs typeface="ＭＳ Ｐゴシック" charset="0"/>
        </a:defRPr>
      </a:lvl8pPr>
      <a:lvl9pPr marL="1828800" algn="l" rtl="0" fontAlgn="base">
        <a:spcBef>
          <a:spcPct val="0"/>
        </a:spcBef>
        <a:spcAft>
          <a:spcPct val="0"/>
        </a:spcAft>
        <a:defRPr sz="2800">
          <a:solidFill>
            <a:schemeClr val="accent1"/>
          </a:solidFill>
          <a:latin typeface="News Gothic MT" charset="0"/>
          <a:ea typeface="ＭＳ Ｐゴシック" charset="0"/>
          <a:cs typeface="ＭＳ Ｐゴシック" charset="0"/>
        </a:defRPr>
      </a:lvl9pPr>
    </p:titleStyle>
    <p:bodyStyle>
      <a:lvl1pPr marL="228600" indent="-228600" algn="l" rtl="0" fontAlgn="base">
        <a:spcBef>
          <a:spcPts val="1800"/>
        </a:spcBef>
        <a:spcAft>
          <a:spcPct val="0"/>
        </a:spcAft>
        <a:buClr>
          <a:schemeClr val="accent1"/>
        </a:buClr>
        <a:buSzPct val="130000"/>
        <a:buFont typeface="Wingdings" charset="0"/>
        <a:buChar char="§"/>
        <a:defRPr kern="1200">
          <a:solidFill>
            <a:srgbClr val="404040"/>
          </a:solidFill>
          <a:latin typeface="+mn-lt"/>
          <a:ea typeface="ＭＳ Ｐゴシック" charset="0"/>
          <a:cs typeface="ＭＳ Ｐゴシック" charset="0"/>
        </a:defRPr>
      </a:lvl1pPr>
      <a:lvl2pPr marL="457200" indent="-228600" algn="l" rtl="0" fontAlgn="base">
        <a:spcBef>
          <a:spcPts val="600"/>
        </a:spcBef>
        <a:spcAft>
          <a:spcPct val="0"/>
        </a:spcAft>
        <a:buClr>
          <a:schemeClr val="accent2"/>
        </a:buClr>
        <a:buSzPct val="130000"/>
        <a:buFont typeface="Wingdings" charset="0"/>
        <a:buChar char="§"/>
        <a:defRPr kern="1200">
          <a:solidFill>
            <a:srgbClr val="404040"/>
          </a:solidFill>
          <a:latin typeface="+mn-lt"/>
          <a:ea typeface="ＭＳ Ｐゴシック" charset="0"/>
          <a:cs typeface="+mn-cs"/>
        </a:defRPr>
      </a:lvl2pPr>
      <a:lvl3pPr marL="685800" indent="-228600" algn="l" rtl="0" fontAlgn="base">
        <a:spcBef>
          <a:spcPts val="600"/>
        </a:spcBef>
        <a:spcAft>
          <a:spcPct val="0"/>
        </a:spcAft>
        <a:buClr>
          <a:schemeClr val="accent1"/>
        </a:buClr>
        <a:buSzPct val="130000"/>
        <a:buFont typeface="Wingdings" charset="0"/>
        <a:buChar char="§"/>
        <a:defRPr kern="1200">
          <a:solidFill>
            <a:srgbClr val="404040"/>
          </a:solidFill>
          <a:latin typeface="+mn-lt"/>
          <a:ea typeface="ＭＳ Ｐゴシック" charset="0"/>
          <a:cs typeface="+mn-cs"/>
        </a:defRPr>
      </a:lvl3pPr>
      <a:lvl4pPr marL="914400" indent="-228600" algn="l" rtl="0" fontAlgn="base">
        <a:spcBef>
          <a:spcPts val="600"/>
        </a:spcBef>
        <a:spcAft>
          <a:spcPct val="0"/>
        </a:spcAft>
        <a:buClr>
          <a:schemeClr val="accent2"/>
        </a:buClr>
        <a:buSzPct val="130000"/>
        <a:buFont typeface="Wingdings" charset="0"/>
        <a:buChar char="§"/>
        <a:defRPr kern="1200">
          <a:solidFill>
            <a:srgbClr val="404040"/>
          </a:solidFill>
          <a:latin typeface="+mn-lt"/>
          <a:ea typeface="ＭＳ Ｐゴシック" charset="0"/>
          <a:cs typeface="+mn-cs"/>
        </a:defRPr>
      </a:lvl4pPr>
      <a:lvl5pPr marL="1143000" indent="-228600" algn="l" rtl="0" fontAlgn="base">
        <a:spcBef>
          <a:spcPts val="600"/>
        </a:spcBef>
        <a:spcAft>
          <a:spcPct val="0"/>
        </a:spcAft>
        <a:buClr>
          <a:schemeClr val="accent1"/>
        </a:buClr>
        <a:buSzPct val="130000"/>
        <a:buFont typeface="Wingdings" charset="0"/>
        <a:buChar char="§"/>
        <a:defRPr kern="1200">
          <a:solidFill>
            <a:srgbClr val="404040"/>
          </a:solidFill>
          <a:latin typeface="+mn-lt"/>
          <a:ea typeface="ＭＳ Ｐゴシック" charset="0"/>
          <a:cs typeface="+mn-cs"/>
        </a:defRPr>
      </a:lvl5pPr>
      <a:lvl6pPr marL="1377950" indent="-228600" algn="l" defTabSz="914400" rtl="0" eaLnBrk="1" latinLnBrk="0" hangingPunct="1">
        <a:spcBef>
          <a:spcPct val="20000"/>
        </a:spcBef>
        <a:buClr>
          <a:schemeClr val="accent2"/>
        </a:buClr>
        <a:buSzPct val="130000"/>
        <a:buFont typeface="Wingdings" pitchFamily="2" charset="2"/>
        <a:buChar char="§"/>
        <a:defRPr lang="en-US" sz="1800" kern="1200" dirty="0" smtClean="0">
          <a:solidFill>
            <a:schemeClr val="tx1">
              <a:lumMod val="75000"/>
              <a:lumOff val="25000"/>
            </a:schemeClr>
          </a:solidFill>
          <a:latin typeface="+mn-lt"/>
          <a:ea typeface="+mn-ea"/>
          <a:cs typeface="+mn-cs"/>
        </a:defRPr>
      </a:lvl6pPr>
      <a:lvl7pPr marL="1603375" indent="-228600" algn="l" defTabSz="914400" rtl="0" eaLnBrk="1" latinLnBrk="0" hangingPunct="1">
        <a:spcBef>
          <a:spcPct val="20000"/>
        </a:spcBef>
        <a:buClr>
          <a:schemeClr val="accent1"/>
        </a:buClr>
        <a:buSzPct val="130000"/>
        <a:buFont typeface="Wingdings" pitchFamily="2" charset="2"/>
        <a:buChar char="§"/>
        <a:defRPr lang="en-US" sz="1800" kern="1200" dirty="0" smtClean="0">
          <a:solidFill>
            <a:schemeClr val="tx1">
              <a:lumMod val="75000"/>
              <a:lumOff val="25000"/>
            </a:schemeClr>
          </a:solidFill>
          <a:latin typeface="+mn-lt"/>
          <a:ea typeface="+mn-ea"/>
          <a:cs typeface="+mn-cs"/>
        </a:defRPr>
      </a:lvl7pPr>
      <a:lvl8pPr marL="1828800" indent="-227013" algn="l" defTabSz="914400" rtl="0" eaLnBrk="1" latinLnBrk="0" hangingPunct="1">
        <a:spcBef>
          <a:spcPct val="20000"/>
        </a:spcBef>
        <a:buClr>
          <a:schemeClr val="accent2"/>
        </a:buClr>
        <a:buSzPct val="130000"/>
        <a:buFont typeface="Wingdings" pitchFamily="2" charset="2"/>
        <a:buChar char="§"/>
        <a:defRPr lang="en-US" sz="1800" kern="1200" dirty="0" smtClean="0">
          <a:solidFill>
            <a:schemeClr val="tx1">
              <a:lumMod val="75000"/>
              <a:lumOff val="25000"/>
            </a:schemeClr>
          </a:solidFill>
          <a:latin typeface="+mn-lt"/>
          <a:ea typeface="+mn-ea"/>
          <a:cs typeface="+mn-cs"/>
        </a:defRPr>
      </a:lvl8pPr>
      <a:lvl9pPr marL="2055813" indent="-227013" algn="l" defTabSz="914400" rtl="0" eaLnBrk="1" latinLnBrk="0" hangingPunct="1">
        <a:spcBef>
          <a:spcPct val="20000"/>
        </a:spcBef>
        <a:buClr>
          <a:schemeClr val="accent1"/>
        </a:buClr>
        <a:buSzPct val="130000"/>
        <a:buFont typeface="Wingdings" pitchFamily="2" charset="2"/>
        <a:buChar char="§"/>
        <a:defRPr lang="en-US" sz="1800" kern="1200" dirty="0">
          <a:solidFill>
            <a:schemeClr val="tx1">
              <a:lumMod val="75000"/>
              <a:lumOff val="2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xml"/><Relationship Id="rId1" Type="http://schemas.openxmlformats.org/officeDocument/2006/relationships/slideLayout" Target="../slideLayouts/slideLayout46.xml"/></Relationships>
</file>

<file path=ppt/slides/_rels/slide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0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97.xml"/></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0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2.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13.xml"/></Relationships>
</file>

<file path=ppt/slides/_rels/slide8.xml.rels><?xml version="1.0" encoding="UTF-8" standalone="yes"?>
<Relationships xmlns="http://schemas.openxmlformats.org/package/2006/relationships"><Relationship Id="rId2" Type="http://schemas.openxmlformats.org/officeDocument/2006/relationships/image" Target="../media/image17.HEIC"/><Relationship Id="rId1" Type="http://schemas.openxmlformats.org/officeDocument/2006/relationships/slideLayout" Target="../slideLayouts/slideLayout113.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3.xml"/></Relationships>
</file>

<file path=ppt/slides/_rels/slide12.xml.rels><?xml version="1.0" encoding="UTF-8" standalone="yes"?>
<Relationships xmlns="http://schemas.openxmlformats.org/package/2006/relationships"><Relationship Id="rId2" Type="http://schemas.openxmlformats.org/officeDocument/2006/relationships/image" Target="../media/image19.HEIC"/><Relationship Id="rId1" Type="http://schemas.openxmlformats.org/officeDocument/2006/relationships/slideLayout" Target="../slideLayouts/slideLayout113.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13.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13.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3.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8.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1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9.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1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4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xml"/><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524000" y="2372937"/>
            <a:ext cx="9144000" cy="2277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72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16674639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39758" y="9525"/>
            <a:ext cx="12313163" cy="6858001"/>
          </a:xfrm>
          <a:prstGeom prst="rect">
            <a:avLst/>
          </a:prstGeom>
        </p:spPr>
      </p:pic>
      <p:sp>
        <p:nvSpPr>
          <p:cNvPr id="3" name="Rectangle 39"/>
          <p:cNvSpPr>
            <a:spLocks noChangeArrowheads="1"/>
          </p:cNvSpPr>
          <p:nvPr/>
        </p:nvSpPr>
        <p:spPr bwMode="auto">
          <a:xfrm>
            <a:off x="1097281" y="9525"/>
            <a:ext cx="9962146"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Charis SIL" panose="02000500060000020004" pitchFamily="2" charset="0"/>
            </a:endParaRPr>
          </a:p>
          <a:p>
            <a:pPr lvl="0" algn="ctr" defTabSz="914400" eaLnBrk="1" fontAlgn="base" hangingPunct="1">
              <a:spcBef>
                <a:spcPct val="0"/>
              </a:spcBef>
              <a:spcAft>
                <a:spcPct val="0"/>
              </a:spcAft>
              <a:buNone/>
              <a:defRPr/>
            </a:pPr>
            <a:r>
              <a:rPr lang="en-US" altLang="zh-TW" sz="4800" b="1" dirty="0" smtClean="0">
                <a:solidFill>
                  <a:srgbClr val="002060"/>
                </a:solidFill>
                <a:latin typeface="Century" panose="02040604050505020304" pitchFamily="18" charset="0"/>
                <a:ea typeface="DFKai-SB" panose="03000509000000000000" pitchFamily="65" charset="-120"/>
                <a:cs typeface="Arial" charset="0"/>
              </a:rPr>
              <a:t> </a:t>
            </a:r>
            <a:r>
              <a:rPr lang="zh-TW" altLang="en-US" sz="5400" b="1" dirty="0">
                <a:solidFill>
                  <a:srgbClr val="002060"/>
                </a:solidFill>
                <a:latin typeface="DFKai-SB" panose="03000509000000000000" pitchFamily="65" charset="-120"/>
                <a:ea typeface="DFKai-SB" panose="03000509000000000000" pitchFamily="65" charset="-120"/>
                <a:cs typeface="Arial" charset="0"/>
              </a:rPr>
              <a:t>為耶路撒冷求平</a:t>
            </a:r>
            <a:r>
              <a:rPr lang="zh-TW" altLang="en-US" sz="5400" b="1" dirty="0" smtClean="0">
                <a:solidFill>
                  <a:srgbClr val="002060"/>
                </a:solidFill>
                <a:latin typeface="DFKai-SB" panose="03000509000000000000" pitchFamily="65" charset="-120"/>
                <a:ea typeface="DFKai-SB" panose="03000509000000000000" pitchFamily="65" charset="-120"/>
                <a:cs typeface="Arial" charset="0"/>
              </a:rPr>
              <a:t>安</a:t>
            </a:r>
            <a:endParaRPr lang="en-US" altLang="zh-TW" sz="5400" b="1" dirty="0" smtClean="0">
              <a:solidFill>
                <a:srgbClr val="002060"/>
              </a:solidFill>
              <a:latin typeface="DFKai-SB" panose="03000509000000000000" pitchFamily="65" charset="-120"/>
              <a:ea typeface="DFKai-SB" panose="03000509000000000000" pitchFamily="65" charset="-120"/>
              <a:cs typeface="Arial" charset="0"/>
            </a:endParaRPr>
          </a:p>
          <a:p>
            <a:pPr lvl="0" algn="ctr" defTabSz="914400" eaLnBrk="1" fontAlgn="base" hangingPunct="1">
              <a:spcBef>
                <a:spcPct val="0"/>
              </a:spcBef>
              <a:spcAft>
                <a:spcPct val="0"/>
              </a:spcAft>
              <a:buNone/>
              <a:defRPr/>
            </a:pPr>
            <a:endParaRPr lang="en-US" altLang="zh-TW" sz="800" b="1" dirty="0" smtClean="0">
              <a:solidFill>
                <a:srgbClr val="002060"/>
              </a:solidFill>
              <a:latin typeface="DFKai-SB" panose="03000509000000000000" pitchFamily="65" charset="-120"/>
              <a:ea typeface="DFKai-SB" panose="03000509000000000000" pitchFamily="65" charset="-120"/>
              <a:cs typeface="Arial" charset="0"/>
            </a:endParaRPr>
          </a:p>
          <a:p>
            <a:pPr lvl="0" algn="ctr" defTabSz="914400" eaLnBrk="1" fontAlgn="base" hangingPunct="1">
              <a:spcBef>
                <a:spcPct val="0"/>
              </a:spcBef>
              <a:spcAft>
                <a:spcPct val="0"/>
              </a:spcAft>
              <a:buNone/>
              <a:defRPr/>
            </a:pPr>
            <a:r>
              <a:rPr lang="en-US" altLang="zh-TW" sz="3600" b="1" noProof="0" dirty="0" smtClean="0">
                <a:solidFill>
                  <a:srgbClr val="002060"/>
                </a:solidFill>
                <a:latin typeface="Century" panose="02040604050505020304" pitchFamily="18" charset="0"/>
                <a:ea typeface="DFKai-SB" panose="03000509000000000000" pitchFamily="65" charset="-120"/>
                <a:cs typeface="Arial" charset="0"/>
              </a:rPr>
              <a:t> </a:t>
            </a:r>
            <a:r>
              <a:rPr lang="en-US" altLang="zh-TW" sz="3600" b="1" dirty="0" smtClean="0">
                <a:solidFill>
                  <a:srgbClr val="002060"/>
                </a:solidFill>
                <a:latin typeface="Century" panose="02040604050505020304" pitchFamily="18" charset="0"/>
                <a:ea typeface="DFKai-SB" panose="03000509000000000000" pitchFamily="65" charset="-120"/>
                <a:cs typeface="Arial" charset="0"/>
              </a:rPr>
              <a:t>Praying for Peace of Jerusalem</a:t>
            </a:r>
            <a:endParaRPr kumimoji="0" lang="en-US" altLang="zh-TW" sz="6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波特蘭靈糧堂</a:t>
            </a:r>
            <a:endParaRPr kumimoji="0" lang="en-US" altLang="zh-TW"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lang="en-US" altLang="zh-TW" sz="2800" b="1" kern="0" noProof="0" dirty="0" smtClean="0">
                <a:solidFill>
                  <a:srgbClr val="002060"/>
                </a:solidFill>
                <a:latin typeface="Mongolian Baiti" panose="03000500000000000000" pitchFamily="66" charset="0"/>
                <a:ea typeface="新細明體" panose="02020500000000000000" pitchFamily="18" charset="-120"/>
                <a:cs typeface="Mongolian Baiti" panose="03000500000000000000" pitchFamily="66" charset="0"/>
              </a:rPr>
              <a:t>January 29</a:t>
            </a:r>
            <a:r>
              <a:rPr kumimoji="0" lang="en-US" altLang="zh-TW" sz="2800" b="1" i="0" u="none" strike="noStrike" kern="0" cap="none" spc="0" normalizeH="0" baseline="0" noProof="0" dirty="0" smtClean="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2023</a:t>
            </a:r>
            <a:endParaRPr kumimoji="0" lang="en-US" altLang="zh-TW" sz="28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10445147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73305" y="503434"/>
            <a:ext cx="4073702" cy="57021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791112" y="399305"/>
            <a:ext cx="10876484" cy="4170372"/>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rPr>
              <a:t>詩篇</a:t>
            </a:r>
            <a:r>
              <a:rPr kumimoji="0" lang="zh-TW" altLang="en-US" sz="32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rPr>
              <a:t>‬</a:t>
            </a:r>
            <a:r>
              <a:rPr kumimoji="0" lang="zh-TW" altLang="en-US" sz="32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0"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rPr>
              <a:t>Psalm </a:t>
            </a:r>
            <a:r>
              <a:rPr kumimoji="0" lang="en-US" altLang="zh-TW" sz="3200" b="1" i="0" u="none" strike="noStrike" kern="1200" cap="none" spc="0" normalizeH="0" baseline="0" noProof="0" dirty="0" smtClean="0">
                <a:ln>
                  <a:noFill/>
                </a:ln>
                <a:solidFill>
                  <a:srgbClr val="002060"/>
                </a:solidFill>
                <a:effectLst/>
                <a:uLnTx/>
                <a:uFillTx/>
                <a:latin typeface="Century" panose="02040604050505020304" pitchFamily="18" charset="0"/>
                <a:ea typeface="DFKai-SB" pitchFamily="65" charset="-120"/>
                <a:cs typeface="Arial" charset="0"/>
              </a:rPr>
              <a:t>122:6-7</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你們要為耶路撒冷求平安！</a:t>
            </a:r>
            <a:r>
              <a:rPr kumimoji="0" lang="zh-TW" altLang="en-US" sz="1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耶路撒冷啊，愛你的人必然興旺！</a:t>
            </a:r>
            <a:r>
              <a:rPr kumimoji="0" lang="zh-TW" altLang="en-US" sz="1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願你城中平安！</a:t>
            </a:r>
            <a:r>
              <a:rPr kumimoji="0" lang="zh-TW" altLang="en-US" sz="1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願你宮內興旺！</a:t>
            </a:r>
            <a:endParaRPr kumimoji="1"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Pray for the peace of Jerusalem: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800" b="1" i="0" u="none" strike="noStrike" kern="1200" cap="none" spc="0" normalizeH="0" baseline="0" noProof="0" dirty="0" smtClean="0">
                <a:ln>
                  <a:noFill/>
                </a:ln>
                <a:solidFill>
                  <a:srgbClr val="FFFFFF"/>
                </a:solidFill>
                <a:effectLst/>
                <a:uLnTx/>
                <a:uFillTx/>
                <a:latin typeface="Century" panose="02040604050505020304" pitchFamily="18" charset="0"/>
                <a:ea typeface="新細明體"/>
                <a:cs typeface="+mn-cs"/>
              </a:rPr>
              <a:t>    </a:t>
            </a:r>
            <a:r>
              <a:rPr kumimoji="0" lang="en-US" sz="2800" b="1" i="0" u="none" strike="noStrike" kern="1200" cap="none" spc="0" normalizeH="0" baseline="0" noProof="0" dirty="0" smtClean="0">
                <a:ln>
                  <a:noFill/>
                </a:ln>
                <a:solidFill>
                  <a:srgbClr val="FFFFFF"/>
                </a:solidFill>
                <a:effectLst/>
                <a:uLnTx/>
                <a:uFillTx/>
                <a:latin typeface="Century" panose="02040604050505020304" pitchFamily="18" charset="0"/>
                <a:ea typeface="新細明體"/>
                <a:cs typeface="+mn-cs"/>
              </a:rPr>
              <a:t>“</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May they prosper who love you</a:t>
            </a:r>
            <a:r>
              <a:rPr kumimoji="0" lang="en-US" sz="2800" b="1" i="0" u="none" strike="noStrike" kern="1200" cap="none" spc="0" normalizeH="0" baseline="0" noProof="0" dirty="0" smtClean="0">
                <a:ln>
                  <a:noFill/>
                </a:ln>
                <a:solidFill>
                  <a:srgbClr val="FFFFFF"/>
                </a:solidFill>
                <a:effectLst/>
                <a:uLnTx/>
                <a:uFillTx/>
                <a:latin typeface="Century" panose="02040604050505020304" pitchFamily="18" charset="0"/>
                <a:ea typeface="新細明體"/>
                <a:cs typeface="+mn-cs"/>
              </a:rPr>
              <a: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800" b="1" i="0" u="none" strike="noStrike" kern="1200" cap="none" spc="0" normalizeH="0" baseline="0" noProof="0" dirty="0" smtClean="0">
                <a:ln>
                  <a:noFill/>
                </a:ln>
                <a:solidFill>
                  <a:srgbClr val="FFFFFF"/>
                </a:solidFill>
                <a:effectLst/>
                <a:uLnTx/>
                <a:uFillTx/>
                <a:latin typeface="Century" panose="02040604050505020304" pitchFamily="18" charset="0"/>
                <a:ea typeface="新細明體"/>
                <a:cs typeface="+mn-cs"/>
              </a:rPr>
              <a:t>   </a:t>
            </a:r>
            <a:r>
              <a:rPr kumimoji="0" lang="en-US" sz="2800" b="1" i="0" u="none" strike="noStrike" kern="1200" cap="none" spc="0" normalizeH="0" baseline="0" noProof="0" dirty="0" smtClean="0">
                <a:ln>
                  <a:noFill/>
                </a:ln>
                <a:solidFill>
                  <a:srgbClr val="FFFFFF"/>
                </a:solidFill>
                <a:effectLst/>
                <a:uLnTx/>
                <a:uFillTx/>
                <a:latin typeface="Century" panose="02040604050505020304" pitchFamily="18" charset="0"/>
                <a:ea typeface="新細明體"/>
                <a:cs typeface="+mn-cs"/>
              </a:rPr>
              <a:t>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“May peace be within your walls,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800" b="1" i="0" u="none" strike="noStrike" kern="1200" cap="none" spc="0" normalizeH="0" baseline="0" noProof="0" dirty="0" smtClean="0">
                <a:ln>
                  <a:noFill/>
                </a:ln>
                <a:solidFill>
                  <a:srgbClr val="FFFFFF"/>
                </a:solidFill>
                <a:effectLst/>
                <a:uLnTx/>
                <a:uFillTx/>
                <a:latin typeface="Century" panose="02040604050505020304" pitchFamily="18" charset="0"/>
                <a:ea typeface="新細明體"/>
                <a:cs typeface="+mn-cs"/>
              </a:rPr>
              <a:t>      </a:t>
            </a:r>
            <a:r>
              <a:rPr kumimoji="0" lang="en-US" sz="2800" b="1" i="0" u="none" strike="noStrike" kern="1200" cap="none" spc="0" normalizeH="0" baseline="0" noProof="0" dirty="0" smtClean="0">
                <a:ln>
                  <a:noFill/>
                </a:ln>
                <a:solidFill>
                  <a:srgbClr val="FFFFFF"/>
                </a:solidFill>
                <a:effectLst/>
                <a:uLnTx/>
                <a:uFillTx/>
                <a:latin typeface="Century" panose="02040604050505020304" pitchFamily="18" charset="0"/>
                <a:ea typeface="新細明體"/>
                <a:cs typeface="+mn-cs"/>
              </a:rPr>
              <a:t>And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prosperity within your palaces.”</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2694776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133564" y="-14562"/>
            <a:ext cx="13507685" cy="6872562"/>
          </a:xfrm>
          <a:prstGeom prst="rect">
            <a:avLst/>
          </a:prstGeom>
        </p:spPr>
      </p:pic>
      <p:sp>
        <p:nvSpPr>
          <p:cNvPr id="5" name="Rectangle 4"/>
          <p:cNvSpPr/>
          <p:nvPr/>
        </p:nvSpPr>
        <p:spPr>
          <a:xfrm>
            <a:off x="3101083" y="2907586"/>
            <a:ext cx="5424755" cy="12739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8800" b="1" dirty="0" smtClean="0">
                <a:solidFill>
                  <a:srgbClr val="002060"/>
                </a:solidFill>
                <a:latin typeface="Yu Gothic UI Semibold" panose="020B0700000000000000" pitchFamily="34" charset="-128"/>
                <a:ea typeface="Yu Gothic UI Semibold" panose="020B0700000000000000" pitchFamily="34" charset="-128"/>
              </a:rPr>
              <a:t>取代神學</a:t>
            </a:r>
            <a:endParaRPr lang="en-US" sz="8800" b="1" dirty="0">
              <a:solidFill>
                <a:srgbClr val="002060"/>
              </a:solidFill>
              <a:latin typeface="Yu Gothic UI Semibold" panose="020B0700000000000000" pitchFamily="34" charset="-128"/>
              <a:ea typeface="Yu Gothic UI Semibold" panose="020B0700000000000000" pitchFamily="34" charset="-128"/>
            </a:endParaRPr>
          </a:p>
        </p:txBody>
      </p:sp>
    </p:spTree>
    <p:extLst>
      <p:ext uri="{BB962C8B-B14F-4D97-AF65-F5344CB8AC3E}">
        <p14:creationId xmlns:p14="http://schemas.microsoft.com/office/powerpoint/2010/main" val="18046724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39758" y="0"/>
            <a:ext cx="12313163" cy="6858001"/>
          </a:xfrm>
          <a:prstGeom prst="rect">
            <a:avLst/>
          </a:prstGeom>
        </p:spPr>
      </p:pic>
      <p:sp>
        <p:nvSpPr>
          <p:cNvPr id="3" name="Rectangle 39"/>
          <p:cNvSpPr>
            <a:spLocks noChangeArrowheads="1"/>
          </p:cNvSpPr>
          <p:nvPr/>
        </p:nvSpPr>
        <p:spPr bwMode="auto">
          <a:xfrm>
            <a:off x="1097281" y="9525"/>
            <a:ext cx="9962146"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Charis SIL" panose="02000500060000020004" pitchFamily="2"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zh-TW" altLang="en-US" sz="6000" b="1" dirty="0">
                <a:solidFill>
                  <a:srgbClr val="002060"/>
                </a:solidFill>
                <a:latin typeface="DFKai-SB" panose="03000509000000000000" pitchFamily="65" charset="-120"/>
                <a:ea typeface="DFKai-SB" panose="03000509000000000000" pitchFamily="65" charset="-120"/>
                <a:cs typeface="Arial" charset="0"/>
              </a:rPr>
              <a:t>聖地</a:t>
            </a:r>
            <a:r>
              <a:rPr lang="zh-TW" altLang="en-US" sz="6000" b="1" dirty="0" smtClean="0">
                <a:solidFill>
                  <a:srgbClr val="002060"/>
                </a:solidFill>
                <a:latin typeface="DFKai-SB" panose="03000509000000000000" pitchFamily="65" charset="-120"/>
                <a:ea typeface="DFKai-SB" panose="03000509000000000000" pitchFamily="65" charset="-120"/>
                <a:cs typeface="Arial" charset="0"/>
              </a:rPr>
              <a:t>之旅</a:t>
            </a:r>
            <a:r>
              <a:rPr kumimoji="0" lang="zh-TW" altLang="en-US" sz="6000" b="1" i="0" u="none" strike="noStrike" kern="1200" cap="none" spc="0" normalizeH="0" baseline="0" noProof="0" dirty="0" smtClean="0">
                <a:ln>
                  <a:noFill/>
                </a:ln>
                <a:solidFill>
                  <a:srgbClr val="002060"/>
                </a:solidFill>
                <a:effectLst/>
                <a:uLnTx/>
                <a:uFillTx/>
                <a:latin typeface="DFKai-SB" panose="03000509000000000000" pitchFamily="65" charset="-120"/>
                <a:ea typeface="DFKai-SB" panose="03000509000000000000" pitchFamily="65" charset="-120"/>
                <a:cs typeface="Arial" charset="0"/>
              </a:rPr>
              <a:t>分享</a:t>
            </a:r>
            <a:endParaRPr kumimoji="0" lang="en-US" altLang="zh-TW" sz="800" b="1" i="0" u="none" strike="noStrike" kern="1200" cap="none" spc="0" normalizeH="0" baseline="0" noProof="0" dirty="0" smtClean="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smtClean="0">
                <a:ln>
                  <a:noFill/>
                </a:ln>
                <a:solidFill>
                  <a:srgbClr val="002060"/>
                </a:solidFill>
                <a:effectLst/>
                <a:uLnTx/>
                <a:uFillTx/>
                <a:latin typeface="Century" panose="02040604050505020304" pitchFamily="18" charset="0"/>
                <a:ea typeface="DFKai-SB" panose="03000509000000000000" pitchFamily="65" charset="-120"/>
                <a:cs typeface="Arial" charset="0"/>
              </a:rPr>
              <a:t> Sharing</a:t>
            </a:r>
            <a:r>
              <a:rPr kumimoji="0" lang="zh-TW" altLang="en-US" sz="3200" b="1" i="0" u="none" strike="noStrike" kern="1200" cap="none" spc="0" normalizeH="0" baseline="0" noProof="0" dirty="0" smtClean="0">
                <a:ln>
                  <a:noFill/>
                </a:ln>
                <a:solidFill>
                  <a:srgbClr val="002060"/>
                </a:solidFill>
                <a:effectLst/>
                <a:uLnTx/>
                <a:uFillTx/>
                <a:latin typeface="Century" panose="02040604050505020304" pitchFamily="18" charset="0"/>
                <a:ea typeface="DFKai-SB" panose="03000509000000000000" pitchFamily="65" charset="-120"/>
                <a:cs typeface="Arial" charset="0"/>
              </a:rPr>
              <a:t> </a:t>
            </a:r>
            <a:r>
              <a:rPr kumimoji="0" lang="en-US" altLang="zh-TW" sz="3200" b="1" i="0" u="none" strike="noStrike" kern="1200" cap="none" spc="0" normalizeH="0" baseline="0" noProof="0" dirty="0" smtClean="0">
                <a:ln>
                  <a:noFill/>
                </a:ln>
                <a:solidFill>
                  <a:srgbClr val="002060"/>
                </a:solidFill>
                <a:effectLst/>
                <a:uLnTx/>
                <a:uFillTx/>
                <a:latin typeface="Century" panose="02040604050505020304" pitchFamily="18" charset="0"/>
                <a:ea typeface="DFKai-SB" panose="03000509000000000000" pitchFamily="65" charset="-120"/>
                <a:cs typeface="Arial" charset="0"/>
              </a:rPr>
              <a:t>on Holy</a:t>
            </a:r>
            <a:r>
              <a:rPr lang="en-US" altLang="zh-TW" b="1" noProof="0" dirty="0">
                <a:solidFill>
                  <a:srgbClr val="002060"/>
                </a:solidFill>
                <a:latin typeface="Century" panose="02040604050505020304" pitchFamily="18" charset="0"/>
                <a:ea typeface="DFKai-SB" panose="03000509000000000000" pitchFamily="65" charset="-120"/>
                <a:cs typeface="Arial" charset="0"/>
              </a:rPr>
              <a:t> </a:t>
            </a:r>
            <a:r>
              <a:rPr lang="en-US" altLang="zh-TW" b="1" noProof="0" dirty="0" smtClean="0">
                <a:solidFill>
                  <a:srgbClr val="002060"/>
                </a:solidFill>
                <a:latin typeface="Century" panose="02040604050505020304" pitchFamily="18" charset="0"/>
                <a:ea typeface="DFKai-SB" panose="03000509000000000000" pitchFamily="65" charset="-120"/>
                <a:cs typeface="Arial" charset="0"/>
              </a:rPr>
              <a:t>L</a:t>
            </a:r>
            <a:r>
              <a:rPr lang="en-US" altLang="zh-TW" b="1" dirty="0" smtClean="0">
                <a:solidFill>
                  <a:srgbClr val="002060"/>
                </a:solidFill>
                <a:latin typeface="Century" panose="02040604050505020304" pitchFamily="18" charset="0"/>
                <a:ea typeface="DFKai-SB" panose="03000509000000000000" pitchFamily="65" charset="-120"/>
                <a:cs typeface="Arial" charset="0"/>
              </a:rPr>
              <a:t>and</a:t>
            </a:r>
            <a:r>
              <a:rPr kumimoji="0" lang="en-US" altLang="zh-TW" sz="3200" b="1" i="0" u="none" strike="noStrike" kern="1200" cap="none" spc="0" normalizeH="0" baseline="0" noProof="0" dirty="0" smtClean="0">
                <a:ln>
                  <a:noFill/>
                </a:ln>
                <a:solidFill>
                  <a:srgbClr val="002060"/>
                </a:solidFill>
                <a:effectLst/>
                <a:uLnTx/>
                <a:uFillTx/>
                <a:latin typeface="Century" panose="02040604050505020304" pitchFamily="18" charset="0"/>
                <a:ea typeface="DFKai-SB" panose="03000509000000000000" pitchFamily="65" charset="-120"/>
                <a:cs typeface="Arial" charset="0"/>
              </a:rPr>
              <a:t> Journey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200" b="1" i="0" u="none" strike="noStrike" kern="0" cap="none" spc="0" normalizeH="0" baseline="0" noProof="0" dirty="0" smtClean="0">
                <a:ln>
                  <a:noFill/>
                </a:ln>
                <a:solidFill>
                  <a:srgbClr val="002060"/>
                </a:solidFill>
                <a:effectLst/>
                <a:uLnTx/>
                <a:uFillTx/>
                <a:latin typeface="Century" panose="02040604050505020304" pitchFamily="18" charset="0"/>
                <a:ea typeface="DFKai-SB" panose="03000509000000000000" pitchFamily="65" charset="-120"/>
                <a:cs typeface="Arial" charset="0"/>
              </a:rPr>
              <a:t>   </a:t>
            </a:r>
            <a:r>
              <a:rPr lang="en-US" altLang="zh-TW" b="1" kern="0" noProof="0" dirty="0" smtClean="0">
                <a:solidFill>
                  <a:srgbClr val="002060"/>
                </a:solidFill>
                <a:latin typeface="Century" panose="02040604050505020304" pitchFamily="18" charset="0"/>
                <a:ea typeface="DFKai-SB" panose="03000509000000000000" pitchFamily="65" charset="-120"/>
                <a:cs typeface="Arial" charset="0"/>
              </a:rPr>
              <a:t>Albert</a:t>
            </a:r>
            <a:r>
              <a:rPr kumimoji="0" lang="en-US" altLang="zh-TW" sz="3600" b="1" i="0" u="none" strike="noStrike" kern="0" cap="none" spc="0" normalizeH="0" baseline="0" noProof="0" dirty="0" smtClean="0">
                <a:ln>
                  <a:noFill/>
                </a:ln>
                <a:solidFill>
                  <a:srgbClr val="002060"/>
                </a:solidFill>
                <a:effectLst/>
                <a:uLnTx/>
                <a:uFillTx/>
                <a:latin typeface="DFKai-SB" panose="03000509000000000000" pitchFamily="65" charset="-120"/>
                <a:ea typeface="DFKai-SB" panose="03000509000000000000" pitchFamily="65" charset="-120"/>
                <a:cs typeface="Arial" charset="0"/>
              </a:rPr>
              <a:t> </a:t>
            </a:r>
            <a:r>
              <a:rPr lang="zh-TW" altLang="en-US" sz="4000" b="1" kern="0" noProof="0" dirty="0">
                <a:solidFill>
                  <a:srgbClr val="002060"/>
                </a:solidFill>
                <a:latin typeface="DFKai-SB" panose="03000509000000000000" pitchFamily="65" charset="-120"/>
                <a:ea typeface="DFKai-SB" panose="03000509000000000000" pitchFamily="65" charset="-120"/>
                <a:cs typeface="Arial" charset="0"/>
              </a:rPr>
              <a:t>臧裕華 </a:t>
            </a:r>
            <a:r>
              <a:rPr lang="en-US" altLang="zh-TW" b="1" kern="0" noProof="0" dirty="0" smtClean="0">
                <a:solidFill>
                  <a:srgbClr val="002060"/>
                </a:solidFill>
                <a:latin typeface="Century" panose="02040604050505020304" pitchFamily="18" charset="0"/>
                <a:ea typeface="DFKai-SB" panose="03000509000000000000" pitchFamily="65" charset="-120"/>
                <a:cs typeface="Arial" charset="0"/>
              </a:rPr>
              <a:t>&amp; Lily </a:t>
            </a:r>
            <a:r>
              <a:rPr lang="zh-TW" altLang="en-US" sz="4000" b="1" kern="0" noProof="0" dirty="0" smtClean="0">
                <a:solidFill>
                  <a:srgbClr val="002060"/>
                </a:solidFill>
                <a:latin typeface="DFKai-SB" panose="03000509000000000000" pitchFamily="65" charset="-120"/>
                <a:ea typeface="DFKai-SB" panose="03000509000000000000" pitchFamily="65" charset="-120"/>
                <a:cs typeface="Arial" charset="0"/>
              </a:rPr>
              <a:t>蕭</a:t>
            </a:r>
            <a:r>
              <a:rPr lang="zh-TW" altLang="en-US" sz="4000" b="1" kern="0" noProof="0" dirty="0">
                <a:solidFill>
                  <a:srgbClr val="002060"/>
                </a:solidFill>
                <a:latin typeface="DFKai-SB" panose="03000509000000000000" pitchFamily="65" charset="-120"/>
                <a:ea typeface="DFKai-SB" panose="03000509000000000000" pitchFamily="65" charset="-120"/>
                <a:cs typeface="Arial" charset="0"/>
              </a:rPr>
              <a:t>月華</a:t>
            </a:r>
            <a:r>
              <a:rPr lang="zh-TW" altLang="en-US" sz="4000" b="1" kern="0" dirty="0" smtClean="0">
                <a:solidFill>
                  <a:srgbClr val="002060"/>
                </a:solidFill>
                <a:latin typeface="DFKai-SB" panose="03000509000000000000" pitchFamily="65" charset="-120"/>
                <a:ea typeface="DFKai-SB" panose="03000509000000000000" pitchFamily="65" charset="-120"/>
                <a:cs typeface="Arial" charset="0"/>
              </a:rPr>
              <a:t> </a:t>
            </a:r>
            <a:r>
              <a:rPr lang="zh-TW" altLang="en-US" sz="3600" b="1" kern="0" dirty="0">
                <a:solidFill>
                  <a:srgbClr val="002060"/>
                </a:solidFill>
                <a:latin typeface="DFKai-SB" panose="03000509000000000000" pitchFamily="65" charset="-120"/>
                <a:ea typeface="DFKai-SB" panose="03000509000000000000" pitchFamily="65" charset="-120"/>
                <a:cs typeface="Arial" charset="0"/>
              </a:rPr>
              <a:t>弟兄</a:t>
            </a:r>
            <a:endParaRPr kumimoji="0" lang="en-US" altLang="zh-TW" sz="1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p:txBody>
      </p:sp>
    </p:spTree>
    <p:extLst>
      <p:ext uri="{BB962C8B-B14F-4D97-AF65-F5344CB8AC3E}">
        <p14:creationId xmlns:p14="http://schemas.microsoft.com/office/powerpoint/2010/main" val="14203164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870B0-B77A-1E5D-28E8-E172DC90BBD2}"/>
              </a:ext>
            </a:extLst>
          </p:cNvPr>
          <p:cNvSpPr>
            <a:spLocks noGrp="1"/>
          </p:cNvSpPr>
          <p:nvPr>
            <p:ph type="title"/>
          </p:nvPr>
        </p:nvSpPr>
        <p:spPr>
          <a:xfrm>
            <a:off x="838200" y="2574925"/>
            <a:ext cx="10629900" cy="1325563"/>
          </a:xfrm>
        </p:spPr>
        <p:txBody>
          <a:bodyPr>
            <a:normAutofit/>
          </a:bodyPr>
          <a:lstStyle/>
          <a:p>
            <a:pPr algn="ctr"/>
            <a:r>
              <a:rPr lang="zh-TW" altLang="en-US" sz="5400" b="1" dirty="0">
                <a:latin typeface="Yu Gothic UI Semibold" panose="020B0700000000000000" pitchFamily="34" charset="-128"/>
                <a:ea typeface="Yu Gothic UI Semibold" panose="020B0700000000000000" pitchFamily="34" charset="-128"/>
              </a:rPr>
              <a:t>從神 的會幕</a:t>
            </a:r>
            <a:r>
              <a:rPr lang="en-US" altLang="zh-TW" sz="5400" b="1" dirty="0">
                <a:latin typeface="Yu Gothic UI Semibold" panose="020B0700000000000000" pitchFamily="34" charset="-128"/>
                <a:ea typeface="Yu Gothic UI Semibold" panose="020B0700000000000000" pitchFamily="34" charset="-128"/>
              </a:rPr>
              <a:t>/</a:t>
            </a:r>
            <a:r>
              <a:rPr lang="zh-TW" altLang="en-US" sz="5400" b="1" dirty="0">
                <a:latin typeface="Yu Gothic UI Semibold" panose="020B0700000000000000" pitchFamily="34" charset="-128"/>
                <a:ea typeface="Yu Gothic UI Semibold" panose="020B0700000000000000" pitchFamily="34" charset="-128"/>
              </a:rPr>
              <a:t>聖殿一窺舊約原貌</a:t>
            </a:r>
            <a:endParaRPr lang="en-US" sz="5400" b="1" dirty="0">
              <a:latin typeface="Yu Gothic UI Semibold" panose="020B0700000000000000" pitchFamily="34" charset="-128"/>
              <a:ea typeface="Yu Gothic UI Semibold" panose="020B0700000000000000" pitchFamily="34" charset="-128"/>
            </a:endParaRPr>
          </a:p>
        </p:txBody>
      </p:sp>
    </p:spTree>
    <p:extLst>
      <p:ext uri="{BB962C8B-B14F-4D97-AF65-F5344CB8AC3E}">
        <p14:creationId xmlns:p14="http://schemas.microsoft.com/office/powerpoint/2010/main" val="69482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55A78B3-3B57-8D18-309C-26A37F9B0E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44375" y="0"/>
            <a:ext cx="5543017" cy="6858000"/>
          </a:xfrm>
          <a:prstGeom prst="rect">
            <a:avLst/>
          </a:prstGeom>
        </p:spPr>
      </p:pic>
      <p:cxnSp>
        <p:nvCxnSpPr>
          <p:cNvPr id="6" name="Straight Arrow Connector 5">
            <a:extLst>
              <a:ext uri="{FF2B5EF4-FFF2-40B4-BE49-F238E27FC236}">
                <a16:creationId xmlns:a16="http://schemas.microsoft.com/office/drawing/2014/main" id="{EB880D42-B368-CD8E-EAE9-FE7638B10C66}"/>
              </a:ext>
            </a:extLst>
          </p:cNvPr>
          <p:cNvCxnSpPr>
            <a:cxnSpLocks/>
          </p:cNvCxnSpPr>
          <p:nvPr/>
        </p:nvCxnSpPr>
        <p:spPr>
          <a:xfrm>
            <a:off x="7327900" y="3530600"/>
            <a:ext cx="0" cy="2286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7849EF2E-BC35-1D47-6BDC-256BA8DFA094}"/>
              </a:ext>
            </a:extLst>
          </p:cNvPr>
          <p:cNvCxnSpPr>
            <a:cxnSpLocks/>
          </p:cNvCxnSpPr>
          <p:nvPr/>
        </p:nvCxnSpPr>
        <p:spPr>
          <a:xfrm flipV="1">
            <a:off x="6362700" y="4406900"/>
            <a:ext cx="88900" cy="254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764328CE-450D-EE40-18C8-7731F0504730}"/>
              </a:ext>
            </a:extLst>
          </p:cNvPr>
          <p:cNvCxnSpPr>
            <a:cxnSpLocks/>
          </p:cNvCxnSpPr>
          <p:nvPr/>
        </p:nvCxnSpPr>
        <p:spPr>
          <a:xfrm flipH="1">
            <a:off x="6451600" y="444500"/>
            <a:ext cx="317500" cy="1016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12AEB426-D1BC-C914-E458-AF7830D6C8FC}"/>
              </a:ext>
            </a:extLst>
          </p:cNvPr>
          <p:cNvSpPr txBox="1"/>
          <p:nvPr/>
        </p:nvSpPr>
        <p:spPr>
          <a:xfrm>
            <a:off x="917051" y="0"/>
            <a:ext cx="3875843"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600" b="1" i="0" u="none" strike="noStrike" kern="1200" cap="none" spc="0" normalizeH="0" baseline="0" noProof="0" dirty="0">
                <a:ln>
                  <a:noFill/>
                </a:ln>
                <a:solidFill>
                  <a:srgbClr val="FF0000"/>
                </a:solidFill>
                <a:effectLst/>
                <a:uLnTx/>
                <a:uFillTx/>
                <a:latin typeface="Yu Gothic UI Semibold" panose="020B0700000000000000" pitchFamily="34" charset="-128"/>
                <a:ea typeface="Yu Gothic UI Semibold" panose="020B0700000000000000" pitchFamily="34" charset="-128"/>
              </a:rPr>
              <a:t>聖地之旅路線圖</a:t>
            </a:r>
            <a:endParaRPr kumimoji="0" lang="en-US" sz="3600" b="1" i="0" u="none" strike="noStrike" kern="1200" cap="none" spc="0" normalizeH="0" baseline="0" noProof="0" dirty="0">
              <a:ln>
                <a:noFill/>
              </a:ln>
              <a:solidFill>
                <a:srgbClr val="FF0000"/>
              </a:solidFill>
              <a:effectLst/>
              <a:uLnTx/>
              <a:uFillTx/>
              <a:latin typeface="Yu Gothic UI Semibold" panose="020B0700000000000000" pitchFamily="34" charset="-128"/>
              <a:ea typeface="Yu Gothic UI Semibold" panose="020B0700000000000000" pitchFamily="34" charset="-128"/>
            </a:endParaRPr>
          </a:p>
        </p:txBody>
      </p:sp>
      <p:sp>
        <p:nvSpPr>
          <p:cNvPr id="5" name="TextBox 4">
            <a:extLst>
              <a:ext uri="{FF2B5EF4-FFF2-40B4-BE49-F238E27FC236}">
                <a16:creationId xmlns:a16="http://schemas.microsoft.com/office/drawing/2014/main" id="{6C99AB17-ABC9-4989-48DE-8A6F3C70A98A}"/>
              </a:ext>
            </a:extLst>
          </p:cNvPr>
          <p:cNvSpPr txBox="1"/>
          <p:nvPr/>
        </p:nvSpPr>
        <p:spPr>
          <a:xfrm>
            <a:off x="1035203" y="718975"/>
            <a:ext cx="4204616" cy="6001643"/>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2400" b="0"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安曼</a:t>
            </a:r>
            <a:endParaRPr kumimoji="0" lang="en-US" altLang="zh-TW" sz="2400" b="0"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2400" b="0"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耶穌受浸禮的地方</a:t>
            </a:r>
            <a:endParaRPr kumimoji="0" lang="en-US" altLang="zh-TW" sz="2400" b="0"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2400" b="0"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尼波山</a:t>
            </a:r>
            <a:endParaRPr kumimoji="0" lang="en-US" altLang="zh-TW" sz="2400" b="0"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Petra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TW" sz="2400" b="0"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Gulf of Aqaba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2400" b="0"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進入以色列</a:t>
            </a:r>
            <a:endParaRPr kumimoji="0" lang="en-US" altLang="zh-TW" sz="2400" b="0"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2400" b="0"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經巴蘭曠野</a:t>
            </a:r>
            <a:endParaRPr kumimoji="0" lang="en-US" altLang="zh-TW" sz="2400" b="0"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2400" b="0"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死海</a:t>
            </a:r>
            <a:endParaRPr kumimoji="0" lang="en-US" altLang="zh-TW" sz="2400" b="0"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2400" b="0"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耶和哥</a:t>
            </a:r>
            <a:endParaRPr kumimoji="0" lang="en-US" altLang="zh-TW" sz="2400" b="0"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2400" b="0"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加利利海</a:t>
            </a:r>
            <a:endParaRPr kumimoji="0" lang="en-US" altLang="zh-TW" sz="2400" b="0"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2400" b="0"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戈蘭高地</a:t>
            </a:r>
            <a:endParaRPr kumimoji="0" lang="en-US" altLang="zh-TW" sz="2400" b="0"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2400" b="0"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海法</a:t>
            </a:r>
            <a:endParaRPr kumimoji="0" lang="en-US" altLang="zh-TW" sz="2400" b="0"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2400" b="0"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示劍</a:t>
            </a:r>
            <a:endParaRPr kumimoji="0" lang="en-US" altLang="zh-TW" sz="2400" b="0"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2400" b="0"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士羅</a:t>
            </a:r>
            <a:endParaRPr kumimoji="0" lang="en-US" altLang="zh-TW" sz="2400" b="0"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2400" b="0"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耶路撒冷</a:t>
            </a:r>
            <a:endParaRPr kumimoji="0" lang="en-US" altLang="zh-TW" sz="2400" b="0"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2400" b="0"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特垃維夫</a:t>
            </a:r>
            <a:endParaRPr kumimoji="0" lang="en-US" sz="2400" b="0"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endParaRPr>
          </a:p>
        </p:txBody>
      </p:sp>
    </p:spTree>
    <p:extLst>
      <p:ext uri="{BB962C8B-B14F-4D97-AF65-F5344CB8AC3E}">
        <p14:creationId xmlns:p14="http://schemas.microsoft.com/office/powerpoint/2010/main" val="25113387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789D0DF-4486-2A41-4562-CA655193EB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13248" y="0"/>
            <a:ext cx="9144000" cy="6858000"/>
          </a:xfrm>
          <a:prstGeom prst="rect">
            <a:avLst/>
          </a:prstGeom>
        </p:spPr>
      </p:pic>
      <p:sp>
        <p:nvSpPr>
          <p:cNvPr id="2" name="TextBox 1">
            <a:extLst>
              <a:ext uri="{FF2B5EF4-FFF2-40B4-BE49-F238E27FC236}">
                <a16:creationId xmlns:a16="http://schemas.microsoft.com/office/drawing/2014/main" id="{1FF603D0-D940-508F-D893-CDE704CDB640}"/>
              </a:ext>
            </a:extLst>
          </p:cNvPr>
          <p:cNvSpPr txBox="1"/>
          <p:nvPr/>
        </p:nvSpPr>
        <p:spPr>
          <a:xfrm>
            <a:off x="301999" y="472793"/>
            <a:ext cx="280593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800" b="1" i="0" u="none" strike="noStrike" kern="1200" cap="none" spc="0" normalizeH="0" baseline="0" noProof="0" dirty="0">
                <a:ln>
                  <a:noFill/>
                </a:ln>
                <a:solidFill>
                  <a:srgbClr val="FF0000"/>
                </a:solidFill>
                <a:effectLst/>
                <a:uLnTx/>
                <a:uFillTx/>
                <a:latin typeface="Yu Gothic UI Semibold" panose="020B0700000000000000" pitchFamily="34" charset="-128"/>
                <a:ea typeface="Yu Gothic UI Semibold" panose="020B0700000000000000" pitchFamily="34" charset="-128"/>
              </a:rPr>
              <a:t>耶穌受洗所在地</a:t>
            </a:r>
            <a:endParaRPr kumimoji="0" lang="en-US" sz="2800" b="1" i="0" u="none" strike="noStrike" kern="1200" cap="none" spc="0" normalizeH="0" baseline="0" noProof="0" dirty="0">
              <a:ln>
                <a:noFill/>
              </a:ln>
              <a:solidFill>
                <a:srgbClr val="FF0000"/>
              </a:solidFill>
              <a:effectLst/>
              <a:uLnTx/>
              <a:uFillTx/>
              <a:latin typeface="Yu Gothic UI Semibold" panose="020B0700000000000000" pitchFamily="34" charset="-128"/>
              <a:ea typeface="Yu Gothic UI Semibold" panose="020B0700000000000000" pitchFamily="34" charset="-128"/>
            </a:endParaRPr>
          </a:p>
        </p:txBody>
      </p:sp>
      <p:sp>
        <p:nvSpPr>
          <p:cNvPr id="4" name="TextBox 3">
            <a:extLst>
              <a:ext uri="{FF2B5EF4-FFF2-40B4-BE49-F238E27FC236}">
                <a16:creationId xmlns:a16="http://schemas.microsoft.com/office/drawing/2014/main" id="{B5CE374F-8906-0537-3B91-8DC8BD7D677E}"/>
              </a:ext>
            </a:extLst>
          </p:cNvPr>
          <p:cNvSpPr txBox="1"/>
          <p:nvPr/>
        </p:nvSpPr>
        <p:spPr>
          <a:xfrm>
            <a:off x="453541" y="1344814"/>
            <a:ext cx="2307637" cy="452431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400" b="0"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rPr>
              <a:t>馬太福音 </a:t>
            </a:r>
            <a:r>
              <a:rPr kumimoji="0" lang="en-US" altLang="zh-TW" sz="2400" b="0"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rPr>
              <a:t>3:13</a:t>
            </a:r>
            <a:endParaRPr kumimoji="0" lang="en-US" altLang="zh-TW" sz="2400" b="1" i="0" u="none" strike="noStrike" kern="1200" cap="none" spc="0" normalizeH="0" baseline="0" noProof="0" dirty="0">
              <a:ln>
                <a:noFill/>
              </a:ln>
              <a:solidFill>
                <a:srgbClr val="FF0000"/>
              </a:solidFill>
              <a:effectLst/>
              <a:uLnTx/>
              <a:uFillTx/>
              <a:latin typeface="Yu Gothic UI Semibold" panose="020B0700000000000000" pitchFamily="34" charset="-128"/>
              <a:ea typeface="Yu Gothic UI Semibold" panose="020B0700000000000000" pitchFamily="34" charset="-128"/>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24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耶穌</a:t>
            </a:r>
            <a:r>
              <a:rPr kumimoji="0" lang="en-US" altLang="zh-TW" sz="24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a:t>
            </a:r>
            <a:r>
              <a:rPr kumimoji="0" lang="zh-TW" altLang="en-US" sz="2400" b="0"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rPr>
              <a:t>因為我們理當這樣履行全部的義</a:t>
            </a:r>
            <a:r>
              <a:rPr kumimoji="0" lang="en-US" altLang="zh-TW" sz="2400" b="0" i="0" u="none" strike="noStrike" kern="1200" cap="none" spc="0" normalizeH="0" baseline="30000" noProof="0" dirty="0">
                <a:ln>
                  <a:noFill/>
                </a:ln>
                <a:solidFill>
                  <a:srgbClr val="000000"/>
                </a:solidFill>
                <a:effectLst/>
                <a:uLnTx/>
                <a:uFillTx/>
                <a:latin typeface="Yu Gothic UI Semibold" panose="020B0700000000000000" pitchFamily="34" charset="-128"/>
                <a:ea typeface="Yu Gothic UI Semibold" panose="020B0700000000000000" pitchFamily="34" charset="-128"/>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2400" b="0"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rPr>
              <a:t>耶穌受了洗</a:t>
            </a:r>
            <a:r>
              <a:rPr kumimoji="0" lang="en-US" altLang="zh-TW" sz="2400" b="0"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rPr>
              <a:t>,</a:t>
            </a:r>
            <a:r>
              <a:rPr kumimoji="0" lang="zh-TW" altLang="en-US" sz="2400" b="0"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rPr>
              <a:t>天忽然為他開了</a:t>
            </a:r>
            <a:r>
              <a:rPr kumimoji="0" lang="en-US" altLang="zh-TW" sz="2400" b="0"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rPr>
              <a:t>, </a:t>
            </a:r>
            <a:r>
              <a:rPr kumimoji="0" lang="zh-TW" altLang="en-US" sz="2400" b="0"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rPr>
              <a:t>神的靈降下</a:t>
            </a:r>
            <a:r>
              <a:rPr kumimoji="0" lang="en-US" altLang="zh-TW" sz="2400" b="0"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2400" b="0"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rPr>
              <a:t>天上有聲音說：「這是我的愛子，我所喜愛的。」</a:t>
            </a:r>
            <a:endParaRPr kumimoji="0" lang="en-US" sz="2400" b="0"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endParaRPr>
          </a:p>
        </p:txBody>
      </p:sp>
    </p:spTree>
    <p:extLst>
      <p:ext uri="{BB962C8B-B14F-4D97-AF65-F5344CB8AC3E}">
        <p14:creationId xmlns:p14="http://schemas.microsoft.com/office/powerpoint/2010/main" val="28132074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CFB7699-37C9-1D23-4816-30C7813B9459}"/>
              </a:ext>
            </a:extLst>
          </p:cNvPr>
          <p:cNvPicPr>
            <a:picLocks noChangeAspect="1"/>
          </p:cNvPicPr>
          <p:nvPr/>
        </p:nvPicPr>
        <p:blipFill>
          <a:blip r:embed="rId2"/>
          <a:stretch>
            <a:fillRect/>
          </a:stretch>
        </p:blipFill>
        <p:spPr>
          <a:xfrm>
            <a:off x="1702255" y="-161365"/>
            <a:ext cx="8787490" cy="6858000"/>
          </a:xfrm>
          <a:prstGeom prst="rect">
            <a:avLst/>
          </a:prstGeom>
        </p:spPr>
      </p:pic>
    </p:spTree>
    <p:extLst>
      <p:ext uri="{BB962C8B-B14F-4D97-AF65-F5344CB8AC3E}">
        <p14:creationId xmlns:p14="http://schemas.microsoft.com/office/powerpoint/2010/main" val="35271938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96F372D-8C45-2CF7-1425-32142CD151EF}"/>
              </a:ext>
            </a:extLst>
          </p:cNvPr>
          <p:cNvSpPr txBox="1"/>
          <p:nvPr/>
        </p:nvSpPr>
        <p:spPr>
          <a:xfrm>
            <a:off x="775700" y="335845"/>
            <a:ext cx="10900880" cy="6432530"/>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2000" b="1"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rPr>
              <a:t>西乃山（何烈山）：出埃及三個月後，他們到了西乃山，摩西在山上領受上帝吩咐的誡命，但百姓竟在山下拜金牛犢，惹來上帝大怒，幾乎要滅絕他們。此後，上帝對以色列人的犯罪背叛，多有嚴厲責罰，亦多次依賴摩西居間求情 。</a:t>
            </a:r>
            <a:r>
              <a:rPr kumimoji="0" lang="en-US" altLang="zh-TW" sz="2000" b="1"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rPr>
              <a:t>(</a:t>
            </a:r>
            <a:r>
              <a:rPr kumimoji="0" lang="zh-TW" altLang="en-US" sz="2000" b="1"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rPr>
              <a:t>出埃及記 十九章</a:t>
            </a:r>
            <a:r>
              <a:rPr kumimoji="0" lang="en-US" altLang="zh-TW" sz="2000" b="1"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2000" b="1"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2000" b="1"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rPr>
              <a:t>加低斯：出埃及兩年後，他們到了迦南南方的加低斯。摩西派出十二探子打探，除約書亞和迦勒外，其他都報惡訊，認為不可能攻取迦南他地 ，百姓大發怨言，結果惹來上帝震怒，責罰他們除約書亞兩人外，當時二十歲以上的成人（即第一代）都不得進入迦南。從此百姓就在曠野継續遷徙三十八年。 最後摩西帶领以色列民北上摩押地（約旦河東），準備進入迦南</a:t>
            </a:r>
            <a:endParaRPr kumimoji="0" lang="en-US" altLang="zh-TW" sz="2000" b="1"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2000" b="1"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rPr>
              <a:t>     (</a:t>
            </a:r>
            <a:r>
              <a:rPr kumimoji="0" lang="zh-TW" altLang="en-US" sz="2000" b="1"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rPr>
              <a:t>民數記十三章</a:t>
            </a:r>
            <a:r>
              <a:rPr kumimoji="0" lang="en-US" altLang="zh-TW" sz="2000" b="1"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2000" b="1"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2000" b="1"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rPr>
              <a:t>米利巴（尋的曠野）：再出發後不久，百姓又因為缺水吵鬧，摩西又再擊打磐石出水，但這次卻摩西本人被上帝責罰，不許他進入迦南應許之地。</a:t>
            </a:r>
            <a:r>
              <a:rPr kumimoji="0" lang="en-US" altLang="zh-TW" sz="2000" b="1"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rPr>
              <a:t> (</a:t>
            </a:r>
            <a:r>
              <a:rPr kumimoji="0" lang="zh-TW" altLang="en-US" sz="2000" b="1"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rPr>
              <a:t>民數記 </a:t>
            </a:r>
            <a:r>
              <a:rPr kumimoji="0" lang="en-US" altLang="zh-TW" sz="2000" b="1"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rPr>
              <a:t>20:12)</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2000" b="1"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2000" b="1"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rPr>
              <a:t>何珥山：摩西的哥哥亞倫就在此離世。</a:t>
            </a:r>
            <a:r>
              <a:rPr kumimoji="0" lang="en-US" altLang="zh-TW" sz="2000" b="1"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rPr>
              <a:t>(</a:t>
            </a:r>
            <a:r>
              <a:rPr kumimoji="0" lang="zh-TW" altLang="en-US" sz="2000" b="1"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rPr>
              <a:t>民數記 </a:t>
            </a:r>
            <a:r>
              <a:rPr kumimoji="0" lang="en-US" altLang="zh-TW" sz="2000" b="1"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rPr>
              <a:t>20:22)</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2000" b="1"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2000" b="1"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rPr>
              <a:t>尼波山：以色列人準備進入迦南前夕，上帝只許摩西登這山上遠眺，卻不許他進入迦南。最後，摩西在山上去世並葬在約旦河東摩押地的山谷裡。</a:t>
            </a:r>
            <a:r>
              <a:rPr kumimoji="0" lang="en-US" altLang="zh-TW" sz="2000" b="1"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rPr>
              <a:t>(</a:t>
            </a:r>
            <a:r>
              <a:rPr kumimoji="0" lang="zh-TW" altLang="en-US" sz="2000" b="1"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rPr>
              <a:t>申命記 </a:t>
            </a:r>
            <a:r>
              <a:rPr kumimoji="0" lang="en-US" altLang="zh-TW" sz="2000" b="1"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rPr>
              <a:t>1:37)</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2000" b="1"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2000" b="1"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rPr>
              <a:t>耶利哥：摩西死後，以色列百姓在約書亞的帶領下過約旦河進入迦南圯地 ，最先攻取的就是耶利哥城。</a:t>
            </a:r>
            <a:r>
              <a:rPr kumimoji="0" lang="en-US" altLang="zh-TW" sz="2000" b="1"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rPr>
              <a:t>(</a:t>
            </a:r>
            <a:r>
              <a:rPr kumimoji="0" lang="zh-TW" altLang="en-US" sz="2000" b="1"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rPr>
              <a:t>約書亞記一至五章</a:t>
            </a:r>
            <a:r>
              <a:rPr kumimoji="0" lang="en-US" altLang="zh-TW" sz="2000" b="1"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新細明體" panose="02020500000000000000" pitchFamily="18" charset="-120"/>
              <a:cs typeface="+mn-cs"/>
            </a:endParaRPr>
          </a:p>
        </p:txBody>
      </p:sp>
    </p:spTree>
    <p:extLst>
      <p:ext uri="{BB962C8B-B14F-4D97-AF65-F5344CB8AC3E}">
        <p14:creationId xmlns:p14="http://schemas.microsoft.com/office/powerpoint/2010/main" val="6853878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059CD81-C557-0CE4-AC53-E7353BED656A}"/>
              </a:ext>
            </a:extLst>
          </p:cNvPr>
          <p:cNvSpPr txBox="1"/>
          <p:nvPr/>
        </p:nvSpPr>
        <p:spPr>
          <a:xfrm>
            <a:off x="785973" y="276226"/>
            <a:ext cx="10459091" cy="6247864"/>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2000" b="1"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rPr>
              <a:t>摩西帶领以色列民</a:t>
            </a:r>
            <a:r>
              <a:rPr kumimoji="0" lang="zh-TW" altLang="en-US"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來到西奈山的曠野。</a:t>
            </a:r>
            <a:r>
              <a:rPr kumimoji="0" lang="zh-TW" altLang="en-US" sz="2000" b="1"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rPr>
              <a:t>耶和華</a:t>
            </a:r>
            <a:r>
              <a:rPr kumimoji="0" lang="zh-TW" altLang="en-US"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召</a:t>
            </a:r>
            <a:r>
              <a:rPr kumimoji="0" lang="en-US"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摩</a:t>
            </a:r>
            <a:r>
              <a:rPr kumimoji="0" lang="zh-TW" altLang="en-US"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西山西奈山教訓百姓遵守神 所立的誡命。</a:t>
            </a:r>
            <a:endParaRPr kumimoji="0" lang="en-US" altLang="zh-TW"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2000" b="1"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rPr>
              <a:t>耶和華</a:t>
            </a:r>
            <a:r>
              <a:rPr kumimoji="0" lang="zh-TW" altLang="en-US"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神 復召</a:t>
            </a:r>
            <a:r>
              <a:rPr kumimoji="0" lang="en-US"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摩</a:t>
            </a:r>
            <a:r>
              <a:rPr kumimoji="0" lang="zh-TW" altLang="en-US"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西登西奈山</a:t>
            </a:r>
            <a:r>
              <a:rPr kumimoji="0" lang="en-US" altLang="zh-TW"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40</a:t>
            </a:r>
            <a:r>
              <a:rPr kumimoji="0" lang="zh-TW" altLang="en-US"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晝夜，神 曉諭</a:t>
            </a:r>
            <a:r>
              <a:rPr kumimoji="0" lang="en-US"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摩</a:t>
            </a:r>
            <a:r>
              <a:rPr kumimoji="0" lang="zh-TW" altLang="en-US"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西造約櫃，造桌，造燈台， 造幕幔， 造祭壇， 造銅浴盆，建帳幕。 </a:t>
            </a:r>
            <a:r>
              <a:rPr kumimoji="0" lang="en-US" altLang="zh-TW"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a:t>
            </a:r>
            <a:r>
              <a:rPr kumimoji="0" lang="zh-TW" altLang="en-US"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出埃及記 </a:t>
            </a:r>
            <a:r>
              <a:rPr kumimoji="0" lang="en-US" altLang="zh-TW"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24 ~ 30)</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2000" b="1"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rPr>
              <a:t>耶和華</a:t>
            </a:r>
            <a:r>
              <a:rPr kumimoji="0" lang="zh-TW" altLang="en-US"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神 </a:t>
            </a:r>
            <a:r>
              <a:rPr kumimoji="0" lang="zh-TW" altLang="en-US" sz="2000" b="1"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rPr>
              <a:t>在西乃山和摩西說完了話、就把兩塊法版交給他、是神 用指頭寫的石版。</a:t>
            </a:r>
            <a:r>
              <a:rPr kumimoji="0" lang="en-US" altLang="zh-TW"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 (</a:t>
            </a:r>
            <a:r>
              <a:rPr kumimoji="0" lang="zh-TW" altLang="en-US"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出埃及記 </a:t>
            </a:r>
            <a:r>
              <a:rPr kumimoji="0" lang="en-US" altLang="zh-TW"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31:18)</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約櫃中有有三件寶物</a:t>
            </a:r>
            <a:r>
              <a:rPr kumimoji="0" lang="en-US" altLang="zh-TW"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 </a:t>
            </a:r>
            <a:r>
              <a:rPr kumimoji="0" lang="zh-TW" altLang="en-US"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兩個刻有十誡的約版</a:t>
            </a:r>
            <a:r>
              <a:rPr kumimoji="0" lang="en-US" altLang="zh-TW"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 </a:t>
            </a:r>
            <a:r>
              <a:rPr kumimoji="0" lang="zh-TW" altLang="en-US"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亞倫發過芽的杖</a:t>
            </a:r>
            <a:r>
              <a:rPr kumimoji="0" lang="en-US" altLang="zh-TW"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 </a:t>
            </a:r>
            <a:r>
              <a:rPr kumimoji="0" lang="zh-TW" altLang="en-US"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和盛有嗎哪的金罐。</a:t>
            </a:r>
            <a:r>
              <a:rPr kumimoji="0" lang="en-US" altLang="zh-TW"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a:t>
            </a:r>
            <a:r>
              <a:rPr kumimoji="0" lang="zh-TW" altLang="en-US"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希伯來書</a:t>
            </a:r>
            <a:r>
              <a:rPr kumimoji="0" lang="en-US" altLang="zh-TW"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9:4)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2000" b="1"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rPr>
              <a:t>耶和華</a:t>
            </a:r>
            <a:r>
              <a:rPr kumimoji="0" lang="zh-TW" altLang="en-US"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神 曉諭</a:t>
            </a:r>
            <a:r>
              <a:rPr kumimoji="0" lang="en-US"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摩</a:t>
            </a:r>
            <a:r>
              <a:rPr kumimoji="0" lang="zh-TW" altLang="en-US"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西在來年的正月初一日要立起帳幕。 </a:t>
            </a:r>
            <a:r>
              <a:rPr kumimoji="0" lang="en-US" altLang="zh-TW"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a:t>
            </a:r>
            <a:r>
              <a:rPr kumimoji="0" lang="zh-TW" altLang="en-US"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出埃及記 </a:t>
            </a:r>
            <a:r>
              <a:rPr kumimoji="0" lang="en-US" altLang="zh-TW"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40:1)</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帳幕及一切用具都是可移動性 </a:t>
            </a:r>
            <a:r>
              <a:rPr kumimoji="0" lang="en-US" altLang="zh-TW"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(portable) </a:t>
            </a:r>
            <a:r>
              <a:rPr kumimoji="0" lang="zh-TW" altLang="en-US"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。以色列人在曠野</a:t>
            </a:r>
            <a:r>
              <a:rPr kumimoji="0" lang="en-US" altLang="zh-TW"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40</a:t>
            </a:r>
            <a:r>
              <a:rPr kumimoji="0" lang="zh-TW" altLang="en-US"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 年 </a:t>
            </a:r>
            <a:r>
              <a:rPr kumimoji="0" lang="en-US" altLang="zh-TW"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a:t>
            </a:r>
            <a:r>
              <a:rPr kumimoji="0" lang="zh-TW" altLang="en-US"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窺探迦南地</a:t>
            </a:r>
            <a:r>
              <a:rPr kumimoji="0" lang="en-US" altLang="zh-TW"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40 </a:t>
            </a:r>
            <a:r>
              <a:rPr kumimoji="0" lang="zh-TW" altLang="en-US"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天</a:t>
            </a:r>
            <a:r>
              <a:rPr kumimoji="0" lang="en-US" altLang="zh-TW"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a:t>
            </a:r>
            <a:r>
              <a:rPr kumimoji="0" lang="zh-TW" altLang="en-US"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 </a:t>
            </a:r>
            <a:r>
              <a:rPr kumimoji="0" lang="en-US" altLang="zh-TW"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a:t>
            </a:r>
            <a:r>
              <a:rPr kumimoji="0" lang="zh-TW" altLang="en-US"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民數記 </a:t>
            </a:r>
            <a:r>
              <a:rPr kumimoji="0" lang="en-US" altLang="zh-TW"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13~14), </a:t>
            </a:r>
            <a:r>
              <a:rPr kumimoji="0" lang="zh-TW" altLang="en-US"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安營</a:t>
            </a:r>
            <a:r>
              <a:rPr kumimoji="0" lang="en-US" altLang="zh-TW"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42 </a:t>
            </a:r>
            <a:r>
              <a:rPr kumimoji="0" lang="zh-TW" altLang="en-US"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次 ，最 後在摩押平原沿著 約旦河邊安營 。</a:t>
            </a:r>
            <a:r>
              <a:rPr kumimoji="0" lang="en-US" altLang="zh-TW"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 (</a:t>
            </a:r>
            <a:r>
              <a:rPr kumimoji="0" lang="zh-TW" altLang="en-US"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民數記</a:t>
            </a:r>
            <a:r>
              <a:rPr kumimoji="0" lang="en-US" altLang="zh-TW"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33)</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摩西登尼波山眺望約旦河對面迦南地</a:t>
            </a:r>
            <a:r>
              <a:rPr kumimoji="0" lang="en-US" altLang="zh-TW"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 </a:t>
            </a:r>
            <a:r>
              <a:rPr kumimoji="0" lang="zh-TW" altLang="en-US"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死在那山上。 </a:t>
            </a:r>
            <a:r>
              <a:rPr kumimoji="0" lang="en-US" altLang="zh-TW"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a:t>
            </a:r>
            <a:r>
              <a:rPr kumimoji="0" lang="zh-TW" altLang="en-US"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申命記</a:t>
            </a:r>
            <a:r>
              <a:rPr kumimoji="0" lang="en-US" altLang="zh-TW"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32:48) </a:t>
            </a:r>
            <a:r>
              <a:rPr kumimoji="0" lang="zh-TW" altLang="en-US"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 因為摩西沒有遵從</a:t>
            </a:r>
            <a:r>
              <a:rPr kumimoji="0" lang="zh-TW" altLang="en-US" sz="2000" b="1"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rPr>
              <a:t>耶和華的話， 也沒有在</a:t>
            </a:r>
            <a:r>
              <a:rPr kumimoji="0" lang="zh-TW" altLang="en-US"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以色列人眼前尊</a:t>
            </a:r>
            <a:r>
              <a:rPr kumimoji="0" lang="zh-TW" altLang="en-US" sz="2000" b="1"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rPr>
              <a:t>耶和華為聖。</a:t>
            </a:r>
            <a:r>
              <a:rPr kumimoji="0" lang="en-US" altLang="zh-TW"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a:t>
            </a:r>
            <a:r>
              <a:rPr kumimoji="0" lang="zh-TW" altLang="en-US"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民數</a:t>
            </a:r>
            <a:r>
              <a:rPr kumimoji="0" lang="en-US" altLang="zh-TW"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20:10)</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約書亞帶领以色列人過約旦河攻陷耶利哥城</a:t>
            </a:r>
            <a:r>
              <a:rPr kumimoji="0" lang="en-US" altLang="zh-TW"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 </a:t>
            </a:r>
            <a:r>
              <a:rPr kumimoji="0" lang="zh-TW" altLang="en-US"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rPr>
              <a:t>進入迦南地。</a:t>
            </a:r>
            <a:endParaRPr kumimoji="0" lang="en-US" sz="2000" b="1" i="0" u="none" strike="noStrike" kern="1200" cap="none" spc="0" normalizeH="0" baseline="0" noProof="0" dirty="0">
              <a:ln>
                <a:noFill/>
              </a:ln>
              <a:solidFill>
                <a:prstClr val="black"/>
              </a:solidFill>
              <a:effectLst/>
              <a:uLnTx/>
              <a:uFillTx/>
              <a:latin typeface="Yu Gothic UI Semibold" panose="020B0700000000000000" pitchFamily="34" charset="-128"/>
              <a:ea typeface="Yu Gothic UI Semibold" panose="020B0700000000000000" pitchFamily="34" charset="-128"/>
            </a:endParaRPr>
          </a:p>
        </p:txBody>
      </p:sp>
    </p:spTree>
    <p:extLst>
      <p:ext uri="{BB962C8B-B14F-4D97-AF65-F5344CB8AC3E}">
        <p14:creationId xmlns:p14="http://schemas.microsoft.com/office/powerpoint/2010/main" val="30796468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5FBC3B3-D8C2-DCFA-C453-1AB99F3C9D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79497" y="0"/>
            <a:ext cx="9144000" cy="6858000"/>
          </a:xfrm>
          <a:prstGeom prst="rect">
            <a:avLst/>
          </a:prstGeom>
        </p:spPr>
      </p:pic>
      <p:sp>
        <p:nvSpPr>
          <p:cNvPr id="2" name="TextBox 1">
            <a:extLst>
              <a:ext uri="{FF2B5EF4-FFF2-40B4-BE49-F238E27FC236}">
                <a16:creationId xmlns:a16="http://schemas.microsoft.com/office/drawing/2014/main" id="{E7BA51B8-9415-6DE0-E379-94420004EEEB}"/>
              </a:ext>
            </a:extLst>
          </p:cNvPr>
          <p:cNvSpPr txBox="1"/>
          <p:nvPr/>
        </p:nvSpPr>
        <p:spPr>
          <a:xfrm>
            <a:off x="596043" y="1150419"/>
            <a:ext cx="2018730" cy="212365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4400" b="1" i="0" u="none" strike="noStrike" kern="1200" cap="none" spc="0" normalizeH="0" baseline="0" noProof="0" dirty="0">
                <a:ln>
                  <a:noFill/>
                </a:ln>
                <a:solidFill>
                  <a:srgbClr val="FF0000"/>
                </a:solidFill>
                <a:effectLst/>
                <a:uLnTx/>
                <a:uFillTx/>
                <a:latin typeface="Yu Gothic UI Semibold" panose="020B0700000000000000" pitchFamily="34" charset="-128"/>
                <a:ea typeface="Yu Gothic UI Semibold" panose="020B0700000000000000" pitchFamily="34" charset="-128"/>
              </a:rPr>
              <a:t>祭壇</a:t>
            </a:r>
            <a:endParaRPr kumimoji="0" lang="en-US" altLang="zh-TW" sz="4400" b="1" i="0" u="none" strike="noStrike" kern="1200" cap="none" spc="0" normalizeH="0" baseline="0" noProof="0" dirty="0">
              <a:ln>
                <a:noFill/>
              </a:ln>
              <a:solidFill>
                <a:srgbClr val="FF0000"/>
              </a:solidFill>
              <a:effectLst/>
              <a:uLnTx/>
              <a:uFillTx/>
              <a:latin typeface="Yu Gothic UI Semibold" panose="020B0700000000000000" pitchFamily="34" charset="-128"/>
              <a:ea typeface="Yu Gothic UI Semibold" panose="020B0700000000000000"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4400" b="1" i="0" u="none" strike="noStrike" kern="1200" cap="none" spc="0" normalizeH="0" baseline="0" noProof="0" dirty="0">
                <a:ln>
                  <a:noFill/>
                </a:ln>
                <a:solidFill>
                  <a:srgbClr val="FF0000"/>
                </a:solidFill>
                <a:effectLst/>
                <a:uLnTx/>
                <a:uFillTx/>
                <a:latin typeface="Yu Gothic UI Semibold" panose="020B0700000000000000" pitchFamily="34" charset="-128"/>
                <a:ea typeface="Yu Gothic UI Semibold" panose="020B0700000000000000" pitchFamily="34" charset="-128"/>
              </a:rPr>
              <a:t>銅浴盆</a:t>
            </a:r>
            <a:endParaRPr kumimoji="0" lang="en-US" altLang="zh-TW" sz="4400" b="1" i="0" u="none" strike="noStrike" kern="1200" cap="none" spc="0" normalizeH="0" baseline="0" noProof="0" dirty="0">
              <a:ln>
                <a:noFill/>
              </a:ln>
              <a:solidFill>
                <a:srgbClr val="FF0000"/>
              </a:solidFill>
              <a:effectLst/>
              <a:uLnTx/>
              <a:uFillTx/>
              <a:latin typeface="Yu Gothic UI Semibold" panose="020B0700000000000000" pitchFamily="34" charset="-128"/>
              <a:ea typeface="Yu Gothic UI Semibold" panose="020B0700000000000000"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4400" b="1" i="0" u="none" strike="noStrike" kern="1200" cap="none" spc="0" normalizeH="0" baseline="0" noProof="0" dirty="0">
                <a:ln>
                  <a:noFill/>
                </a:ln>
                <a:solidFill>
                  <a:srgbClr val="FF0000"/>
                </a:solidFill>
                <a:effectLst/>
                <a:uLnTx/>
                <a:uFillTx/>
                <a:latin typeface="Yu Gothic UI Semibold" panose="020B0700000000000000" pitchFamily="34" charset="-128"/>
                <a:ea typeface="Yu Gothic UI Semibold" panose="020B0700000000000000" pitchFamily="34" charset="-128"/>
              </a:rPr>
              <a:t>帳幕</a:t>
            </a:r>
            <a:endParaRPr kumimoji="0" lang="en-US" sz="4400" b="1" i="0" u="none" strike="noStrike" kern="1200" cap="none" spc="0" normalizeH="0" baseline="0" noProof="0" dirty="0">
              <a:ln>
                <a:noFill/>
              </a:ln>
              <a:solidFill>
                <a:srgbClr val="FF0000"/>
              </a:solidFill>
              <a:effectLst/>
              <a:uLnTx/>
              <a:uFillTx/>
              <a:latin typeface="Yu Gothic UI Semibold" panose="020B0700000000000000" pitchFamily="34" charset="-128"/>
              <a:ea typeface="Yu Gothic UI Semibold" panose="020B0700000000000000" pitchFamily="34" charset="-128"/>
            </a:endParaRPr>
          </a:p>
        </p:txBody>
      </p:sp>
    </p:spTree>
    <p:extLst>
      <p:ext uri="{BB962C8B-B14F-4D97-AF65-F5344CB8AC3E}">
        <p14:creationId xmlns:p14="http://schemas.microsoft.com/office/powerpoint/2010/main" val="2642226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0689351-E731-7453-BD15-640B259D9F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89328" y="0"/>
            <a:ext cx="5143500" cy="6858000"/>
          </a:xfrm>
          <a:prstGeom prst="rect">
            <a:avLst/>
          </a:prstGeom>
        </p:spPr>
      </p:pic>
      <p:sp>
        <p:nvSpPr>
          <p:cNvPr id="2" name="TextBox 1">
            <a:extLst>
              <a:ext uri="{FF2B5EF4-FFF2-40B4-BE49-F238E27FC236}">
                <a16:creationId xmlns:a16="http://schemas.microsoft.com/office/drawing/2014/main" id="{31A9155E-DDA4-3A2E-545F-6A177F4C4D69}"/>
              </a:ext>
            </a:extLst>
          </p:cNvPr>
          <p:cNvSpPr txBox="1"/>
          <p:nvPr/>
        </p:nvSpPr>
        <p:spPr>
          <a:xfrm>
            <a:off x="897703" y="927100"/>
            <a:ext cx="3129767"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4400" b="1" i="0" u="none" strike="noStrike" kern="1200" cap="none" spc="0" normalizeH="0" baseline="0" noProof="0" dirty="0">
                <a:ln>
                  <a:noFill/>
                </a:ln>
                <a:solidFill>
                  <a:srgbClr val="FF0000"/>
                </a:solidFill>
                <a:effectLst/>
                <a:uLnTx/>
                <a:uFillTx/>
                <a:latin typeface="Yu Gothic UI Semibold" panose="020B0700000000000000" pitchFamily="34" charset="-128"/>
                <a:ea typeface="Yu Gothic UI Semibold" panose="020B0700000000000000" pitchFamily="34" charset="-128"/>
              </a:rPr>
              <a:t>聖所的餅桌</a:t>
            </a:r>
            <a:endParaRPr kumimoji="0" lang="en-US" sz="4400" b="1" i="0" u="none" strike="noStrike" kern="1200" cap="none" spc="0" normalizeH="0" baseline="0" noProof="0" dirty="0">
              <a:ln>
                <a:noFill/>
              </a:ln>
              <a:solidFill>
                <a:srgbClr val="FF0000"/>
              </a:solidFill>
              <a:effectLst/>
              <a:uLnTx/>
              <a:uFillTx/>
              <a:latin typeface="Yu Gothic UI Semibold" panose="020B0700000000000000" pitchFamily="34" charset="-128"/>
              <a:ea typeface="Yu Gothic UI Semibold" panose="020B0700000000000000" pitchFamily="34" charset="-128"/>
            </a:endParaRPr>
          </a:p>
        </p:txBody>
      </p:sp>
    </p:spTree>
    <p:extLst>
      <p:ext uri="{BB962C8B-B14F-4D97-AF65-F5344CB8AC3E}">
        <p14:creationId xmlns:p14="http://schemas.microsoft.com/office/powerpoint/2010/main" val="16202147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3CA39DC-9D97-369E-1B88-0175289167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03388" y="0"/>
            <a:ext cx="7289800" cy="6858000"/>
          </a:xfrm>
          <a:prstGeom prst="rect">
            <a:avLst/>
          </a:prstGeom>
        </p:spPr>
      </p:pic>
      <p:sp>
        <p:nvSpPr>
          <p:cNvPr id="7" name="TextBox 6">
            <a:extLst>
              <a:ext uri="{FF2B5EF4-FFF2-40B4-BE49-F238E27FC236}">
                <a16:creationId xmlns:a16="http://schemas.microsoft.com/office/drawing/2014/main" id="{81DD1699-4D69-DA16-2647-89F1D804CE2C}"/>
              </a:ext>
            </a:extLst>
          </p:cNvPr>
          <p:cNvSpPr txBox="1"/>
          <p:nvPr/>
        </p:nvSpPr>
        <p:spPr>
          <a:xfrm>
            <a:off x="3048000" y="3244334"/>
            <a:ext cx="60960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聖所</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至</a:t>
            </a:r>
          </a:p>
        </p:txBody>
      </p:sp>
      <p:sp>
        <p:nvSpPr>
          <p:cNvPr id="8" name="TextBox 7">
            <a:extLst>
              <a:ext uri="{FF2B5EF4-FFF2-40B4-BE49-F238E27FC236}">
                <a16:creationId xmlns:a16="http://schemas.microsoft.com/office/drawing/2014/main" id="{2EC7BFD2-C9B3-7E7E-8161-84A04FB3B365}"/>
              </a:ext>
            </a:extLst>
          </p:cNvPr>
          <p:cNvSpPr txBox="1"/>
          <p:nvPr/>
        </p:nvSpPr>
        <p:spPr>
          <a:xfrm>
            <a:off x="661969" y="1065515"/>
            <a:ext cx="1937393" cy="227754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Yu Gothic UI Semibold" panose="020B0700000000000000" pitchFamily="34" charset="-128"/>
                <a:ea typeface="Yu Gothic UI Semibold" panose="020B0700000000000000" pitchFamily="34" charset="-128"/>
              </a:rPr>
              <a:t>Holy of </a:t>
            </a:r>
            <a:r>
              <a:rPr kumimoji="0" lang="en-US" sz="4000" b="1" i="0" u="none" strike="noStrike" kern="1200" cap="none" spc="0" normalizeH="0" baseline="0" noProof="0" dirty="0" smtClean="0">
                <a:ln>
                  <a:noFill/>
                </a:ln>
                <a:solidFill>
                  <a:srgbClr val="FF0000"/>
                </a:solidFill>
                <a:effectLst/>
                <a:uLnTx/>
                <a:uFillTx/>
                <a:latin typeface="Yu Gothic UI Semibold" panose="020B0700000000000000" pitchFamily="34" charset="-128"/>
                <a:ea typeface="Yu Gothic UI Semibold" panose="020B0700000000000000" pitchFamily="34" charset="-128"/>
              </a:rPr>
              <a:t>Holies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FF0000"/>
              </a:solidFill>
              <a:effectLst/>
              <a:uLnTx/>
              <a:uFillTx/>
              <a:latin typeface="Yu Gothic UI Semibold" panose="020B0700000000000000" pitchFamily="34" charset="-128"/>
              <a:ea typeface="Yu Gothic UI Semibold" panose="020B0700000000000000"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4400" b="1" i="0" u="none" strike="noStrike" kern="1200" cap="none" spc="0" normalizeH="0" baseline="0" noProof="0" dirty="0">
                <a:ln>
                  <a:noFill/>
                </a:ln>
                <a:solidFill>
                  <a:srgbClr val="FF0000"/>
                </a:solidFill>
                <a:effectLst/>
                <a:uLnTx/>
                <a:uFillTx/>
                <a:latin typeface="Yu Gothic UI Semibold" panose="020B0700000000000000" pitchFamily="34" charset="-128"/>
                <a:ea typeface="Yu Gothic UI Semibold" panose="020B0700000000000000" pitchFamily="34" charset="-128"/>
              </a:rPr>
              <a:t>至聖所</a:t>
            </a:r>
            <a:endParaRPr kumimoji="0" lang="en-US" sz="4400" b="1" i="0" u="none" strike="noStrike" kern="1200" cap="none" spc="0" normalizeH="0" baseline="0" noProof="0" dirty="0">
              <a:ln>
                <a:noFill/>
              </a:ln>
              <a:solidFill>
                <a:srgbClr val="FF0000"/>
              </a:solidFill>
              <a:effectLst/>
              <a:uLnTx/>
              <a:uFillTx/>
              <a:latin typeface="Yu Gothic UI Semibold" panose="020B0700000000000000" pitchFamily="34" charset="-128"/>
              <a:ea typeface="Yu Gothic UI Semibold" panose="020B0700000000000000" pitchFamily="34" charset="-128"/>
            </a:endParaRPr>
          </a:p>
        </p:txBody>
      </p:sp>
    </p:spTree>
    <p:extLst>
      <p:ext uri="{BB962C8B-B14F-4D97-AF65-F5344CB8AC3E}">
        <p14:creationId xmlns:p14="http://schemas.microsoft.com/office/powerpoint/2010/main" val="32998068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19268A7-77D0-0963-F9C9-98F8271265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51656" y="0"/>
            <a:ext cx="6235700" cy="6858000"/>
          </a:xfrm>
          <a:prstGeom prst="rect">
            <a:avLst/>
          </a:prstGeom>
        </p:spPr>
      </p:pic>
      <p:sp>
        <p:nvSpPr>
          <p:cNvPr id="2" name="TextBox 1">
            <a:extLst>
              <a:ext uri="{FF2B5EF4-FFF2-40B4-BE49-F238E27FC236}">
                <a16:creationId xmlns:a16="http://schemas.microsoft.com/office/drawing/2014/main" id="{A6C8E30A-5F93-FC09-F151-4FE10907814F}"/>
              </a:ext>
            </a:extLst>
          </p:cNvPr>
          <p:cNvSpPr txBox="1"/>
          <p:nvPr/>
        </p:nvSpPr>
        <p:spPr>
          <a:xfrm>
            <a:off x="955497" y="1333499"/>
            <a:ext cx="3796159" cy="273921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4400" b="1" i="0" u="none" strike="noStrike" kern="1200" cap="none" spc="0" normalizeH="0" baseline="0" noProof="0" dirty="0">
                <a:ln>
                  <a:noFill/>
                </a:ln>
                <a:solidFill>
                  <a:srgbClr val="FF0000"/>
                </a:solidFill>
                <a:effectLst/>
                <a:uLnTx/>
                <a:uFillTx/>
                <a:latin typeface="Yu Gothic UI Semibold" panose="020B0700000000000000" pitchFamily="34" charset="-128"/>
                <a:ea typeface="Yu Gothic UI Semibold" panose="020B0700000000000000" pitchFamily="34" charset="-128"/>
              </a:rPr>
              <a:t>約櫃中</a:t>
            </a:r>
            <a:r>
              <a:rPr kumimoji="0" lang="zh-TW" altLang="en-US" sz="4400" b="1" i="0" u="none" strike="noStrike" kern="1200" cap="none" spc="0" normalizeH="0" baseline="0" noProof="0" dirty="0" smtClean="0">
                <a:ln>
                  <a:noFill/>
                </a:ln>
                <a:solidFill>
                  <a:srgbClr val="FF0000"/>
                </a:solidFill>
                <a:effectLst/>
                <a:uLnTx/>
                <a:uFillTx/>
                <a:latin typeface="Yu Gothic UI Semibold" panose="020B0700000000000000" pitchFamily="34" charset="-128"/>
                <a:ea typeface="Yu Gothic UI Semibold" panose="020B0700000000000000" pitchFamily="34" charset="-128"/>
              </a:rPr>
              <a:t>有</a:t>
            </a:r>
            <a:endParaRPr kumimoji="0" lang="en-US" altLang="zh-TW" sz="4400" b="1" i="0" u="none" strike="noStrike" kern="1200" cap="none" spc="0" normalizeH="0" baseline="0" noProof="0" dirty="0" smtClean="0">
              <a:ln>
                <a:noFill/>
              </a:ln>
              <a:solidFill>
                <a:srgbClr val="FF0000"/>
              </a:solidFill>
              <a:effectLst/>
              <a:uLnTx/>
              <a:uFillTx/>
              <a:latin typeface="Yu Gothic UI Semibold" panose="020B0700000000000000" pitchFamily="34" charset="-128"/>
              <a:ea typeface="Yu Gothic UI Semibold" panose="020B0700000000000000"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dirty="0">
              <a:ln>
                <a:noFill/>
              </a:ln>
              <a:solidFill>
                <a:srgbClr val="FF0000"/>
              </a:solidFill>
              <a:effectLst/>
              <a:uLnTx/>
              <a:uFillTx/>
              <a:latin typeface="Yu Gothic UI Semibold" panose="020B0700000000000000" pitchFamily="34" charset="-128"/>
              <a:ea typeface="Yu Gothic UI Semibold" panose="020B0700000000000000" pitchFamily="34" charset="-128"/>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3600" b="1" i="0" u="none" strike="noStrike" kern="1200" cap="none" spc="0" normalizeH="0" baseline="0" noProof="0" dirty="0">
                <a:ln>
                  <a:noFill/>
                </a:ln>
                <a:solidFill>
                  <a:srgbClr val="FF0000"/>
                </a:solidFill>
                <a:effectLst/>
                <a:uLnTx/>
                <a:uFillTx/>
                <a:latin typeface="Yu Gothic UI Semibold" panose="020B0700000000000000" pitchFamily="34" charset="-128"/>
                <a:ea typeface="Yu Gothic UI Semibold" panose="020B0700000000000000" pitchFamily="34" charset="-128"/>
              </a:rPr>
              <a:t>兩</a:t>
            </a:r>
            <a:r>
              <a:rPr kumimoji="0" lang="zh-TW" altLang="en-US" sz="3600" b="1" i="0" u="none" strike="noStrike" kern="1200" cap="none" spc="0" normalizeH="0" baseline="0" noProof="0" dirty="0" smtClean="0">
                <a:ln>
                  <a:noFill/>
                </a:ln>
                <a:solidFill>
                  <a:srgbClr val="FF0000"/>
                </a:solidFill>
                <a:effectLst/>
                <a:uLnTx/>
                <a:uFillTx/>
                <a:latin typeface="Yu Gothic UI Semibold" panose="020B0700000000000000" pitchFamily="34" charset="-128"/>
                <a:ea typeface="Yu Gothic UI Semibold" panose="020B0700000000000000" pitchFamily="34" charset="-128"/>
              </a:rPr>
              <a:t>塊 神手</a:t>
            </a:r>
            <a:r>
              <a:rPr kumimoji="0" lang="zh-TW" altLang="en-US" sz="3600" b="1" i="0" u="none" strike="noStrike" kern="1200" cap="none" spc="0" normalizeH="0" baseline="0" noProof="0" dirty="0">
                <a:ln>
                  <a:noFill/>
                </a:ln>
                <a:solidFill>
                  <a:srgbClr val="FF0000"/>
                </a:solidFill>
                <a:effectLst/>
                <a:uLnTx/>
                <a:uFillTx/>
                <a:latin typeface="Yu Gothic UI Semibold" panose="020B0700000000000000" pitchFamily="34" charset="-128"/>
                <a:ea typeface="Yu Gothic UI Semibold" panose="020B0700000000000000" pitchFamily="34" charset="-128"/>
              </a:rPr>
              <a:t>寫石板</a:t>
            </a:r>
            <a:endParaRPr kumimoji="0" lang="en-US" altLang="zh-TW" sz="3600" b="1" i="0" u="none" strike="noStrike" kern="1200" cap="none" spc="0" normalizeH="0" baseline="0" noProof="0" dirty="0">
              <a:ln>
                <a:noFill/>
              </a:ln>
              <a:solidFill>
                <a:srgbClr val="FF0000"/>
              </a:solidFill>
              <a:effectLst/>
              <a:uLnTx/>
              <a:uFillTx/>
              <a:latin typeface="Yu Gothic UI Semibold" panose="020B0700000000000000" pitchFamily="34" charset="-128"/>
              <a:ea typeface="Yu Gothic UI Semibold" panose="020B0700000000000000" pitchFamily="34" charset="-128"/>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3600" b="1" i="0" u="none" strike="noStrike" kern="1200" cap="none" spc="0" normalizeH="0" baseline="0" noProof="0" dirty="0">
                <a:ln>
                  <a:noFill/>
                </a:ln>
                <a:solidFill>
                  <a:srgbClr val="FF0000"/>
                </a:solidFill>
                <a:effectLst/>
                <a:uLnTx/>
                <a:uFillTx/>
                <a:latin typeface="Yu Gothic UI Semibold" panose="020B0700000000000000" pitchFamily="34" charset="-128"/>
                <a:ea typeface="Yu Gothic UI Semibold" panose="020B0700000000000000" pitchFamily="34" charset="-128"/>
              </a:rPr>
              <a:t>亞倫發芽的杖</a:t>
            </a:r>
            <a:endParaRPr kumimoji="0" lang="en-US" altLang="zh-TW" sz="3600" b="1" i="0" u="none" strike="noStrike" kern="1200" cap="none" spc="0" normalizeH="0" baseline="0" noProof="0" dirty="0">
              <a:ln>
                <a:noFill/>
              </a:ln>
              <a:solidFill>
                <a:srgbClr val="FF0000"/>
              </a:solidFill>
              <a:effectLst/>
              <a:uLnTx/>
              <a:uFillTx/>
              <a:latin typeface="Yu Gothic UI Semibold" panose="020B0700000000000000" pitchFamily="34" charset="-128"/>
              <a:ea typeface="Yu Gothic UI Semibold" panose="020B0700000000000000" pitchFamily="34" charset="-128"/>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3600" b="1" i="0" u="none" strike="noStrike" kern="1200" cap="none" spc="0" normalizeH="0" baseline="0" noProof="0" dirty="0">
                <a:ln>
                  <a:noFill/>
                </a:ln>
                <a:solidFill>
                  <a:srgbClr val="FF0000"/>
                </a:solidFill>
                <a:effectLst/>
                <a:uLnTx/>
                <a:uFillTx/>
                <a:latin typeface="Yu Gothic UI Semibold" panose="020B0700000000000000" pitchFamily="34" charset="-128"/>
                <a:ea typeface="Yu Gothic UI Semibold" panose="020B0700000000000000" pitchFamily="34" charset="-128"/>
              </a:rPr>
              <a:t>装嗎哪的金罐</a:t>
            </a:r>
            <a:endParaRPr kumimoji="0" lang="en-US" sz="3600" b="1" i="0" u="none" strike="noStrike" kern="1200" cap="none" spc="0" normalizeH="0" baseline="0" noProof="0" dirty="0">
              <a:ln>
                <a:noFill/>
              </a:ln>
              <a:solidFill>
                <a:srgbClr val="FF0000"/>
              </a:solidFill>
              <a:effectLst/>
              <a:uLnTx/>
              <a:uFillTx/>
              <a:latin typeface="Yu Gothic UI Semibold" panose="020B0700000000000000" pitchFamily="34" charset="-128"/>
              <a:ea typeface="Yu Gothic UI Semibold" panose="020B0700000000000000" pitchFamily="34" charset="-128"/>
            </a:endParaRPr>
          </a:p>
        </p:txBody>
      </p:sp>
    </p:spTree>
    <p:extLst>
      <p:ext uri="{BB962C8B-B14F-4D97-AF65-F5344CB8AC3E}">
        <p14:creationId xmlns:p14="http://schemas.microsoft.com/office/powerpoint/2010/main" val="6517796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8598B-B14D-1C38-6715-EFF974282CE9}"/>
              </a:ext>
            </a:extLst>
          </p:cNvPr>
          <p:cNvSpPr>
            <a:spLocks noGrp="1"/>
          </p:cNvSpPr>
          <p:nvPr>
            <p:ph type="title"/>
          </p:nvPr>
        </p:nvSpPr>
        <p:spPr>
          <a:xfrm>
            <a:off x="838200" y="365125"/>
            <a:ext cx="10515600" cy="511175"/>
          </a:xfrm>
        </p:spPr>
        <p:txBody>
          <a:bodyPr>
            <a:noAutofit/>
          </a:bodyPr>
          <a:lstStyle/>
          <a:p>
            <a:r>
              <a:rPr lang="zh-TW" altLang="en-US" sz="4000" b="1" dirty="0">
                <a:solidFill>
                  <a:srgbClr val="000000"/>
                </a:solidFill>
                <a:latin typeface="Yu Gothic UI Semibold" panose="020B0700000000000000" pitchFamily="34" charset="-128"/>
                <a:ea typeface="Yu Gothic UI Semibold" panose="020B0700000000000000" pitchFamily="34" charset="-128"/>
              </a:rPr>
              <a:t>示羅會幕</a:t>
            </a:r>
            <a:endParaRPr lang="en-US" sz="4000" dirty="0">
              <a:latin typeface="Yu Gothic UI Semibold" panose="020B0700000000000000" pitchFamily="34" charset="-128"/>
              <a:ea typeface="Yu Gothic UI Semibold" panose="020B0700000000000000" pitchFamily="34" charset="-128"/>
            </a:endParaRPr>
          </a:p>
        </p:txBody>
      </p:sp>
      <p:sp>
        <p:nvSpPr>
          <p:cNvPr id="3" name="Vertical Text Placeholder 2">
            <a:extLst>
              <a:ext uri="{FF2B5EF4-FFF2-40B4-BE49-F238E27FC236}">
                <a16:creationId xmlns:a16="http://schemas.microsoft.com/office/drawing/2014/main" id="{91C7A999-61F9-4004-3450-A8078ABEDF61}"/>
              </a:ext>
            </a:extLst>
          </p:cNvPr>
          <p:cNvSpPr>
            <a:spLocks noGrp="1"/>
          </p:cNvSpPr>
          <p:nvPr>
            <p:ph type="body" orient="vert" idx="1"/>
          </p:nvPr>
        </p:nvSpPr>
        <p:spPr>
          <a:xfrm>
            <a:off x="838200" y="990600"/>
            <a:ext cx="10515600" cy="5764658"/>
          </a:xfrm>
        </p:spPr>
        <p:txBody>
          <a:bodyPr vert="horz">
            <a:noAutofit/>
          </a:bodyPr>
          <a:lstStyle/>
          <a:p>
            <a:r>
              <a:rPr lang="zh-TW" altLang="en-US" sz="2000" b="1" dirty="0">
                <a:latin typeface="Yu Gothic UI Semibold" panose="020B0700000000000000" pitchFamily="34" charset="-128"/>
                <a:ea typeface="Yu Gothic UI Semibold" panose="020B0700000000000000" pitchFamily="34" charset="-128"/>
              </a:rPr>
              <a:t>約書亞帶领以色列人進入迦南地後在示羅建一個固定的帳幕。</a:t>
            </a:r>
            <a:endParaRPr lang="en-US" altLang="zh-TW" sz="2000" b="1" dirty="0">
              <a:latin typeface="Yu Gothic UI Semibold" panose="020B0700000000000000" pitchFamily="34" charset="-128"/>
              <a:ea typeface="Yu Gothic UI Semibold" panose="020B0700000000000000" pitchFamily="34" charset="-128"/>
            </a:endParaRPr>
          </a:p>
          <a:p>
            <a:r>
              <a:rPr lang="zh-TW" altLang="en-US" sz="2000" b="1" dirty="0">
                <a:solidFill>
                  <a:srgbClr val="000000"/>
                </a:solidFill>
                <a:latin typeface="Yu Gothic UI Semibold" panose="020B0700000000000000" pitchFamily="34" charset="-128"/>
                <a:ea typeface="Yu Gothic UI Semibold" panose="020B0700000000000000" pitchFamily="34" charset="-128"/>
              </a:rPr>
              <a:t>示羅會幕 在士師時代是以色列的信仰聖所中心</a:t>
            </a:r>
            <a:r>
              <a:rPr lang="en-US" altLang="zh-TW" sz="2000" b="1" dirty="0">
                <a:solidFill>
                  <a:srgbClr val="000000"/>
                </a:solidFill>
                <a:latin typeface="Yu Gothic UI Semibold" panose="020B0700000000000000" pitchFamily="34" charset="-128"/>
                <a:ea typeface="Yu Gothic UI Semibold" panose="020B0700000000000000" pitchFamily="34" charset="-128"/>
              </a:rPr>
              <a:t> </a:t>
            </a:r>
            <a:r>
              <a:rPr lang="en-US" altLang="zh-TW" sz="2000" b="1" dirty="0">
                <a:latin typeface="Yu Gothic UI Semibold" panose="020B0700000000000000" pitchFamily="34" charset="-128"/>
                <a:ea typeface="Yu Gothic UI Semibold" panose="020B0700000000000000" pitchFamily="34" charset="-128"/>
              </a:rPr>
              <a:t>(</a:t>
            </a:r>
            <a:r>
              <a:rPr lang="zh-TW" altLang="en-US" sz="2000" b="1" dirty="0">
                <a:latin typeface="Yu Gothic UI Semibold" panose="020B0700000000000000" pitchFamily="34" charset="-128"/>
                <a:ea typeface="Yu Gothic UI Semibold" panose="020B0700000000000000" pitchFamily="34" charset="-128"/>
              </a:rPr>
              <a:t>約書亞記 </a:t>
            </a:r>
            <a:r>
              <a:rPr lang="en-US" altLang="zh-TW" sz="2000" b="1" dirty="0">
                <a:latin typeface="Yu Gothic UI Semibold" panose="020B0700000000000000" pitchFamily="34" charset="-128"/>
                <a:ea typeface="Yu Gothic UI Semibold" panose="020B0700000000000000" pitchFamily="34" charset="-128"/>
              </a:rPr>
              <a:t>18:1)</a:t>
            </a:r>
          </a:p>
          <a:p>
            <a:r>
              <a:rPr lang="zh-TW" altLang="en-US" sz="2000" b="1" dirty="0">
                <a:latin typeface="Yu Gothic UI Semibold" panose="020B0700000000000000" pitchFamily="34" charset="-128"/>
                <a:ea typeface="Yu Gothic UI Semibold" panose="020B0700000000000000" pitchFamily="34" charset="-128"/>
              </a:rPr>
              <a:t>位於耶路撒冷北</a:t>
            </a:r>
            <a:r>
              <a:rPr lang="zh-TW" altLang="en-US" sz="2000" b="1" dirty="0" smtClean="0">
                <a:latin typeface="Yu Gothic UI Semibold" panose="020B0700000000000000" pitchFamily="34" charset="-128"/>
                <a:ea typeface="Yu Gothic UI Semibold" panose="020B0700000000000000" pitchFamily="34" charset="-128"/>
              </a:rPr>
              <a:t>邊 </a:t>
            </a:r>
            <a:r>
              <a:rPr lang="en-US" altLang="zh-TW" sz="2000" b="1" dirty="0" smtClean="0">
                <a:latin typeface="Yu Gothic UI Semibold" panose="020B0700000000000000" pitchFamily="34" charset="-128"/>
                <a:ea typeface="Yu Gothic UI Semibold" panose="020B0700000000000000" pitchFamily="34" charset="-128"/>
              </a:rPr>
              <a:t>20 </a:t>
            </a:r>
            <a:r>
              <a:rPr lang="en-US" altLang="zh-TW" sz="2000" b="1" dirty="0">
                <a:latin typeface="Yu Gothic UI Semibold" panose="020B0700000000000000" pitchFamily="34" charset="-128"/>
                <a:ea typeface="Yu Gothic UI Semibold" panose="020B0700000000000000" pitchFamily="34" charset="-128"/>
              </a:rPr>
              <a:t>miles </a:t>
            </a:r>
            <a:r>
              <a:rPr lang="zh-TW" altLang="en-US" sz="2000" b="1" dirty="0">
                <a:latin typeface="Yu Gothic UI Semibold" panose="020B0700000000000000" pitchFamily="34" charset="-128"/>
                <a:ea typeface="Yu Gothic UI Semibold" panose="020B0700000000000000" pitchFamily="34" charset="-128"/>
              </a:rPr>
              <a:t>。每年主要節日十二支派都來此地</a:t>
            </a:r>
            <a:r>
              <a:rPr lang="zh-TW" altLang="en-US" sz="2000" b="1" dirty="0" smtClean="0">
                <a:latin typeface="Yu Gothic UI Semibold" panose="020B0700000000000000" pitchFamily="34" charset="-128"/>
                <a:ea typeface="Yu Gothic UI Semibold" panose="020B0700000000000000" pitchFamily="34" charset="-128"/>
              </a:rPr>
              <a:t>献祭 </a:t>
            </a:r>
            <a:r>
              <a:rPr lang="zh-TW" altLang="en-US" sz="2000" b="1" dirty="0">
                <a:latin typeface="Yu Gothic UI Semibold" panose="020B0700000000000000" pitchFamily="34" charset="-128"/>
                <a:ea typeface="Yu Gothic UI Semibold" panose="020B0700000000000000" pitchFamily="34" charset="-128"/>
              </a:rPr>
              <a:t>。</a:t>
            </a:r>
            <a:endParaRPr lang="en-US" altLang="zh-TW" sz="2000" b="1" dirty="0">
              <a:latin typeface="Yu Gothic UI Semibold" panose="020B0700000000000000" pitchFamily="34" charset="-128"/>
              <a:ea typeface="Yu Gothic UI Semibold" panose="020B0700000000000000" pitchFamily="34" charset="-128"/>
            </a:endParaRPr>
          </a:p>
          <a:p>
            <a:r>
              <a:rPr lang="zh-TW" altLang="en-US" sz="2000" b="1" dirty="0">
                <a:latin typeface="Yu Gothic UI Semibold" panose="020B0700000000000000" pitchFamily="34" charset="-128"/>
                <a:ea typeface="Yu Gothic UI Semibold" panose="020B0700000000000000" pitchFamily="34" charset="-128"/>
              </a:rPr>
              <a:t>以色列人將約櫃抬到以便以懈与非利士人爭战</a:t>
            </a:r>
            <a:r>
              <a:rPr lang="en-US" altLang="zh-TW" sz="2000" b="1" dirty="0">
                <a:latin typeface="Yu Gothic UI Semibold" panose="020B0700000000000000" pitchFamily="34" charset="-128"/>
                <a:ea typeface="Yu Gothic UI Semibold" panose="020B0700000000000000" pitchFamily="34" charset="-128"/>
              </a:rPr>
              <a:t>, </a:t>
            </a:r>
            <a:r>
              <a:rPr lang="zh-TW" altLang="en-US" sz="2000" b="1" dirty="0">
                <a:latin typeface="Yu Gothic UI Semibold" panose="020B0700000000000000" pitchFamily="34" charset="-128"/>
                <a:ea typeface="Yu Gothic UI Semibold" panose="020B0700000000000000" pitchFamily="34" charset="-128"/>
              </a:rPr>
              <a:t>战敗</a:t>
            </a:r>
            <a:r>
              <a:rPr lang="en-US" altLang="zh-TW" sz="2000" b="1" dirty="0">
                <a:latin typeface="Yu Gothic UI Semibold" panose="020B0700000000000000" pitchFamily="34" charset="-128"/>
                <a:ea typeface="Yu Gothic UI Semibold" panose="020B0700000000000000" pitchFamily="34" charset="-128"/>
              </a:rPr>
              <a:t>, </a:t>
            </a:r>
            <a:r>
              <a:rPr lang="zh-TW" altLang="en-US" sz="2000" b="1" dirty="0">
                <a:latin typeface="Yu Gothic UI Semibold" panose="020B0700000000000000" pitchFamily="34" charset="-128"/>
                <a:ea typeface="Yu Gothic UI Semibold" panose="020B0700000000000000" pitchFamily="34" charset="-128"/>
              </a:rPr>
              <a:t>約櫃被擄</a:t>
            </a:r>
            <a:r>
              <a:rPr lang="en-US" altLang="zh-TW" sz="2000" b="1" dirty="0">
                <a:latin typeface="Yu Gothic UI Semibold" panose="020B0700000000000000" pitchFamily="34" charset="-128"/>
                <a:ea typeface="Yu Gothic UI Semibold" panose="020B0700000000000000" pitchFamily="34" charset="-128"/>
              </a:rPr>
              <a:t>, </a:t>
            </a:r>
            <a:r>
              <a:rPr lang="zh-TW" altLang="en-US" sz="2000" b="1" dirty="0">
                <a:latin typeface="Yu Gothic UI Semibold" panose="020B0700000000000000" pitchFamily="34" charset="-128"/>
                <a:ea typeface="Yu Gothic UI Semibold" panose="020B0700000000000000" pitchFamily="34" charset="-128"/>
              </a:rPr>
              <a:t>因以色列人惡行</a:t>
            </a:r>
            <a:r>
              <a:rPr lang="en-US" altLang="zh-TW" sz="2000" b="1" dirty="0">
                <a:latin typeface="Yu Gothic UI Semibold" panose="020B0700000000000000" pitchFamily="34" charset="-128"/>
                <a:ea typeface="Yu Gothic UI Semibold" panose="020B0700000000000000" pitchFamily="34" charset="-128"/>
              </a:rPr>
              <a:t>, </a:t>
            </a:r>
            <a:r>
              <a:rPr lang="zh-TW" altLang="en-US" sz="2000" b="1" dirty="0">
                <a:latin typeface="Yu Gothic UI Semibold" panose="020B0700000000000000" pitchFamily="34" charset="-128"/>
                <a:ea typeface="Yu Gothic UI Semibold" panose="020B0700000000000000" pitchFamily="34" charset="-128"/>
              </a:rPr>
              <a:t>神 不與他們同在。</a:t>
            </a:r>
            <a:endParaRPr lang="en-US" altLang="zh-TW" sz="2000" b="1" dirty="0">
              <a:latin typeface="Yu Gothic UI Semibold" panose="020B0700000000000000" pitchFamily="34" charset="-128"/>
              <a:ea typeface="Yu Gothic UI Semibold" panose="020B0700000000000000" pitchFamily="34" charset="-128"/>
            </a:endParaRPr>
          </a:p>
          <a:p>
            <a:r>
              <a:rPr lang="zh-TW" altLang="en-US" sz="2000" b="1" dirty="0">
                <a:latin typeface="Yu Gothic UI Semibold" panose="020B0700000000000000" pitchFamily="34" charset="-128"/>
                <a:ea typeface="Yu Gothic UI Semibold" panose="020B0700000000000000" pitchFamily="34" charset="-128"/>
              </a:rPr>
              <a:t>雖非利士人奪了約櫃，但他們受到咒詛</a:t>
            </a:r>
            <a:r>
              <a:rPr lang="en-US" altLang="zh-TW" sz="2000" b="1" dirty="0">
                <a:latin typeface="Yu Gothic UI Semibold" panose="020B0700000000000000" pitchFamily="34" charset="-128"/>
                <a:ea typeface="Yu Gothic UI Semibold" panose="020B0700000000000000" pitchFamily="34" charset="-128"/>
              </a:rPr>
              <a:t>, </a:t>
            </a:r>
            <a:r>
              <a:rPr lang="zh-TW" altLang="en-US" sz="2000" b="1" dirty="0">
                <a:latin typeface="Yu Gothic UI Semibold" panose="020B0700000000000000" pitchFamily="34" charset="-128"/>
                <a:ea typeface="Yu Gothic UI Semibold" panose="020B0700000000000000" pitchFamily="34" charset="-128"/>
              </a:rPr>
              <a:t>七個月後歸還約櫃給以色列人。 在</a:t>
            </a:r>
            <a:r>
              <a:rPr lang="en-US" sz="2000" b="1" i="0" dirty="0" err="1">
                <a:solidFill>
                  <a:srgbClr val="000000"/>
                </a:solidFill>
                <a:effectLst/>
                <a:latin typeface="Yu Gothic UI Semibold" panose="020B0700000000000000" pitchFamily="34" charset="-128"/>
                <a:ea typeface="Yu Gothic UI Semibold" panose="020B0700000000000000" pitchFamily="34" charset="-128"/>
              </a:rPr>
              <a:t>Abinadab</a:t>
            </a:r>
            <a:r>
              <a:rPr lang="zh-TW" altLang="en-US" sz="2000" b="1" i="0" dirty="0">
                <a:solidFill>
                  <a:srgbClr val="000000"/>
                </a:solidFill>
                <a:effectLst/>
                <a:latin typeface="Yu Gothic UI Semibold" panose="020B0700000000000000" pitchFamily="34" charset="-128"/>
                <a:ea typeface="Yu Gothic UI Semibold" panose="020B0700000000000000" pitchFamily="34" charset="-128"/>
              </a:rPr>
              <a:t> 亜比拿達</a:t>
            </a:r>
            <a:r>
              <a:rPr lang="en-US" sz="2000" b="1" i="0" dirty="0">
                <a:solidFill>
                  <a:srgbClr val="000000"/>
                </a:solidFill>
                <a:effectLst/>
                <a:latin typeface="Yu Gothic UI Semibold" panose="020B0700000000000000" pitchFamily="34" charset="-128"/>
                <a:ea typeface="Yu Gothic UI Semibold" panose="020B0700000000000000" pitchFamily="34" charset="-128"/>
              </a:rPr>
              <a:t> </a:t>
            </a:r>
            <a:r>
              <a:rPr lang="zh-TW" altLang="en-US" sz="2000" b="1" i="0" dirty="0">
                <a:solidFill>
                  <a:srgbClr val="000000"/>
                </a:solidFill>
                <a:effectLst/>
                <a:latin typeface="Yu Gothic UI Semibold" panose="020B0700000000000000" pitchFamily="34" charset="-128"/>
                <a:ea typeface="Yu Gothic UI Semibold" panose="020B0700000000000000" pitchFamily="34" charset="-128"/>
              </a:rPr>
              <a:t>的住處 </a:t>
            </a:r>
            <a:r>
              <a:rPr lang="en-US" altLang="zh-TW" sz="2000" b="1" i="0" dirty="0">
                <a:solidFill>
                  <a:srgbClr val="000000"/>
                </a:solidFill>
                <a:effectLst/>
                <a:latin typeface="Yu Gothic UI Semibold" panose="020B0700000000000000" pitchFamily="34" charset="-128"/>
                <a:ea typeface="Yu Gothic UI Semibold" panose="020B0700000000000000" pitchFamily="34" charset="-128"/>
              </a:rPr>
              <a:t>20</a:t>
            </a:r>
            <a:r>
              <a:rPr lang="zh-TW" altLang="en-US" sz="2000" b="1" i="0" dirty="0">
                <a:solidFill>
                  <a:srgbClr val="000000"/>
                </a:solidFill>
                <a:effectLst/>
                <a:latin typeface="Yu Gothic UI Semibold" panose="020B0700000000000000" pitchFamily="34" charset="-128"/>
                <a:ea typeface="Yu Gothic UI Semibold" panose="020B0700000000000000" pitchFamily="34" charset="-128"/>
              </a:rPr>
              <a:t>年</a:t>
            </a:r>
            <a:r>
              <a:rPr lang="en-US" altLang="zh-TW" sz="2000" b="1" i="0" dirty="0">
                <a:solidFill>
                  <a:srgbClr val="000000"/>
                </a:solidFill>
                <a:effectLst/>
                <a:latin typeface="Yu Gothic UI Semibold" panose="020B0700000000000000" pitchFamily="34" charset="-128"/>
                <a:ea typeface="Yu Gothic UI Semibold" panose="020B0700000000000000" pitchFamily="34" charset="-128"/>
              </a:rPr>
              <a:t>, </a:t>
            </a:r>
            <a:r>
              <a:rPr lang="zh-TW" altLang="en-US" sz="2000" b="1" dirty="0">
                <a:latin typeface="Yu Gothic UI Semibold" panose="020B0700000000000000" pitchFamily="34" charset="-128"/>
                <a:ea typeface="Yu Gothic UI Semibold" panose="020B0700000000000000" pitchFamily="34" charset="-128"/>
              </a:rPr>
              <a:t>從此約櫃再也沒回到士羅會幕。</a:t>
            </a:r>
            <a:r>
              <a:rPr lang="en-US" altLang="zh-TW" sz="2000" b="1" dirty="0">
                <a:latin typeface="Yu Gothic UI Semibold" panose="020B0700000000000000" pitchFamily="34" charset="-128"/>
                <a:ea typeface="Yu Gothic UI Semibold" panose="020B0700000000000000" pitchFamily="34" charset="-128"/>
              </a:rPr>
              <a:t>(</a:t>
            </a:r>
            <a:r>
              <a:rPr lang="zh-TW" altLang="en-US" sz="2000" b="1" dirty="0">
                <a:latin typeface="Yu Gothic UI Semibold" panose="020B0700000000000000" pitchFamily="34" charset="-128"/>
                <a:ea typeface="Yu Gothic UI Semibold" panose="020B0700000000000000" pitchFamily="34" charset="-128"/>
              </a:rPr>
              <a:t>撒上</a:t>
            </a:r>
            <a:r>
              <a:rPr lang="en-US" altLang="zh-TW" sz="2000" b="1" dirty="0">
                <a:latin typeface="Yu Gothic UI Semibold" panose="020B0700000000000000" pitchFamily="34" charset="-128"/>
                <a:ea typeface="Yu Gothic UI Semibold" panose="020B0700000000000000" pitchFamily="34" charset="-128"/>
              </a:rPr>
              <a:t> 4:11)</a:t>
            </a:r>
          </a:p>
          <a:p>
            <a:r>
              <a:rPr lang="zh-TW" altLang="en-US" sz="2000" b="1" dirty="0">
                <a:latin typeface="Yu Gothic UI Semibold" panose="020B0700000000000000" pitchFamily="34" charset="-128"/>
                <a:ea typeface="Yu Gothic UI Semibold" panose="020B0700000000000000" pitchFamily="34" charset="-128"/>
              </a:rPr>
              <a:t>撒母耳祈禱耶和華</a:t>
            </a:r>
            <a:r>
              <a:rPr lang="en-US" altLang="zh-TW" sz="2000" b="1" dirty="0">
                <a:latin typeface="Yu Gothic UI Semibold" panose="020B0700000000000000" pitchFamily="34" charset="-128"/>
                <a:ea typeface="Yu Gothic UI Semibold" panose="020B0700000000000000" pitchFamily="34" charset="-128"/>
              </a:rPr>
              <a:t>, </a:t>
            </a:r>
            <a:r>
              <a:rPr lang="zh-TW" altLang="en-US" sz="2000" b="1" dirty="0">
                <a:latin typeface="Yu Gothic UI Semibold" panose="020B0700000000000000" pitchFamily="34" charset="-128"/>
                <a:ea typeface="Yu Gothic UI Semibold" panose="020B0700000000000000" pitchFamily="34" charset="-128"/>
              </a:rPr>
              <a:t>战勝非利士人</a:t>
            </a:r>
            <a:r>
              <a:rPr lang="en-US" altLang="zh-TW" sz="2000" b="1" dirty="0">
                <a:latin typeface="Yu Gothic UI Semibold" panose="020B0700000000000000" pitchFamily="34" charset="-128"/>
                <a:ea typeface="Yu Gothic UI Semibold" panose="020B0700000000000000" pitchFamily="34" charset="-128"/>
              </a:rPr>
              <a:t>, </a:t>
            </a:r>
            <a:r>
              <a:rPr lang="zh-TW" altLang="en-US" sz="2000" b="1" dirty="0">
                <a:latin typeface="Yu Gothic UI Semibold" panose="020B0700000000000000" pitchFamily="34" charset="-128"/>
                <a:ea typeface="Yu Gothic UI Semibold" panose="020B0700000000000000" pitchFamily="34" charset="-128"/>
              </a:rPr>
              <a:t>立一塊石頭</a:t>
            </a:r>
            <a:r>
              <a:rPr lang="en-US" altLang="zh-TW" sz="2000" b="1" dirty="0">
                <a:latin typeface="Yu Gothic UI Semibold" panose="020B0700000000000000" pitchFamily="34" charset="-128"/>
                <a:ea typeface="Yu Gothic UI Semibold" panose="020B0700000000000000" pitchFamily="34" charset="-128"/>
              </a:rPr>
              <a:t>, </a:t>
            </a:r>
            <a:r>
              <a:rPr lang="zh-TW" altLang="en-US" sz="2000" b="1" dirty="0">
                <a:latin typeface="Yu Gothic UI Semibold" panose="020B0700000000000000" pitchFamily="34" charset="-128"/>
                <a:ea typeface="Yu Gothic UI Semibold" panose="020B0700000000000000" pitchFamily="34" charset="-128"/>
              </a:rPr>
              <a:t>叫</a:t>
            </a:r>
            <a:r>
              <a:rPr lang="en-US" altLang="zh-TW" sz="2000" b="1" dirty="0">
                <a:latin typeface="Yu Gothic UI Semibold" panose="020B0700000000000000" pitchFamily="34" charset="-128"/>
                <a:ea typeface="Yu Gothic UI Semibold" panose="020B0700000000000000" pitchFamily="34" charset="-128"/>
              </a:rPr>
              <a:t>”</a:t>
            </a:r>
            <a:r>
              <a:rPr lang="zh-TW" altLang="en-US" sz="2000" b="1" dirty="0">
                <a:latin typeface="Yu Gothic UI Semibold" panose="020B0700000000000000" pitchFamily="34" charset="-128"/>
                <a:ea typeface="Yu Gothic UI Semibold" panose="020B0700000000000000" pitchFamily="34" charset="-128"/>
              </a:rPr>
              <a:t>以便以懈</a:t>
            </a:r>
            <a:r>
              <a:rPr lang="en-US" altLang="zh-TW" sz="2000" b="1" dirty="0">
                <a:latin typeface="Yu Gothic UI Semibold" panose="020B0700000000000000" pitchFamily="34" charset="-128"/>
                <a:ea typeface="Yu Gothic UI Semibold" panose="020B0700000000000000" pitchFamily="34" charset="-128"/>
              </a:rPr>
              <a:t>”, </a:t>
            </a:r>
            <a:r>
              <a:rPr lang="zh-TW" altLang="en-US" sz="2000" b="1" dirty="0">
                <a:latin typeface="Yu Gothic UI Semibold" panose="020B0700000000000000" pitchFamily="34" charset="-128"/>
                <a:ea typeface="Yu Gothic UI Semibold" panose="020B0700000000000000" pitchFamily="34" charset="-128"/>
              </a:rPr>
              <a:t>意思</a:t>
            </a:r>
            <a:r>
              <a:rPr lang="en-US" altLang="zh-TW" sz="2000" b="1" dirty="0">
                <a:latin typeface="Yu Gothic UI Semibold" panose="020B0700000000000000" pitchFamily="34" charset="-128"/>
                <a:ea typeface="Yu Gothic UI Semibold" panose="020B0700000000000000" pitchFamily="34" charset="-128"/>
              </a:rPr>
              <a:t>:</a:t>
            </a:r>
            <a:r>
              <a:rPr lang="zh-TW" altLang="en-US" sz="2000" b="1" dirty="0">
                <a:latin typeface="Yu Gothic UI Semibold" panose="020B0700000000000000" pitchFamily="34" charset="-128"/>
                <a:ea typeface="Yu Gothic UI Semibold" panose="020B0700000000000000" pitchFamily="34" charset="-128"/>
              </a:rPr>
              <a:t> 到如今耶和華都幇助我 </a:t>
            </a:r>
            <a:r>
              <a:rPr lang="en-US" altLang="zh-TW" sz="2000" b="1" dirty="0">
                <a:latin typeface="Yu Gothic UI Semibold" panose="020B0700000000000000" pitchFamily="34" charset="-128"/>
                <a:ea typeface="Yu Gothic UI Semibold" panose="020B0700000000000000" pitchFamily="34" charset="-128"/>
              </a:rPr>
              <a:t>(</a:t>
            </a:r>
            <a:r>
              <a:rPr lang="zh-TW" altLang="en-US" sz="2000" b="1" dirty="0">
                <a:latin typeface="Yu Gothic UI Semibold" panose="020B0700000000000000" pitchFamily="34" charset="-128"/>
                <a:ea typeface="Yu Gothic UI Semibold" panose="020B0700000000000000" pitchFamily="34" charset="-128"/>
              </a:rPr>
              <a:t>撒上</a:t>
            </a:r>
            <a:r>
              <a:rPr lang="en-US" altLang="zh-TW" sz="2000" b="1" dirty="0">
                <a:latin typeface="Yu Gothic UI Semibold" panose="020B0700000000000000" pitchFamily="34" charset="-128"/>
                <a:ea typeface="Yu Gothic UI Semibold" panose="020B0700000000000000" pitchFamily="34" charset="-128"/>
              </a:rPr>
              <a:t> 7:13)</a:t>
            </a:r>
          </a:p>
          <a:p>
            <a:r>
              <a:rPr lang="zh-TW" altLang="en-US" sz="2000" b="1" dirty="0">
                <a:latin typeface="Yu Gothic UI Semibold" panose="020B0700000000000000" pitchFamily="34" charset="-128"/>
                <a:ea typeface="Yu Gothic UI Semibold" panose="020B0700000000000000" pitchFamily="34" charset="-128"/>
              </a:rPr>
              <a:t>約櫃被擄後 </a:t>
            </a:r>
            <a:r>
              <a:rPr lang="zh-TW" altLang="en-US" sz="2000" b="1" dirty="0">
                <a:solidFill>
                  <a:srgbClr val="000000"/>
                </a:solidFill>
                <a:latin typeface="Yu Gothic UI Semibold" panose="020B0700000000000000" pitchFamily="34" charset="-128"/>
                <a:ea typeface="Yu Gothic UI Semibold" panose="020B0700000000000000" pitchFamily="34" charset="-128"/>
              </a:rPr>
              <a:t>示羅會幕 </a:t>
            </a:r>
            <a:r>
              <a:rPr lang="en-US" altLang="zh-TW" sz="2000" b="1" dirty="0">
                <a:solidFill>
                  <a:srgbClr val="000000"/>
                </a:solidFill>
                <a:latin typeface="Yu Gothic UI Semibold" panose="020B0700000000000000" pitchFamily="34" charset="-128"/>
                <a:ea typeface="Yu Gothic UI Semibold" panose="020B0700000000000000" pitchFamily="34" charset="-128"/>
              </a:rPr>
              <a:t>BC 722 </a:t>
            </a:r>
            <a:r>
              <a:rPr lang="zh-TW" altLang="en-US" sz="2000" b="1" dirty="0">
                <a:solidFill>
                  <a:srgbClr val="000000"/>
                </a:solidFill>
                <a:latin typeface="Yu Gothic UI Semibold" panose="020B0700000000000000" pitchFamily="34" charset="-128"/>
                <a:ea typeface="Yu Gothic UI Semibold" panose="020B0700000000000000" pitchFamily="34" charset="-128"/>
              </a:rPr>
              <a:t>被毁歷經</a:t>
            </a:r>
            <a:r>
              <a:rPr lang="zh-TW" altLang="en-US" sz="2000" b="1" dirty="0">
                <a:latin typeface="Yu Gothic UI Semibold" panose="020B0700000000000000" pitchFamily="34" charset="-128"/>
                <a:ea typeface="Yu Gothic UI Semibold" panose="020B0700000000000000" pitchFamily="34" charset="-128"/>
              </a:rPr>
              <a:t> </a:t>
            </a:r>
            <a:r>
              <a:rPr lang="en-US" altLang="zh-TW" sz="2000" b="1" dirty="0">
                <a:latin typeface="Yu Gothic UI Semibold" panose="020B0700000000000000" pitchFamily="34" charset="-128"/>
                <a:ea typeface="Yu Gothic UI Semibold" panose="020B0700000000000000" pitchFamily="34" charset="-128"/>
              </a:rPr>
              <a:t>369</a:t>
            </a:r>
            <a:r>
              <a:rPr lang="zh-TW" altLang="en-US" sz="2000" b="1" dirty="0">
                <a:latin typeface="Yu Gothic UI Semibold" panose="020B0700000000000000" pitchFamily="34" charset="-128"/>
                <a:ea typeface="Yu Gothic UI Semibold" panose="020B0700000000000000" pitchFamily="34" charset="-128"/>
              </a:rPr>
              <a:t> 年 。</a:t>
            </a:r>
            <a:endParaRPr lang="en-US" altLang="zh-TW" sz="2000" b="1" dirty="0">
              <a:latin typeface="Yu Gothic UI Semibold" panose="020B0700000000000000" pitchFamily="34" charset="-128"/>
              <a:ea typeface="Yu Gothic UI Semibold" panose="020B0700000000000000" pitchFamily="34" charset="-128"/>
            </a:endParaRPr>
          </a:p>
          <a:p>
            <a:r>
              <a:rPr lang="zh-TW" altLang="en-US" sz="2000" b="1" dirty="0">
                <a:latin typeface="Yu Gothic UI Semibold" panose="020B0700000000000000" pitchFamily="34" charset="-128"/>
                <a:ea typeface="Yu Gothic UI Semibold" panose="020B0700000000000000" pitchFamily="34" charset="-128"/>
              </a:rPr>
              <a:t>耶和華命撒母耳為以色列人选王</a:t>
            </a:r>
            <a:r>
              <a:rPr lang="en-US" altLang="zh-TW" sz="2000" b="1" dirty="0">
                <a:latin typeface="Yu Gothic UI Semibold" panose="020B0700000000000000" pitchFamily="34" charset="-128"/>
                <a:ea typeface="Yu Gothic UI Semibold" panose="020B0700000000000000" pitchFamily="34" charset="-128"/>
              </a:rPr>
              <a:t>, </a:t>
            </a:r>
            <a:r>
              <a:rPr lang="zh-TW" altLang="en-US" sz="2000" b="1" dirty="0">
                <a:latin typeface="Yu Gothic UI Semibold" panose="020B0700000000000000" pitchFamily="34" charset="-128"/>
                <a:ea typeface="Yu Gothic UI Semibold" panose="020B0700000000000000" pitchFamily="34" charset="-128"/>
              </a:rPr>
              <a:t>掣籤選掃羅為王 。</a:t>
            </a:r>
            <a:r>
              <a:rPr lang="en-US" altLang="zh-TW" sz="2000" b="1" dirty="0">
                <a:latin typeface="Yu Gothic UI Semibold" panose="020B0700000000000000" pitchFamily="34" charset="-128"/>
                <a:ea typeface="Yu Gothic UI Semibold" panose="020B0700000000000000" pitchFamily="34" charset="-128"/>
              </a:rPr>
              <a:t>(</a:t>
            </a:r>
            <a:r>
              <a:rPr lang="zh-TW" altLang="en-US" sz="2000" b="1" dirty="0">
                <a:latin typeface="Yu Gothic UI Semibold" panose="020B0700000000000000" pitchFamily="34" charset="-128"/>
                <a:ea typeface="Yu Gothic UI Semibold" panose="020B0700000000000000" pitchFamily="34" charset="-128"/>
              </a:rPr>
              <a:t>撒上</a:t>
            </a:r>
            <a:r>
              <a:rPr lang="en-US" altLang="zh-TW" sz="2000" b="1" dirty="0">
                <a:latin typeface="Yu Gothic UI Semibold" panose="020B0700000000000000" pitchFamily="34" charset="-128"/>
                <a:ea typeface="Yu Gothic UI Semibold" panose="020B0700000000000000" pitchFamily="34" charset="-128"/>
              </a:rPr>
              <a:t> 10:17)</a:t>
            </a:r>
          </a:p>
          <a:p>
            <a:r>
              <a:rPr lang="zh-TW" altLang="en-US" sz="2000" b="1" dirty="0">
                <a:latin typeface="Yu Gothic UI Semibold" panose="020B0700000000000000" pitchFamily="34" charset="-128"/>
                <a:ea typeface="Yu Gothic UI Semibold" panose="020B0700000000000000" pitchFamily="34" charset="-128"/>
              </a:rPr>
              <a:t>撒母耳膏大衛</a:t>
            </a:r>
            <a:r>
              <a:rPr lang="en-US" altLang="zh-TW" sz="2000" b="1" dirty="0">
                <a:latin typeface="Yu Gothic UI Semibold" panose="020B0700000000000000" pitchFamily="34" charset="-128"/>
                <a:ea typeface="Yu Gothic UI Semibold" panose="020B0700000000000000" pitchFamily="34" charset="-128"/>
              </a:rPr>
              <a:t>, </a:t>
            </a:r>
            <a:r>
              <a:rPr lang="zh-TW" altLang="en-US" sz="2000" b="1" dirty="0">
                <a:latin typeface="Yu Gothic UI Semibold" panose="020B0700000000000000" pitchFamily="34" charset="-128"/>
                <a:ea typeface="Yu Gothic UI Semibold" panose="020B0700000000000000" pitchFamily="34" charset="-128"/>
              </a:rPr>
              <a:t>從此耶和華的靈就大大感動大衛。</a:t>
            </a:r>
            <a:endParaRPr lang="en-US" altLang="zh-TW" sz="2000" b="1" dirty="0">
              <a:latin typeface="Yu Gothic UI Semibold" panose="020B0700000000000000" pitchFamily="34" charset="-128"/>
              <a:ea typeface="Yu Gothic UI Semibold" panose="020B0700000000000000" pitchFamily="34" charset="-128"/>
            </a:endParaRPr>
          </a:p>
          <a:p>
            <a:r>
              <a:rPr lang="zh-TW" altLang="en-US" sz="2000" b="1" dirty="0">
                <a:latin typeface="Yu Gothic UI Semibold" panose="020B0700000000000000" pitchFamily="34" charset="-128"/>
                <a:ea typeface="Yu Gothic UI Semibold" panose="020B0700000000000000" pitchFamily="34" charset="-128"/>
              </a:rPr>
              <a:t>在大祭司以利時代</a:t>
            </a:r>
            <a:r>
              <a:rPr lang="en-US" altLang="zh-TW" sz="2000" b="1" dirty="0">
                <a:latin typeface="Yu Gothic UI Semibold" panose="020B0700000000000000" pitchFamily="34" charset="-128"/>
                <a:ea typeface="Yu Gothic UI Semibold" panose="020B0700000000000000" pitchFamily="34" charset="-128"/>
              </a:rPr>
              <a:t>,</a:t>
            </a:r>
            <a:r>
              <a:rPr lang="zh-TW" altLang="en-US" sz="2000" b="1" dirty="0">
                <a:latin typeface="Yu Gothic UI Semibold" panose="020B0700000000000000" pitchFamily="34" charset="-128"/>
                <a:ea typeface="Yu Gothic UI Semibold" panose="020B0700000000000000" pitchFamily="34" charset="-128"/>
              </a:rPr>
              <a:t> 哈拿向耶和華乞求一個兒子</a:t>
            </a:r>
            <a:r>
              <a:rPr lang="en-US" altLang="zh-TW" sz="2000" b="1" dirty="0">
                <a:latin typeface="Yu Gothic UI Semibold" panose="020B0700000000000000" pitchFamily="34" charset="-128"/>
                <a:ea typeface="Yu Gothic UI Semibold" panose="020B0700000000000000" pitchFamily="34" charset="-128"/>
              </a:rPr>
              <a:t>, </a:t>
            </a:r>
            <a:r>
              <a:rPr lang="zh-TW" altLang="en-US" sz="2000" b="1" dirty="0">
                <a:latin typeface="Yu Gothic UI Semibold" panose="020B0700000000000000" pitchFamily="34" charset="-128"/>
                <a:ea typeface="Yu Gothic UI Semibold" panose="020B0700000000000000" pitchFamily="34" charset="-128"/>
              </a:rPr>
              <a:t>神 聼了她的禱告</a:t>
            </a:r>
            <a:r>
              <a:rPr lang="en-US" altLang="zh-TW" sz="2000" b="1" dirty="0">
                <a:latin typeface="Yu Gothic UI Semibold" panose="020B0700000000000000" pitchFamily="34" charset="-128"/>
                <a:ea typeface="Yu Gothic UI Semibold" panose="020B0700000000000000" pitchFamily="34" charset="-128"/>
              </a:rPr>
              <a:t>, </a:t>
            </a:r>
            <a:r>
              <a:rPr lang="zh-TW" altLang="en-US" sz="2000" b="1" dirty="0">
                <a:latin typeface="Yu Gothic UI Semibold" panose="020B0700000000000000" pitchFamily="34" charset="-128"/>
                <a:ea typeface="Yu Gothic UI Semibold" panose="020B0700000000000000" pitchFamily="34" charset="-128"/>
              </a:rPr>
              <a:t>賜給她一子名叫撒母耳。</a:t>
            </a:r>
            <a:endParaRPr lang="en-US" altLang="zh-TW" sz="2000" b="1" dirty="0">
              <a:latin typeface="Yu Gothic UI Semibold" panose="020B0700000000000000" pitchFamily="34" charset="-128"/>
              <a:ea typeface="Yu Gothic UI Semibold" panose="020B0700000000000000" pitchFamily="34" charset="-128"/>
            </a:endParaRPr>
          </a:p>
          <a:p>
            <a:r>
              <a:rPr lang="zh-TW" altLang="en-US" sz="2000" b="1" dirty="0">
                <a:latin typeface="Yu Gothic UI Semibold" panose="020B0700000000000000" pitchFamily="34" charset="-128"/>
                <a:ea typeface="Yu Gothic UI Semibold" panose="020B0700000000000000" pitchFamily="34" charset="-128"/>
              </a:rPr>
              <a:t>哈拿献撒母耳給耶和華在會幕服事，撒母耳就永遠住在那裏 </a:t>
            </a:r>
            <a:r>
              <a:rPr lang="en-US" altLang="zh-TW" sz="2000" b="1" dirty="0">
                <a:latin typeface="Yu Gothic UI Semibold" panose="020B0700000000000000" pitchFamily="34" charset="-128"/>
                <a:ea typeface="Yu Gothic UI Semibold" panose="020B0700000000000000" pitchFamily="34" charset="-128"/>
              </a:rPr>
              <a:t>(</a:t>
            </a:r>
            <a:r>
              <a:rPr lang="zh-TW" altLang="en-US" sz="2000" b="1" dirty="0">
                <a:latin typeface="Yu Gothic UI Semibold" panose="020B0700000000000000" pitchFamily="34" charset="-128"/>
                <a:ea typeface="Yu Gothic UI Semibold" panose="020B0700000000000000" pitchFamily="34" charset="-128"/>
              </a:rPr>
              <a:t>撒上</a:t>
            </a:r>
            <a:r>
              <a:rPr lang="en-US" altLang="zh-TW" sz="2000" b="1" dirty="0">
                <a:latin typeface="Yu Gothic UI Semibold" panose="020B0700000000000000" pitchFamily="34" charset="-128"/>
                <a:ea typeface="Yu Gothic UI Semibold" panose="020B0700000000000000" pitchFamily="34" charset="-128"/>
              </a:rPr>
              <a:t> 1:22)</a:t>
            </a:r>
          </a:p>
          <a:p>
            <a:r>
              <a:rPr lang="zh-TW" altLang="en-US" sz="2000" b="1" dirty="0">
                <a:latin typeface="Yu Gothic UI Semibold" panose="020B0700000000000000" pitchFamily="34" charset="-128"/>
                <a:ea typeface="Yu Gothic UI Semibold" panose="020B0700000000000000" pitchFamily="34" charset="-128"/>
              </a:rPr>
              <a:t>哈拿的禱告 </a:t>
            </a:r>
            <a:r>
              <a:rPr lang="en-US" altLang="zh-TW" sz="2000" b="1" dirty="0">
                <a:latin typeface="Yu Gothic UI Semibold" panose="020B0700000000000000" pitchFamily="34" charset="-128"/>
                <a:ea typeface="Yu Gothic UI Semibold" panose="020B0700000000000000" pitchFamily="34" charset="-128"/>
              </a:rPr>
              <a:t>(</a:t>
            </a:r>
            <a:r>
              <a:rPr lang="zh-TW" altLang="en-US" sz="2000" b="1" dirty="0">
                <a:latin typeface="Yu Gothic UI Semibold" panose="020B0700000000000000" pitchFamily="34" charset="-128"/>
                <a:ea typeface="Yu Gothic UI Semibold" panose="020B0700000000000000" pitchFamily="34" charset="-128"/>
              </a:rPr>
              <a:t>撒上</a:t>
            </a:r>
            <a:r>
              <a:rPr lang="en-US" altLang="zh-TW" sz="2000" b="1" dirty="0">
                <a:latin typeface="Yu Gothic UI Semibold" panose="020B0700000000000000" pitchFamily="34" charset="-128"/>
                <a:ea typeface="Yu Gothic UI Semibold" panose="020B0700000000000000" pitchFamily="34" charset="-128"/>
              </a:rPr>
              <a:t> 2:1-10)</a:t>
            </a:r>
          </a:p>
        </p:txBody>
      </p:sp>
    </p:spTree>
    <p:extLst>
      <p:ext uri="{BB962C8B-B14F-4D97-AF65-F5344CB8AC3E}">
        <p14:creationId xmlns:p14="http://schemas.microsoft.com/office/powerpoint/2010/main" val="1968093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8F10A-7D95-6A66-61F7-E5D0D8EBE1E1}"/>
              </a:ext>
            </a:extLst>
          </p:cNvPr>
          <p:cNvSpPr>
            <a:spLocks noGrp="1"/>
          </p:cNvSpPr>
          <p:nvPr>
            <p:ph type="title" idx="4294967295"/>
          </p:nvPr>
        </p:nvSpPr>
        <p:spPr>
          <a:xfrm>
            <a:off x="878440" y="133956"/>
            <a:ext cx="9637160" cy="752475"/>
          </a:xfrm>
        </p:spPr>
        <p:txBody>
          <a:bodyPr>
            <a:normAutofit/>
          </a:bodyPr>
          <a:lstStyle/>
          <a:p>
            <a:r>
              <a:rPr lang="zh-TW" altLang="en-US" sz="4000" b="1" i="0" dirty="0">
                <a:solidFill>
                  <a:srgbClr val="000000"/>
                </a:solidFill>
                <a:effectLst/>
                <a:latin typeface="Yu Gothic UI Semibold" panose="020B0700000000000000" pitchFamily="34" charset="-128"/>
                <a:ea typeface="Yu Gothic UI Semibold" panose="020B0700000000000000" pitchFamily="34" charset="-128"/>
              </a:rPr>
              <a:t>耶路撒冷</a:t>
            </a:r>
            <a:r>
              <a:rPr lang="zh-TW" altLang="en-US" sz="4000" b="1" dirty="0">
                <a:solidFill>
                  <a:srgbClr val="000000"/>
                </a:solidFill>
                <a:latin typeface="Yu Gothic UI Semibold" panose="020B0700000000000000" pitchFamily="34" charset="-128"/>
                <a:ea typeface="Yu Gothic UI Semibold" panose="020B0700000000000000" pitchFamily="34" charset="-128"/>
              </a:rPr>
              <a:t>聖殿</a:t>
            </a:r>
            <a:endParaRPr lang="en-US" sz="4000" b="1" dirty="0">
              <a:latin typeface="Yu Gothic UI Semibold" panose="020B0700000000000000" pitchFamily="34" charset="-128"/>
              <a:ea typeface="Yu Gothic UI Semibold" panose="020B0700000000000000" pitchFamily="34" charset="-128"/>
            </a:endParaRPr>
          </a:p>
        </p:txBody>
      </p:sp>
      <p:sp>
        <p:nvSpPr>
          <p:cNvPr id="3" name="Vertical Text Placeholder 2">
            <a:extLst>
              <a:ext uri="{FF2B5EF4-FFF2-40B4-BE49-F238E27FC236}">
                <a16:creationId xmlns:a16="http://schemas.microsoft.com/office/drawing/2014/main" id="{425AB60C-3A6B-A22E-7EE4-116F2B5F2443}"/>
              </a:ext>
            </a:extLst>
          </p:cNvPr>
          <p:cNvSpPr>
            <a:spLocks noGrp="1"/>
          </p:cNvSpPr>
          <p:nvPr>
            <p:ph type="body" orient="vert" idx="4294967295"/>
          </p:nvPr>
        </p:nvSpPr>
        <p:spPr>
          <a:xfrm>
            <a:off x="800528" y="785973"/>
            <a:ext cx="10515600" cy="6292921"/>
          </a:xfrm>
        </p:spPr>
        <p:txBody>
          <a:bodyPr>
            <a:noAutofit/>
          </a:bodyPr>
          <a:lstStyle/>
          <a:p>
            <a:pPr>
              <a:lnSpc>
                <a:spcPct val="120000"/>
              </a:lnSpc>
            </a:pPr>
            <a:r>
              <a:rPr lang="zh-TW" altLang="en-US" sz="2000" b="1" dirty="0">
                <a:latin typeface="Yu Gothic UI Semibold" panose="020B0700000000000000" pitchFamily="34" charset="-128"/>
                <a:ea typeface="Yu Gothic UI Semibold" panose="020B0700000000000000" pitchFamily="34" charset="-128"/>
              </a:rPr>
              <a:t>耶和華指示撒母耳膏掃羅為以色列人的王。掃羅死後</a:t>
            </a:r>
            <a:r>
              <a:rPr lang="en-US" altLang="zh-TW" sz="2000" b="1" dirty="0">
                <a:latin typeface="Yu Gothic UI Semibold" panose="020B0700000000000000" pitchFamily="34" charset="-128"/>
                <a:ea typeface="Yu Gothic UI Semibold" panose="020B0700000000000000" pitchFamily="34" charset="-128"/>
              </a:rPr>
              <a:t>, </a:t>
            </a:r>
            <a:r>
              <a:rPr lang="zh-TW" altLang="en-US" sz="2000" b="1" dirty="0">
                <a:latin typeface="Yu Gothic UI Semibold" panose="020B0700000000000000" pitchFamily="34" charset="-128"/>
                <a:ea typeface="Yu Gothic UI Semibold" panose="020B0700000000000000" pitchFamily="34" charset="-128"/>
              </a:rPr>
              <a:t>大衛在希伯倫受膏為猶大的王</a:t>
            </a:r>
            <a:r>
              <a:rPr lang="en-US" altLang="zh-TW" sz="2000" b="1" dirty="0">
                <a:latin typeface="Yu Gothic UI Semibold" panose="020B0700000000000000" pitchFamily="34" charset="-128"/>
                <a:ea typeface="Yu Gothic UI Semibold" panose="020B0700000000000000" pitchFamily="34" charset="-128"/>
              </a:rPr>
              <a:t>. </a:t>
            </a:r>
            <a:r>
              <a:rPr lang="zh-TW" altLang="en-US" sz="2000" b="1" dirty="0">
                <a:latin typeface="Yu Gothic UI Semibold" panose="020B0700000000000000" pitchFamily="34" charset="-128"/>
                <a:ea typeface="Yu Gothic UI Semibold" panose="020B0700000000000000" pitchFamily="34" charset="-128"/>
              </a:rPr>
              <a:t>爾後以色列眾支派和大衛立約立他作猶大和以色列聯合王國的王 </a:t>
            </a:r>
            <a:r>
              <a:rPr lang="en-US" altLang="zh-TW" sz="2000" b="1" dirty="0">
                <a:latin typeface="Yu Gothic UI Semibold" panose="020B0700000000000000" pitchFamily="34" charset="-128"/>
                <a:ea typeface="Yu Gothic UI Semibold" panose="020B0700000000000000" pitchFamily="34" charset="-128"/>
              </a:rPr>
              <a:t>(</a:t>
            </a:r>
            <a:r>
              <a:rPr lang="zh-TW" altLang="en-US" sz="2000" b="1" dirty="0">
                <a:latin typeface="Yu Gothic UI Semibold" panose="020B0700000000000000" pitchFamily="34" charset="-128"/>
                <a:ea typeface="Yu Gothic UI Semibold" panose="020B0700000000000000" pitchFamily="34" charset="-128"/>
              </a:rPr>
              <a:t>撒下</a:t>
            </a:r>
            <a:r>
              <a:rPr lang="en-US" altLang="zh-TW" sz="2000" b="1" dirty="0">
                <a:latin typeface="Yu Gothic UI Semibold" panose="020B0700000000000000" pitchFamily="34" charset="-128"/>
                <a:ea typeface="Yu Gothic UI Semibold" panose="020B0700000000000000" pitchFamily="34" charset="-128"/>
              </a:rPr>
              <a:t>4:2)</a:t>
            </a:r>
            <a:r>
              <a:rPr lang="zh-TW" altLang="en-US" sz="2000" b="1" dirty="0">
                <a:latin typeface="Yu Gothic UI Semibold" panose="020B0700000000000000" pitchFamily="34" charset="-128"/>
                <a:ea typeface="Yu Gothic UI Semibold" panose="020B0700000000000000" pitchFamily="34" charset="-128"/>
              </a:rPr>
              <a:t>。</a:t>
            </a:r>
            <a:endParaRPr lang="en-US" altLang="zh-TW" sz="2000" b="1" dirty="0">
              <a:latin typeface="Yu Gothic UI Semibold" panose="020B0700000000000000" pitchFamily="34" charset="-128"/>
              <a:ea typeface="Yu Gothic UI Semibold" panose="020B0700000000000000" pitchFamily="34" charset="-128"/>
            </a:endParaRPr>
          </a:p>
          <a:p>
            <a:pPr>
              <a:lnSpc>
                <a:spcPct val="120000"/>
              </a:lnSpc>
            </a:pPr>
            <a:r>
              <a:rPr lang="zh-TW" altLang="en-US" sz="2000" b="1" dirty="0">
                <a:latin typeface="Yu Gothic UI Semibold" panose="020B0700000000000000" pitchFamily="34" charset="-128"/>
                <a:ea typeface="Yu Gothic UI Semibold" panose="020B0700000000000000" pitchFamily="34" charset="-128"/>
              </a:rPr>
              <a:t>大衛王將約櫃移到大衛城</a:t>
            </a:r>
            <a:r>
              <a:rPr lang="en-US" altLang="zh-TW" sz="2000" b="1" dirty="0">
                <a:latin typeface="Yu Gothic UI Semibold" panose="020B0700000000000000" pitchFamily="34" charset="-128"/>
                <a:ea typeface="Yu Gothic UI Semibold" panose="020B0700000000000000" pitchFamily="34" charset="-128"/>
              </a:rPr>
              <a:t>, </a:t>
            </a:r>
            <a:r>
              <a:rPr lang="zh-TW" altLang="en-US" sz="2000" b="1" dirty="0">
                <a:latin typeface="Yu Gothic UI Semibold" panose="020B0700000000000000" pitchFamily="34" charset="-128"/>
                <a:ea typeface="Yu Gothic UI Semibold" panose="020B0700000000000000" pitchFamily="34" charset="-128"/>
              </a:rPr>
              <a:t>位於</a:t>
            </a:r>
            <a:r>
              <a:rPr lang="zh-TW" altLang="en-US" sz="2000" b="1" i="0" dirty="0">
                <a:solidFill>
                  <a:srgbClr val="000000"/>
                </a:solidFill>
                <a:effectLst/>
                <a:latin typeface="Yu Gothic UI Semibold" panose="020B0700000000000000" pitchFamily="34" charset="-128"/>
                <a:ea typeface="Yu Gothic UI Semibold" panose="020B0700000000000000" pitchFamily="34" charset="-128"/>
              </a:rPr>
              <a:t>耶路撒冷東南角</a:t>
            </a:r>
            <a:endParaRPr lang="en-US" altLang="zh-TW" sz="2000" b="1" dirty="0">
              <a:latin typeface="Yu Gothic UI Semibold" panose="020B0700000000000000" pitchFamily="34" charset="-128"/>
              <a:ea typeface="Yu Gothic UI Semibold" panose="020B0700000000000000" pitchFamily="34" charset="-128"/>
            </a:endParaRPr>
          </a:p>
          <a:p>
            <a:pPr>
              <a:lnSpc>
                <a:spcPct val="120000"/>
              </a:lnSpc>
            </a:pPr>
            <a:r>
              <a:rPr lang="zh-TW" altLang="en-US" sz="2000" b="1" dirty="0">
                <a:latin typeface="Yu Gothic UI Semibold" panose="020B0700000000000000" pitchFamily="34" charset="-128"/>
                <a:ea typeface="Yu Gothic UI Semibold" panose="020B0700000000000000" pitchFamily="34" charset="-128"/>
              </a:rPr>
              <a:t>大衛立意為耶和華建殿， 但神 要大衛的兒子所羅門為祂建殿。</a:t>
            </a:r>
            <a:r>
              <a:rPr lang="zh-TW" altLang="en-US" sz="2000" b="1" i="0" dirty="0">
                <a:solidFill>
                  <a:srgbClr val="000000"/>
                </a:solidFill>
                <a:effectLst/>
                <a:latin typeface="Yu Gothic UI Semibold" panose="020B0700000000000000" pitchFamily="34" charset="-128"/>
                <a:ea typeface="Yu Gothic UI Semibold" panose="020B0700000000000000" pitchFamily="34" charset="-128"/>
              </a:rPr>
              <a:t>此乃第一聖殿。</a:t>
            </a:r>
            <a:endParaRPr lang="en-US" altLang="zh-TW" sz="2000" b="1" i="0" dirty="0">
              <a:solidFill>
                <a:srgbClr val="000000"/>
              </a:solidFill>
              <a:effectLst/>
              <a:latin typeface="Yu Gothic UI Semibold" panose="020B0700000000000000" pitchFamily="34" charset="-128"/>
              <a:ea typeface="Yu Gothic UI Semibold" panose="020B0700000000000000" pitchFamily="34" charset="-128"/>
            </a:endParaRPr>
          </a:p>
          <a:p>
            <a:pPr>
              <a:lnSpc>
                <a:spcPct val="120000"/>
              </a:lnSpc>
            </a:pPr>
            <a:r>
              <a:rPr lang="zh-TW" altLang="en-US" sz="2000" b="1" i="0" dirty="0">
                <a:solidFill>
                  <a:srgbClr val="000000"/>
                </a:solidFill>
                <a:effectLst/>
                <a:latin typeface="Yu Gothic UI Semibold" panose="020B0700000000000000" pitchFamily="34" charset="-128"/>
                <a:ea typeface="Yu Gothic UI Semibold" panose="020B0700000000000000" pitchFamily="34" charset="-128"/>
              </a:rPr>
              <a:t>聖殿建於亞伯拉罕献以撒給 神献祭的地方。 建殿始於 </a:t>
            </a:r>
            <a:r>
              <a:rPr lang="en-US" altLang="zh-TW" sz="2000" b="1" i="0" dirty="0">
                <a:solidFill>
                  <a:srgbClr val="000000"/>
                </a:solidFill>
                <a:effectLst/>
                <a:latin typeface="Yu Gothic UI Semibold" panose="020B0700000000000000" pitchFamily="34" charset="-128"/>
                <a:ea typeface="Yu Gothic UI Semibold" panose="020B0700000000000000" pitchFamily="34" charset="-128"/>
              </a:rPr>
              <a:t>BC 960, </a:t>
            </a:r>
            <a:r>
              <a:rPr lang="zh-TW" altLang="en-US" sz="2000" b="1" i="0" dirty="0">
                <a:solidFill>
                  <a:srgbClr val="000000"/>
                </a:solidFill>
                <a:effectLst/>
                <a:latin typeface="Yu Gothic UI Semibold" panose="020B0700000000000000" pitchFamily="34" charset="-128"/>
                <a:ea typeface="Yu Gothic UI Semibold" panose="020B0700000000000000" pitchFamily="34" charset="-128"/>
              </a:rPr>
              <a:t>七年完成。</a:t>
            </a:r>
            <a:r>
              <a:rPr lang="en-US" sz="2000" b="1" dirty="0">
                <a:latin typeface="Yu Gothic UI Semibold" panose="020B0700000000000000" pitchFamily="34" charset="-128"/>
                <a:ea typeface="Yu Gothic UI Semibold" panose="020B0700000000000000" pitchFamily="34" charset="-128"/>
              </a:rPr>
              <a:t/>
            </a:r>
            <a:br>
              <a:rPr lang="en-US" sz="2000" b="1" dirty="0">
                <a:latin typeface="Yu Gothic UI Semibold" panose="020B0700000000000000" pitchFamily="34" charset="-128"/>
                <a:ea typeface="Yu Gothic UI Semibold" panose="020B0700000000000000" pitchFamily="34" charset="-128"/>
              </a:rPr>
            </a:br>
            <a:r>
              <a:rPr lang="zh-TW" altLang="en-US" sz="2000" b="1" dirty="0">
                <a:latin typeface="Yu Gothic UI Semibold" panose="020B0700000000000000" pitchFamily="34" charset="-128"/>
                <a:ea typeface="Yu Gothic UI Semibold" panose="020B0700000000000000" pitchFamily="34" charset="-128"/>
              </a:rPr>
              <a:t>所羅門死後</a:t>
            </a:r>
            <a:r>
              <a:rPr lang="en-US" sz="2000" b="1" i="0" dirty="0">
                <a:solidFill>
                  <a:srgbClr val="000000"/>
                </a:solidFill>
                <a:effectLst/>
                <a:latin typeface="Yu Gothic UI Semibold" panose="020B0700000000000000" pitchFamily="34" charset="-128"/>
                <a:ea typeface="Yu Gothic UI Semibold" panose="020B0700000000000000" pitchFamily="34" charset="-128"/>
              </a:rPr>
              <a:t>,</a:t>
            </a:r>
            <a:r>
              <a:rPr lang="zh-TW" altLang="en-US" sz="2000" b="1" dirty="0">
                <a:latin typeface="Yu Gothic UI Semibold" panose="020B0700000000000000" pitchFamily="34" charset="-128"/>
                <a:ea typeface="Yu Gothic UI Semibold" panose="020B0700000000000000" pitchFamily="34" charset="-128"/>
              </a:rPr>
              <a:t>以色列王國 分為二</a:t>
            </a:r>
            <a:r>
              <a:rPr lang="en-US" altLang="zh-TW" sz="2000" b="1" dirty="0">
                <a:latin typeface="Yu Gothic UI Semibold" panose="020B0700000000000000" pitchFamily="34" charset="-128"/>
                <a:ea typeface="Yu Gothic UI Semibold" panose="020B0700000000000000" pitchFamily="34" charset="-128"/>
              </a:rPr>
              <a:t>, </a:t>
            </a:r>
            <a:r>
              <a:rPr lang="zh-TW" altLang="en-US" sz="2000" b="1" dirty="0">
                <a:latin typeface="Yu Gothic UI Semibold" panose="020B0700000000000000" pitchFamily="34" charset="-128"/>
                <a:ea typeface="Yu Gothic UI Semibold" panose="020B0700000000000000" pitchFamily="34" charset="-128"/>
              </a:rPr>
              <a:t>北國被</a:t>
            </a:r>
            <a:r>
              <a:rPr lang="zh-TW" altLang="en-US" sz="2000" b="1" i="0" dirty="0">
                <a:solidFill>
                  <a:srgbClr val="000000"/>
                </a:solidFill>
                <a:effectLst/>
                <a:latin typeface="Yu Gothic UI Semibold" panose="020B0700000000000000" pitchFamily="34" charset="-128"/>
                <a:ea typeface="Yu Gothic UI Semibold" panose="020B0700000000000000" pitchFamily="34" charset="-128"/>
              </a:rPr>
              <a:t>亞述 </a:t>
            </a:r>
            <a:r>
              <a:rPr lang="en-US" altLang="zh-TW" sz="2000" b="1" i="0" dirty="0">
                <a:solidFill>
                  <a:srgbClr val="000000"/>
                </a:solidFill>
                <a:effectLst/>
                <a:latin typeface="Yu Gothic UI Semibold" panose="020B0700000000000000" pitchFamily="34" charset="-128"/>
                <a:ea typeface="Yu Gothic UI Semibold" panose="020B0700000000000000" pitchFamily="34" charset="-128"/>
              </a:rPr>
              <a:t>BC 722 </a:t>
            </a:r>
            <a:r>
              <a:rPr lang="zh-TW" altLang="en-US" sz="2000" b="1" i="0" dirty="0">
                <a:solidFill>
                  <a:srgbClr val="000000"/>
                </a:solidFill>
                <a:effectLst/>
                <a:latin typeface="Yu Gothic UI Semibold" panose="020B0700000000000000" pitchFamily="34" charset="-128"/>
                <a:ea typeface="Yu Gothic UI Semibold" panose="020B0700000000000000" pitchFamily="34" charset="-128"/>
              </a:rPr>
              <a:t>所滅。亞</a:t>
            </a:r>
            <a:r>
              <a:rPr lang="zh-TW" altLang="en-US" sz="2000" b="1" dirty="0">
                <a:solidFill>
                  <a:srgbClr val="000000"/>
                </a:solidFill>
                <a:latin typeface="Yu Gothic UI Semibold" panose="020B0700000000000000" pitchFamily="34" charset="-128"/>
                <a:ea typeface="Yu Gothic UI Semibold" panose="020B0700000000000000" pitchFamily="34" charset="-128"/>
              </a:rPr>
              <a:t>述被巴比倫 </a:t>
            </a:r>
            <a:r>
              <a:rPr lang="en-US" altLang="zh-TW" sz="2000" b="1" dirty="0">
                <a:solidFill>
                  <a:srgbClr val="000000"/>
                </a:solidFill>
                <a:latin typeface="Yu Gothic UI Semibold" panose="020B0700000000000000" pitchFamily="34" charset="-128"/>
                <a:ea typeface="Yu Gothic UI Semibold" panose="020B0700000000000000" pitchFamily="34" charset="-128"/>
              </a:rPr>
              <a:t>BC 612 </a:t>
            </a:r>
            <a:r>
              <a:rPr lang="zh-TW" altLang="en-US" sz="2000" b="1" dirty="0">
                <a:solidFill>
                  <a:srgbClr val="000000"/>
                </a:solidFill>
                <a:latin typeface="Yu Gothic UI Semibold" panose="020B0700000000000000" pitchFamily="34" charset="-128"/>
                <a:ea typeface="Yu Gothic UI Semibold" panose="020B0700000000000000" pitchFamily="34" charset="-128"/>
              </a:rPr>
              <a:t>所滅。南國被巴比倫</a:t>
            </a:r>
            <a:r>
              <a:rPr lang="en-US" altLang="zh-TW" sz="2000" b="1" dirty="0">
                <a:solidFill>
                  <a:srgbClr val="000000"/>
                </a:solidFill>
                <a:latin typeface="Yu Gothic UI Semibold" panose="020B0700000000000000" pitchFamily="34" charset="-128"/>
                <a:ea typeface="Yu Gothic UI Semibold" panose="020B0700000000000000" pitchFamily="34" charset="-128"/>
              </a:rPr>
              <a:t>BC 606 </a:t>
            </a:r>
            <a:r>
              <a:rPr lang="zh-TW" altLang="en-US" sz="2000" b="1" dirty="0">
                <a:solidFill>
                  <a:srgbClr val="000000"/>
                </a:solidFill>
                <a:latin typeface="Yu Gothic UI Semibold" panose="020B0700000000000000" pitchFamily="34" charset="-128"/>
                <a:ea typeface="Yu Gothic UI Semibold" panose="020B0700000000000000" pitchFamily="34" charset="-128"/>
              </a:rPr>
              <a:t>所滅</a:t>
            </a:r>
            <a:r>
              <a:rPr lang="en-US" altLang="zh-TW" sz="2000" b="1" dirty="0">
                <a:solidFill>
                  <a:srgbClr val="000000"/>
                </a:solidFill>
                <a:latin typeface="Yu Gothic UI Semibold" panose="020B0700000000000000" pitchFamily="34" charset="-128"/>
                <a:ea typeface="Yu Gothic UI Semibold" panose="020B0700000000000000" pitchFamily="34" charset="-128"/>
              </a:rPr>
              <a:t>, </a:t>
            </a:r>
            <a:r>
              <a:rPr lang="zh-TW" altLang="en-US" sz="2000" b="1" dirty="0">
                <a:solidFill>
                  <a:srgbClr val="000000"/>
                </a:solidFill>
                <a:latin typeface="Yu Gothic UI Semibold" panose="020B0700000000000000" pitchFamily="34" charset="-128"/>
                <a:ea typeface="Yu Gothic UI Semibold" panose="020B0700000000000000" pitchFamily="34" charset="-128"/>
              </a:rPr>
              <a:t>猶大人被擄至巴比倫。</a:t>
            </a:r>
            <a:r>
              <a:rPr lang="zh-TW" altLang="en-US" sz="2000" b="1" i="0" dirty="0">
                <a:solidFill>
                  <a:srgbClr val="000000"/>
                </a:solidFill>
                <a:effectLst/>
                <a:latin typeface="Yu Gothic UI Semibold" panose="020B0700000000000000" pitchFamily="34" charset="-128"/>
                <a:ea typeface="Yu Gothic UI Semibold" panose="020B0700000000000000" pitchFamily="34" charset="-128"/>
              </a:rPr>
              <a:t>耶路撒冷</a:t>
            </a:r>
            <a:r>
              <a:rPr lang="zh-TW" altLang="en-US" sz="2000" b="1" dirty="0">
                <a:solidFill>
                  <a:srgbClr val="000000"/>
                </a:solidFill>
                <a:latin typeface="Yu Gothic UI Semibold" panose="020B0700000000000000" pitchFamily="34" charset="-128"/>
                <a:ea typeface="Yu Gothic UI Semibold" panose="020B0700000000000000" pitchFamily="34" charset="-128"/>
              </a:rPr>
              <a:t>聖殿毀於</a:t>
            </a:r>
            <a:r>
              <a:rPr lang="en-US" altLang="zh-TW" sz="2000" b="1" dirty="0">
                <a:solidFill>
                  <a:srgbClr val="000000"/>
                </a:solidFill>
                <a:latin typeface="Yu Gothic UI Semibold" panose="020B0700000000000000" pitchFamily="34" charset="-128"/>
                <a:ea typeface="Yu Gothic UI Semibold" panose="020B0700000000000000" pitchFamily="34" charset="-128"/>
              </a:rPr>
              <a:t>BC 586 </a:t>
            </a:r>
            <a:r>
              <a:rPr lang="zh-TW" altLang="en-US" sz="2000" b="1" dirty="0">
                <a:solidFill>
                  <a:srgbClr val="000000"/>
                </a:solidFill>
                <a:latin typeface="Yu Gothic UI Semibold" panose="020B0700000000000000" pitchFamily="34" charset="-128"/>
                <a:ea typeface="Yu Gothic UI Semibold" panose="020B0700000000000000" pitchFamily="34" charset="-128"/>
              </a:rPr>
              <a:t>。</a:t>
            </a:r>
            <a:endParaRPr lang="en-US" altLang="zh-TW" sz="2000" b="1" dirty="0">
              <a:solidFill>
                <a:srgbClr val="000000"/>
              </a:solidFill>
              <a:latin typeface="Yu Gothic UI Semibold" panose="020B0700000000000000" pitchFamily="34" charset="-128"/>
              <a:ea typeface="Yu Gothic UI Semibold" panose="020B0700000000000000" pitchFamily="34" charset="-128"/>
            </a:endParaRPr>
          </a:p>
          <a:p>
            <a:pPr>
              <a:lnSpc>
                <a:spcPct val="120000"/>
              </a:lnSpc>
            </a:pPr>
            <a:r>
              <a:rPr lang="en-US" sz="2000" b="1" dirty="0">
                <a:latin typeface="Yu Gothic UI Semibold" panose="020B0700000000000000" pitchFamily="34" charset="-128"/>
                <a:ea typeface="Yu Gothic UI Semibold" panose="020B0700000000000000" pitchFamily="34" charset="-128"/>
              </a:rPr>
              <a:t>BC 538</a:t>
            </a:r>
            <a:r>
              <a:rPr lang="zh-TW" altLang="en-US" sz="2000" b="1" dirty="0">
                <a:latin typeface="Yu Gothic UI Semibold" panose="020B0700000000000000" pitchFamily="34" charset="-128"/>
                <a:ea typeface="Yu Gothic UI Semibold" panose="020B0700000000000000" pitchFamily="34" charset="-128"/>
              </a:rPr>
              <a:t>波斯攻陷</a:t>
            </a:r>
            <a:r>
              <a:rPr lang="zh-TW" altLang="en-US" sz="2000" b="1" dirty="0">
                <a:solidFill>
                  <a:srgbClr val="000000"/>
                </a:solidFill>
                <a:latin typeface="Yu Gothic UI Semibold" panose="020B0700000000000000" pitchFamily="34" charset="-128"/>
                <a:ea typeface="Yu Gothic UI Semibold" panose="020B0700000000000000" pitchFamily="34" charset="-128"/>
              </a:rPr>
              <a:t>巴比倫</a:t>
            </a:r>
            <a:r>
              <a:rPr lang="en-US" altLang="zh-TW" sz="2000" b="1" dirty="0">
                <a:solidFill>
                  <a:srgbClr val="000000"/>
                </a:solidFill>
                <a:latin typeface="Yu Gothic UI Semibold" panose="020B0700000000000000" pitchFamily="34" charset="-128"/>
                <a:ea typeface="Yu Gothic UI Semibold" panose="020B0700000000000000" pitchFamily="34" charset="-128"/>
              </a:rPr>
              <a:t>, </a:t>
            </a:r>
            <a:r>
              <a:rPr lang="zh-TW" altLang="en-US" sz="2000" b="1" dirty="0">
                <a:latin typeface="Yu Gothic UI Semibold" panose="020B0700000000000000" pitchFamily="34" charset="-128"/>
                <a:ea typeface="Yu Gothic UI Semibold" panose="020B0700000000000000" pitchFamily="34" charset="-128"/>
              </a:rPr>
              <a:t>波斯王古列下詔為耶和華神</a:t>
            </a:r>
            <a:r>
              <a:rPr lang="zh-TW" altLang="en-US" sz="2000" b="1" i="0" dirty="0">
                <a:solidFill>
                  <a:srgbClr val="000000"/>
                </a:solidFill>
                <a:effectLst/>
                <a:latin typeface="Yu Gothic UI Semibold" panose="020B0700000000000000" pitchFamily="34" charset="-128"/>
                <a:ea typeface="Yu Gothic UI Semibold" panose="020B0700000000000000" pitchFamily="34" charset="-128"/>
              </a:rPr>
              <a:t>建</a:t>
            </a:r>
            <a:r>
              <a:rPr lang="zh-TW" altLang="en-US" sz="2000" b="1" dirty="0">
                <a:solidFill>
                  <a:srgbClr val="000000"/>
                </a:solidFill>
                <a:latin typeface="Yu Gothic UI Semibold" panose="020B0700000000000000" pitchFamily="34" charset="-128"/>
                <a:ea typeface="Yu Gothic UI Semibold" panose="020B0700000000000000" pitchFamily="34" charset="-128"/>
              </a:rPr>
              <a:t>殿。</a:t>
            </a:r>
            <a:r>
              <a:rPr lang="zh-TW" altLang="en-US" sz="2000" b="1" dirty="0">
                <a:latin typeface="Yu Gothic UI Semibold" panose="020B0700000000000000" pitchFamily="34" charset="-128"/>
                <a:ea typeface="Yu Gothic UI Semibold" panose="020B0700000000000000" pitchFamily="34" charset="-128"/>
              </a:rPr>
              <a:t>所羅巴伯率領以色列百姓在</a:t>
            </a:r>
            <a:r>
              <a:rPr lang="zh-TW" altLang="en-US" sz="2000" b="1" i="0" dirty="0">
                <a:solidFill>
                  <a:srgbClr val="000000"/>
                </a:solidFill>
                <a:effectLst/>
                <a:latin typeface="Yu Gothic UI Semibold" panose="020B0700000000000000" pitchFamily="34" charset="-128"/>
                <a:ea typeface="Yu Gothic UI Semibold" panose="020B0700000000000000" pitchFamily="34" charset="-128"/>
              </a:rPr>
              <a:t>耶路撒冷重建</a:t>
            </a:r>
            <a:r>
              <a:rPr lang="zh-TW" altLang="en-US" sz="2000" b="1" dirty="0">
                <a:solidFill>
                  <a:srgbClr val="000000"/>
                </a:solidFill>
                <a:latin typeface="Yu Gothic UI Semibold" panose="020B0700000000000000" pitchFamily="34" charset="-128"/>
                <a:ea typeface="Yu Gothic UI Semibold" panose="020B0700000000000000" pitchFamily="34" charset="-128"/>
              </a:rPr>
              <a:t>聖殿 </a:t>
            </a:r>
            <a:r>
              <a:rPr lang="en-US" altLang="zh-TW" sz="2000" b="1" dirty="0">
                <a:solidFill>
                  <a:srgbClr val="000000"/>
                </a:solidFill>
                <a:latin typeface="Yu Gothic UI Semibold" panose="020B0700000000000000" pitchFamily="34" charset="-128"/>
                <a:ea typeface="Yu Gothic UI Semibold" panose="020B0700000000000000" pitchFamily="34" charset="-128"/>
              </a:rPr>
              <a:t>(</a:t>
            </a:r>
            <a:r>
              <a:rPr lang="zh-TW" altLang="en-US" sz="2000" b="1" dirty="0">
                <a:solidFill>
                  <a:srgbClr val="000000"/>
                </a:solidFill>
                <a:latin typeface="Yu Gothic UI Semibold" panose="020B0700000000000000" pitchFamily="34" charset="-128"/>
                <a:ea typeface="Yu Gothic UI Semibold" panose="020B0700000000000000" pitchFamily="34" charset="-128"/>
              </a:rPr>
              <a:t>以斯拉</a:t>
            </a:r>
            <a:r>
              <a:rPr lang="en-US" altLang="zh-TW" sz="2000" b="1" dirty="0">
                <a:solidFill>
                  <a:srgbClr val="000000"/>
                </a:solidFill>
                <a:latin typeface="Yu Gothic UI Semibold" panose="020B0700000000000000" pitchFamily="34" charset="-128"/>
                <a:ea typeface="Yu Gothic UI Semibold" panose="020B0700000000000000" pitchFamily="34" charset="-128"/>
              </a:rPr>
              <a:t>1~3</a:t>
            </a:r>
            <a:r>
              <a:rPr lang="zh-TW" altLang="en-US" sz="2000" b="1" dirty="0">
                <a:solidFill>
                  <a:srgbClr val="000000"/>
                </a:solidFill>
                <a:latin typeface="Yu Gothic UI Semibold" panose="020B0700000000000000" pitchFamily="34" charset="-128"/>
                <a:ea typeface="Yu Gothic UI Semibold" panose="020B0700000000000000" pitchFamily="34" charset="-128"/>
              </a:rPr>
              <a:t> 章</a:t>
            </a:r>
            <a:r>
              <a:rPr lang="en-US" altLang="zh-TW" sz="2000" b="1" dirty="0">
                <a:solidFill>
                  <a:srgbClr val="000000"/>
                </a:solidFill>
                <a:latin typeface="Yu Gothic UI Semibold" panose="020B0700000000000000" pitchFamily="34" charset="-128"/>
                <a:ea typeface="Yu Gothic UI Semibold" panose="020B0700000000000000" pitchFamily="34" charset="-128"/>
              </a:rPr>
              <a:t>)</a:t>
            </a:r>
            <a:r>
              <a:rPr lang="zh-TW" altLang="en-US" sz="2000" b="1" dirty="0">
                <a:solidFill>
                  <a:srgbClr val="000000"/>
                </a:solidFill>
                <a:latin typeface="Yu Gothic UI Semibold" panose="020B0700000000000000" pitchFamily="34" charset="-128"/>
                <a:ea typeface="Yu Gothic UI Semibold" panose="020B0700000000000000" pitchFamily="34" charset="-128"/>
              </a:rPr>
              <a:t> 。 後來在亞達薛西王年間， 酒政尼西米也回</a:t>
            </a:r>
            <a:r>
              <a:rPr lang="zh-TW" altLang="en-US" sz="2000" b="1" i="0" dirty="0">
                <a:solidFill>
                  <a:srgbClr val="000000"/>
                </a:solidFill>
                <a:effectLst/>
                <a:latin typeface="Yu Gothic UI Semibold" panose="020B0700000000000000" pitchFamily="34" charset="-128"/>
                <a:ea typeface="Yu Gothic UI Semibold" panose="020B0700000000000000" pitchFamily="34" charset="-128"/>
              </a:rPr>
              <a:t>耶路撒冷継續</a:t>
            </a:r>
            <a:r>
              <a:rPr lang="zh-TW" altLang="en-US" sz="2000" b="1" dirty="0">
                <a:solidFill>
                  <a:srgbClr val="000000"/>
                </a:solidFill>
                <a:latin typeface="Yu Gothic UI Semibold" panose="020B0700000000000000" pitchFamily="34" charset="-128"/>
                <a:ea typeface="Yu Gothic UI Semibold" panose="020B0700000000000000" pitchFamily="34" charset="-128"/>
              </a:rPr>
              <a:t>聖殿</a:t>
            </a:r>
            <a:r>
              <a:rPr lang="zh-TW" altLang="en-US" sz="2000" b="1" i="0" dirty="0">
                <a:solidFill>
                  <a:srgbClr val="000000"/>
                </a:solidFill>
                <a:effectLst/>
                <a:latin typeface="Yu Gothic UI Semibold" panose="020B0700000000000000" pitchFamily="34" charset="-128"/>
                <a:ea typeface="Yu Gothic UI Semibold" panose="020B0700000000000000" pitchFamily="34" charset="-128"/>
              </a:rPr>
              <a:t>重建工作。 此殿乃為第二聖殿。</a:t>
            </a:r>
            <a:endParaRPr lang="en-US" altLang="zh-TW" sz="2000" b="1" i="0" dirty="0">
              <a:solidFill>
                <a:srgbClr val="000000"/>
              </a:solidFill>
              <a:effectLst/>
              <a:latin typeface="Yu Gothic UI Semibold" panose="020B0700000000000000" pitchFamily="34" charset="-128"/>
              <a:ea typeface="Yu Gothic UI Semibold" panose="020B0700000000000000" pitchFamily="34" charset="-128"/>
            </a:endParaRPr>
          </a:p>
          <a:p>
            <a:pPr>
              <a:lnSpc>
                <a:spcPct val="120000"/>
              </a:lnSpc>
            </a:pPr>
            <a:r>
              <a:rPr lang="zh-TW" altLang="en-US" sz="2000" b="1" i="0" dirty="0">
                <a:solidFill>
                  <a:srgbClr val="000000"/>
                </a:solidFill>
                <a:effectLst/>
                <a:latin typeface="Yu Gothic UI Semibold" panose="020B0700000000000000" pitchFamily="34" charset="-128"/>
                <a:ea typeface="Yu Gothic UI Semibold" panose="020B0700000000000000" pitchFamily="34" charset="-128"/>
              </a:rPr>
              <a:t>羅馬統治時期猶大王 大希律重新加大</a:t>
            </a:r>
            <a:r>
              <a:rPr lang="en-US" altLang="zh-TW" sz="2000" b="1" i="0" dirty="0">
                <a:solidFill>
                  <a:srgbClr val="000000"/>
                </a:solidFill>
                <a:effectLst/>
                <a:latin typeface="Yu Gothic UI Semibold" panose="020B0700000000000000" pitchFamily="34" charset="-128"/>
                <a:ea typeface="Yu Gothic UI Semibold" panose="020B0700000000000000" pitchFamily="34" charset="-128"/>
              </a:rPr>
              <a:t>, </a:t>
            </a:r>
            <a:r>
              <a:rPr lang="zh-TW" altLang="en-US" sz="2000" b="1" i="0" dirty="0">
                <a:solidFill>
                  <a:srgbClr val="000000"/>
                </a:solidFill>
                <a:effectLst/>
                <a:latin typeface="Yu Gothic UI Semibold" panose="020B0700000000000000" pitchFamily="34" charset="-128"/>
                <a:ea typeface="Yu Gothic UI Semibold" panose="020B0700000000000000" pitchFamily="34" charset="-128"/>
              </a:rPr>
              <a:t>擴建第二</a:t>
            </a:r>
            <a:r>
              <a:rPr lang="zh-TW" altLang="en-US" sz="2000" b="1" dirty="0">
                <a:solidFill>
                  <a:srgbClr val="000000"/>
                </a:solidFill>
                <a:latin typeface="Yu Gothic UI Semibold" panose="020B0700000000000000" pitchFamily="34" charset="-128"/>
                <a:ea typeface="Yu Gothic UI Semibold" panose="020B0700000000000000" pitchFamily="34" charset="-128"/>
              </a:rPr>
              <a:t>聖殿。</a:t>
            </a:r>
            <a:endParaRPr lang="en-US" altLang="zh-TW" sz="2000" b="1" dirty="0">
              <a:solidFill>
                <a:srgbClr val="000000"/>
              </a:solidFill>
              <a:latin typeface="Yu Gothic UI Semibold" panose="020B0700000000000000" pitchFamily="34" charset="-128"/>
              <a:ea typeface="Yu Gothic UI Semibold" panose="020B0700000000000000" pitchFamily="34" charset="-128"/>
            </a:endParaRPr>
          </a:p>
          <a:p>
            <a:pPr>
              <a:lnSpc>
                <a:spcPct val="120000"/>
              </a:lnSpc>
            </a:pPr>
            <a:r>
              <a:rPr lang="zh-TW" altLang="en-US" sz="2000" b="1" i="0" dirty="0">
                <a:solidFill>
                  <a:srgbClr val="000000"/>
                </a:solidFill>
                <a:effectLst/>
                <a:latin typeface="Yu Gothic UI Semibold" panose="020B0700000000000000" pitchFamily="34" charset="-128"/>
                <a:ea typeface="Yu Gothic UI Semibold" panose="020B0700000000000000" pitchFamily="34" charset="-128"/>
              </a:rPr>
              <a:t>主後 </a:t>
            </a:r>
            <a:r>
              <a:rPr lang="en-US" altLang="zh-TW" sz="2000" b="1" dirty="0">
                <a:solidFill>
                  <a:srgbClr val="000000"/>
                </a:solidFill>
                <a:latin typeface="Yu Gothic UI Semibold" panose="020B0700000000000000" pitchFamily="34" charset="-128"/>
                <a:ea typeface="Yu Gothic UI Semibold" panose="020B0700000000000000" pitchFamily="34" charset="-128"/>
              </a:rPr>
              <a:t>AD 70</a:t>
            </a:r>
            <a:r>
              <a:rPr lang="zh-TW" altLang="en-US" sz="2000" b="1" i="0" dirty="0">
                <a:solidFill>
                  <a:srgbClr val="000000"/>
                </a:solidFill>
                <a:effectLst/>
                <a:latin typeface="Yu Gothic UI Semibold" panose="020B0700000000000000" pitchFamily="34" charset="-128"/>
                <a:ea typeface="Yu Gothic UI Semibold" panose="020B0700000000000000" pitchFamily="34" charset="-128"/>
              </a:rPr>
              <a:t>第二聖殿</a:t>
            </a:r>
            <a:r>
              <a:rPr lang="zh-TW" altLang="en-US" sz="2000" b="1" dirty="0">
                <a:solidFill>
                  <a:srgbClr val="000000"/>
                </a:solidFill>
                <a:latin typeface="Yu Gothic UI Semibold" panose="020B0700000000000000" pitchFamily="34" charset="-128"/>
                <a:ea typeface="Yu Gothic UI Semibold" panose="020B0700000000000000" pitchFamily="34" charset="-128"/>
              </a:rPr>
              <a:t>被</a:t>
            </a:r>
            <a:r>
              <a:rPr lang="zh-TW" altLang="en-US" sz="2000" b="1" i="0" dirty="0">
                <a:solidFill>
                  <a:srgbClr val="000000"/>
                </a:solidFill>
                <a:effectLst/>
                <a:latin typeface="Yu Gothic UI Semibold" panose="020B0700000000000000" pitchFamily="34" charset="-128"/>
                <a:ea typeface="Yu Gothic UI Semibold" panose="020B0700000000000000" pitchFamily="34" charset="-128"/>
              </a:rPr>
              <a:t>羅馬帝國所毁。 是現在所看到的遺址。</a:t>
            </a:r>
            <a:endParaRPr lang="en-US" altLang="zh-TW" sz="2000" b="1" i="0" dirty="0">
              <a:solidFill>
                <a:srgbClr val="000000"/>
              </a:solidFill>
              <a:effectLst/>
              <a:latin typeface="Yu Gothic UI Semibold" panose="020B0700000000000000" pitchFamily="34" charset="-128"/>
              <a:ea typeface="Yu Gothic UI Semibold" panose="020B0700000000000000" pitchFamily="34" charset="-128"/>
            </a:endParaRPr>
          </a:p>
          <a:p>
            <a:pPr>
              <a:lnSpc>
                <a:spcPct val="120000"/>
              </a:lnSpc>
            </a:pPr>
            <a:r>
              <a:rPr lang="en-US" altLang="zh-TW" sz="2000" b="1" i="0" dirty="0">
                <a:solidFill>
                  <a:srgbClr val="000000"/>
                </a:solidFill>
                <a:effectLst/>
                <a:latin typeface="Yu Gothic UI Semibold" panose="020B0700000000000000" pitchFamily="34" charset="-128"/>
                <a:ea typeface="Yu Gothic UI Semibold" panose="020B0700000000000000" pitchFamily="34" charset="-128"/>
              </a:rPr>
              <a:t>AD</a:t>
            </a:r>
            <a:r>
              <a:rPr lang="zh-TW" altLang="en-US" sz="2000" b="1" i="0" dirty="0">
                <a:solidFill>
                  <a:srgbClr val="000000"/>
                </a:solidFill>
                <a:effectLst/>
                <a:latin typeface="Yu Gothic UI Semibold" panose="020B0700000000000000" pitchFamily="34" charset="-128"/>
                <a:ea typeface="Yu Gothic UI Semibold" panose="020B0700000000000000" pitchFamily="34" charset="-128"/>
              </a:rPr>
              <a:t> </a:t>
            </a:r>
            <a:r>
              <a:rPr lang="en-US" altLang="zh-TW" sz="2000" b="1" i="0" dirty="0">
                <a:solidFill>
                  <a:srgbClr val="000000"/>
                </a:solidFill>
                <a:effectLst/>
                <a:latin typeface="Yu Gothic UI Semibold" panose="020B0700000000000000" pitchFamily="34" charset="-128"/>
                <a:ea typeface="Yu Gothic UI Semibold" panose="020B0700000000000000" pitchFamily="34" charset="-128"/>
              </a:rPr>
              <a:t>636 </a:t>
            </a:r>
            <a:r>
              <a:rPr lang="zh-TW" altLang="en-US" sz="2000" b="1" i="0" dirty="0">
                <a:solidFill>
                  <a:srgbClr val="000000"/>
                </a:solidFill>
                <a:effectLst/>
                <a:latin typeface="Yu Gothic UI Semibold" panose="020B0700000000000000" pitchFamily="34" charset="-128"/>
                <a:ea typeface="Yu Gothic UI Semibold" panose="020B0700000000000000" pitchFamily="34" charset="-128"/>
              </a:rPr>
              <a:t>穆斯林敗拜占庭 </a:t>
            </a:r>
            <a:r>
              <a:rPr lang="en-US" altLang="zh-TW" sz="2000" b="1" i="0" dirty="0">
                <a:solidFill>
                  <a:srgbClr val="000000"/>
                </a:solidFill>
                <a:effectLst/>
                <a:latin typeface="Yu Gothic UI Semibold" panose="020B0700000000000000" pitchFamily="34" charset="-128"/>
                <a:ea typeface="Yu Gothic UI Semibold" panose="020B0700000000000000" pitchFamily="34" charset="-128"/>
              </a:rPr>
              <a:t>(</a:t>
            </a:r>
            <a:r>
              <a:rPr lang="zh-TW" altLang="en-US" sz="2000" b="1" i="0" dirty="0">
                <a:solidFill>
                  <a:srgbClr val="000000"/>
                </a:solidFill>
                <a:effectLst/>
                <a:latin typeface="Yu Gothic UI Semibold" panose="020B0700000000000000" pitchFamily="34" charset="-128"/>
                <a:ea typeface="Yu Gothic UI Semibold" panose="020B0700000000000000" pitchFamily="34" charset="-128"/>
              </a:rPr>
              <a:t>東羅馬</a:t>
            </a:r>
            <a:r>
              <a:rPr lang="en-US" altLang="zh-TW" sz="2000" b="1" i="0" dirty="0">
                <a:solidFill>
                  <a:srgbClr val="000000"/>
                </a:solidFill>
                <a:effectLst/>
                <a:latin typeface="Yu Gothic UI Semibold" panose="020B0700000000000000" pitchFamily="34" charset="-128"/>
                <a:ea typeface="Yu Gothic UI Semibold" panose="020B0700000000000000" pitchFamily="34" charset="-128"/>
              </a:rPr>
              <a:t>) </a:t>
            </a:r>
            <a:r>
              <a:rPr lang="zh-TW" altLang="en-US" sz="2000" b="1" i="0" dirty="0">
                <a:solidFill>
                  <a:srgbClr val="000000"/>
                </a:solidFill>
                <a:effectLst/>
                <a:latin typeface="Yu Gothic UI Semibold" panose="020B0700000000000000" pitchFamily="34" charset="-128"/>
                <a:ea typeface="Yu Gothic UI Semibold" panose="020B0700000000000000" pitchFamily="34" charset="-128"/>
              </a:rPr>
              <a:t>帝國，佔领耶路撒冷</a:t>
            </a:r>
            <a:r>
              <a:rPr lang="en-US" altLang="zh-TW" sz="2000" b="1" i="0" dirty="0">
                <a:solidFill>
                  <a:srgbClr val="000000"/>
                </a:solidFill>
                <a:effectLst/>
                <a:latin typeface="Yu Gothic UI Semibold" panose="020B0700000000000000" pitchFamily="34" charset="-128"/>
                <a:ea typeface="Yu Gothic UI Semibold" panose="020B0700000000000000" pitchFamily="34" charset="-128"/>
              </a:rPr>
              <a:t>, AD 688</a:t>
            </a:r>
            <a:r>
              <a:rPr lang="zh-TW" altLang="en-US" sz="2000" b="1" i="0" dirty="0">
                <a:solidFill>
                  <a:srgbClr val="000000"/>
                </a:solidFill>
                <a:effectLst/>
                <a:latin typeface="Yu Gothic UI Semibold" panose="020B0700000000000000" pitchFamily="34" charset="-128"/>
                <a:ea typeface="Yu Gothic UI Semibold" panose="020B0700000000000000" pitchFamily="34" charset="-128"/>
              </a:rPr>
              <a:t>穆斯林建現在的 圆顶清真寺 </a:t>
            </a:r>
            <a:r>
              <a:rPr lang="en-US" altLang="zh-TW" sz="2000" b="1" i="0" dirty="0">
                <a:solidFill>
                  <a:srgbClr val="000000"/>
                </a:solidFill>
                <a:effectLst/>
                <a:latin typeface="Yu Gothic UI Semibold" panose="020B0700000000000000" pitchFamily="34" charset="-128"/>
                <a:ea typeface="Yu Gothic UI Semibold" panose="020B0700000000000000" pitchFamily="34" charset="-128"/>
              </a:rPr>
              <a:t>(Dome of the Rock) </a:t>
            </a:r>
            <a:r>
              <a:rPr lang="zh-TW" altLang="en-US" sz="2000" b="1" i="0" dirty="0">
                <a:solidFill>
                  <a:srgbClr val="000000"/>
                </a:solidFill>
                <a:effectLst/>
                <a:latin typeface="Yu Gothic UI Semibold" panose="020B0700000000000000" pitchFamily="34" charset="-128"/>
                <a:ea typeface="Yu Gothic UI Semibold" panose="020B0700000000000000" pitchFamily="34" charset="-128"/>
              </a:rPr>
              <a:t>。</a:t>
            </a:r>
            <a:endParaRPr lang="en-US" altLang="zh-TW" sz="2000" b="1" i="0" dirty="0">
              <a:solidFill>
                <a:srgbClr val="000000"/>
              </a:solidFill>
              <a:effectLst/>
              <a:latin typeface="Yu Gothic UI Semibold" panose="020B0700000000000000" pitchFamily="34" charset="-128"/>
              <a:ea typeface="Yu Gothic UI Semibold" panose="020B0700000000000000" pitchFamily="34" charset="-128"/>
            </a:endParaRPr>
          </a:p>
        </p:txBody>
      </p:sp>
    </p:spTree>
    <p:extLst>
      <p:ext uri="{BB962C8B-B14F-4D97-AF65-F5344CB8AC3E}">
        <p14:creationId xmlns:p14="http://schemas.microsoft.com/office/powerpoint/2010/main" val="27018328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A8E58C-AE5B-6D5B-1864-4F110EF461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6957" y="0"/>
            <a:ext cx="9144000" cy="6858000"/>
          </a:xfrm>
          <a:prstGeom prst="rect">
            <a:avLst/>
          </a:prstGeom>
        </p:spPr>
      </p:pic>
      <p:sp>
        <p:nvSpPr>
          <p:cNvPr id="2" name="TextBox 1">
            <a:extLst>
              <a:ext uri="{FF2B5EF4-FFF2-40B4-BE49-F238E27FC236}">
                <a16:creationId xmlns:a16="http://schemas.microsoft.com/office/drawing/2014/main" id="{F1C3B5A7-86BD-6B15-8E5C-694E54A7E603}"/>
              </a:ext>
            </a:extLst>
          </p:cNvPr>
          <p:cNvSpPr txBox="1"/>
          <p:nvPr/>
        </p:nvSpPr>
        <p:spPr>
          <a:xfrm>
            <a:off x="279399" y="1092200"/>
            <a:ext cx="1917557"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200" b="1" i="0" u="none" strike="noStrike" kern="1200" cap="none" spc="0" normalizeH="0" baseline="0" noProof="0" dirty="0">
                <a:ln>
                  <a:noFill/>
                </a:ln>
                <a:solidFill>
                  <a:srgbClr val="FF0000"/>
                </a:solidFill>
                <a:effectLst/>
                <a:uLnTx/>
                <a:uFillTx/>
                <a:latin typeface="Yu Gothic UI Semibold" panose="020B0700000000000000" pitchFamily="34" charset="-128"/>
                <a:ea typeface="Yu Gothic UI Semibold" panose="020B0700000000000000" pitchFamily="34" charset="-128"/>
              </a:rPr>
              <a:t>金顶清寺 </a:t>
            </a:r>
            <a:r>
              <a:rPr kumimoji="0" lang="en-US" altLang="zh-TW" sz="3200" b="1" i="0" u="none" strike="noStrike" kern="1200" cap="none" spc="0" normalizeH="0" baseline="0" noProof="0" dirty="0">
                <a:ln>
                  <a:noFill/>
                </a:ln>
                <a:solidFill>
                  <a:srgbClr val="FF0000"/>
                </a:solidFill>
                <a:effectLst/>
                <a:uLnTx/>
                <a:uFillTx/>
                <a:latin typeface="Yu Gothic UI Semibold" panose="020B0700000000000000" pitchFamily="34" charset="-128"/>
                <a:ea typeface="Yu Gothic UI Semibold" panose="020B0700000000000000" pitchFamily="34" charset="-128"/>
              </a:rPr>
              <a:t>&amp;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4400" b="1" i="0" u="none" strike="noStrike" kern="1200" cap="none" spc="0" normalizeH="0" baseline="0" noProof="0" dirty="0">
                <a:ln>
                  <a:noFill/>
                </a:ln>
                <a:solidFill>
                  <a:srgbClr val="FF0000"/>
                </a:solidFill>
                <a:effectLst/>
                <a:uLnTx/>
                <a:uFillTx/>
                <a:latin typeface="Yu Gothic UI Semibold" panose="020B0700000000000000" pitchFamily="34" charset="-128"/>
                <a:ea typeface="Yu Gothic UI Semibold" panose="020B0700000000000000" pitchFamily="34" charset="-128"/>
              </a:rPr>
              <a:t>西牆</a:t>
            </a:r>
            <a:endParaRPr kumimoji="0" lang="en-US" sz="4400" b="1" i="0" u="none" strike="noStrike" kern="1200" cap="none" spc="0" normalizeH="0" baseline="0" noProof="0" dirty="0">
              <a:ln>
                <a:noFill/>
              </a:ln>
              <a:solidFill>
                <a:srgbClr val="FF0000"/>
              </a:solidFill>
              <a:effectLst/>
              <a:uLnTx/>
              <a:uFillTx/>
              <a:latin typeface="Yu Gothic UI Semibold" panose="020B0700000000000000" pitchFamily="34" charset="-128"/>
              <a:ea typeface="Yu Gothic UI Semibold" panose="020B0700000000000000" pitchFamily="34" charset="-128"/>
            </a:endParaRPr>
          </a:p>
        </p:txBody>
      </p:sp>
    </p:spTree>
    <p:extLst>
      <p:ext uri="{BB962C8B-B14F-4D97-AF65-F5344CB8AC3E}">
        <p14:creationId xmlns:p14="http://schemas.microsoft.com/office/powerpoint/2010/main" val="27661547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60683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B983A-693C-BA5A-B082-73E5964423C5}"/>
              </a:ext>
            </a:extLst>
          </p:cNvPr>
          <p:cNvSpPr>
            <a:spLocks noGrp="1"/>
          </p:cNvSpPr>
          <p:nvPr>
            <p:ph type="title"/>
          </p:nvPr>
        </p:nvSpPr>
        <p:spPr>
          <a:xfrm>
            <a:off x="570216" y="365125"/>
            <a:ext cx="11183420" cy="1095375"/>
          </a:xfrm>
        </p:spPr>
        <p:txBody>
          <a:bodyPr>
            <a:noAutofit/>
          </a:bodyPr>
          <a:lstStyle/>
          <a:p>
            <a:r>
              <a:rPr lang="en-US" sz="4000" b="1" dirty="0"/>
              <a:t>The 14 stations of Jesus’s condemnation to crucifixion</a:t>
            </a:r>
          </a:p>
        </p:txBody>
      </p:sp>
      <p:sp>
        <p:nvSpPr>
          <p:cNvPr id="3" name="Vertical Text Placeholder 2">
            <a:extLst>
              <a:ext uri="{FF2B5EF4-FFF2-40B4-BE49-F238E27FC236}">
                <a16:creationId xmlns:a16="http://schemas.microsoft.com/office/drawing/2014/main" id="{345B4C30-5B23-65A5-4925-68F51B09A40B}"/>
              </a:ext>
            </a:extLst>
          </p:cNvPr>
          <p:cNvSpPr>
            <a:spLocks noGrp="1"/>
          </p:cNvSpPr>
          <p:nvPr>
            <p:ph sz="half" idx="1"/>
          </p:nvPr>
        </p:nvSpPr>
        <p:spPr>
          <a:xfrm>
            <a:off x="838200" y="1460500"/>
            <a:ext cx="5181600" cy="4716463"/>
          </a:xfrm>
        </p:spPr>
        <p:txBody>
          <a:bodyPr vert="horz" anchor="t"/>
          <a:lstStyle/>
          <a:p>
            <a:pPr>
              <a:lnSpc>
                <a:spcPct val="100000"/>
              </a:lnSpc>
            </a:pPr>
            <a:r>
              <a:rPr lang="en-US" b="1" dirty="0"/>
              <a:t>1. Jesus is in inner court</a:t>
            </a:r>
          </a:p>
          <a:p>
            <a:pPr>
              <a:lnSpc>
                <a:spcPct val="100000"/>
              </a:lnSpc>
            </a:pPr>
            <a:r>
              <a:rPr lang="en-US" b="1" dirty="0"/>
              <a:t>2. Jesus takes up the cross</a:t>
            </a:r>
          </a:p>
          <a:p>
            <a:pPr>
              <a:lnSpc>
                <a:spcPct val="100000"/>
              </a:lnSpc>
            </a:pPr>
            <a:r>
              <a:rPr lang="en-US" b="1" dirty="0"/>
              <a:t>3. Jesus falls for the 1</a:t>
            </a:r>
            <a:r>
              <a:rPr lang="en-US" b="1" baseline="30000" dirty="0"/>
              <a:t>st</a:t>
            </a:r>
            <a:r>
              <a:rPr lang="en-US" b="1" dirty="0"/>
              <a:t> time</a:t>
            </a:r>
          </a:p>
          <a:p>
            <a:pPr>
              <a:lnSpc>
                <a:spcPct val="100000"/>
              </a:lnSpc>
            </a:pPr>
            <a:r>
              <a:rPr lang="en-US" b="1" dirty="0"/>
              <a:t>4. Jesus meets his mother Mary</a:t>
            </a:r>
          </a:p>
          <a:p>
            <a:pPr>
              <a:lnSpc>
                <a:spcPct val="100000"/>
              </a:lnSpc>
            </a:pPr>
            <a:r>
              <a:rPr lang="en-US" b="1" dirty="0"/>
              <a:t>5. Jesus is helped by Simon</a:t>
            </a:r>
          </a:p>
          <a:p>
            <a:pPr>
              <a:lnSpc>
                <a:spcPct val="100000"/>
              </a:lnSpc>
            </a:pPr>
            <a:r>
              <a:rPr lang="en-US" b="1" dirty="0"/>
              <a:t>6. Veronica wipes Jesus face</a:t>
            </a:r>
          </a:p>
          <a:p>
            <a:pPr>
              <a:lnSpc>
                <a:spcPct val="100000"/>
              </a:lnSpc>
            </a:pPr>
            <a:r>
              <a:rPr lang="en-US" b="1" dirty="0"/>
              <a:t>7. Jesus falls the 2nd time</a:t>
            </a:r>
          </a:p>
          <a:p>
            <a:pPr marL="0" indent="0">
              <a:lnSpc>
                <a:spcPct val="100000"/>
              </a:lnSpc>
              <a:buNone/>
            </a:pPr>
            <a:endParaRPr lang="en-US" dirty="0"/>
          </a:p>
        </p:txBody>
      </p:sp>
      <p:sp>
        <p:nvSpPr>
          <p:cNvPr id="4" name="Content Placeholder 3">
            <a:extLst>
              <a:ext uri="{FF2B5EF4-FFF2-40B4-BE49-F238E27FC236}">
                <a16:creationId xmlns:a16="http://schemas.microsoft.com/office/drawing/2014/main" id="{15ECCB28-ABE1-58EF-634C-3EE38DB7B805}"/>
              </a:ext>
            </a:extLst>
          </p:cNvPr>
          <p:cNvSpPr>
            <a:spLocks noGrp="1"/>
          </p:cNvSpPr>
          <p:nvPr>
            <p:ph sz="half" idx="2"/>
          </p:nvPr>
        </p:nvSpPr>
        <p:spPr>
          <a:xfrm>
            <a:off x="6172200" y="1460500"/>
            <a:ext cx="5181600" cy="4716463"/>
          </a:xfrm>
        </p:spPr>
        <p:txBody>
          <a:bodyPr/>
          <a:lstStyle/>
          <a:p>
            <a:r>
              <a:rPr lang="en-US" b="1" dirty="0"/>
              <a:t>8. Jesus consoles the woman</a:t>
            </a:r>
          </a:p>
          <a:p>
            <a:r>
              <a:rPr lang="en-US" b="1" dirty="0"/>
              <a:t>9. Jesus falls the 3</a:t>
            </a:r>
            <a:r>
              <a:rPr lang="en-US" b="1" baseline="30000" dirty="0"/>
              <a:t>rd</a:t>
            </a:r>
            <a:r>
              <a:rPr lang="en-US" b="1" dirty="0"/>
              <a:t> time</a:t>
            </a:r>
          </a:p>
          <a:p>
            <a:r>
              <a:rPr lang="en-US" b="1" dirty="0"/>
              <a:t>10. Jesus is stripped of his clothes</a:t>
            </a:r>
          </a:p>
          <a:p>
            <a:r>
              <a:rPr lang="en-US" b="1" dirty="0"/>
              <a:t>11. Jesus is put on the cross</a:t>
            </a:r>
          </a:p>
          <a:p>
            <a:r>
              <a:rPr lang="en-US" b="1" dirty="0"/>
              <a:t>12. The crucifixion site</a:t>
            </a:r>
          </a:p>
          <a:p>
            <a:r>
              <a:rPr lang="en-US" b="1" dirty="0"/>
              <a:t>13. Jesus body is taken down</a:t>
            </a:r>
          </a:p>
          <a:p>
            <a:r>
              <a:rPr lang="en-US" b="1" dirty="0"/>
              <a:t>14. Jesus is placed in Joseph’s tomb</a:t>
            </a:r>
          </a:p>
        </p:txBody>
      </p:sp>
    </p:spTree>
    <p:extLst>
      <p:ext uri="{BB962C8B-B14F-4D97-AF65-F5344CB8AC3E}">
        <p14:creationId xmlns:p14="http://schemas.microsoft.com/office/powerpoint/2010/main" val="38093255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172199" y="3048000"/>
            <a:ext cx="4533473" cy="838200"/>
          </a:xfrm>
        </p:spPr>
        <p:txBody>
          <a:bodyPr>
            <a:normAutofit fontScale="32500" lnSpcReduction="20000"/>
          </a:bodyPr>
          <a:lstStyle/>
          <a:p>
            <a:pPr fontAlgn="auto">
              <a:spcAft>
                <a:spcPts val="0"/>
              </a:spcAft>
              <a:defRPr/>
            </a:pPr>
            <a:r>
              <a:rPr lang="en-US" sz="3400" dirty="0">
                <a:ln w="12700">
                  <a:solidFill>
                    <a:srgbClr val="000000"/>
                  </a:solidFill>
                  <a:prstDash val="solid"/>
                </a:ln>
                <a:solidFill>
                  <a:srgbClr val="FFFF00"/>
                </a:solidFill>
              </a:rPr>
              <a:t>Hannah’s Prayer </a:t>
            </a:r>
          </a:p>
          <a:p>
            <a:pPr fontAlgn="auto">
              <a:spcAft>
                <a:spcPts val="0"/>
              </a:spcAft>
              <a:defRPr/>
            </a:pPr>
            <a:endParaRPr lang="en-US" sz="3400" dirty="0">
              <a:ln w="12700">
                <a:solidFill>
                  <a:srgbClr val="000000"/>
                </a:solidFill>
                <a:prstDash val="solid"/>
              </a:ln>
              <a:solidFill>
                <a:srgbClr val="FFFF00"/>
              </a:solidFill>
            </a:endParaRPr>
          </a:p>
          <a:p>
            <a:pPr fontAlgn="auto">
              <a:spcAft>
                <a:spcPts val="0"/>
              </a:spcAft>
              <a:defRPr/>
            </a:pPr>
            <a:r>
              <a:rPr lang="zh-TW" altLang="en-US" sz="13500" b="1" dirty="0">
                <a:ln w="12700">
                  <a:solidFill>
                    <a:srgbClr val="000000"/>
                  </a:solidFill>
                  <a:prstDash val="solid"/>
                </a:ln>
                <a:solidFill>
                  <a:srgbClr val="0000FF"/>
                </a:solidFill>
                <a:latin typeface="Yu Gothic UI Semibold" panose="020B0700000000000000" pitchFamily="34" charset="-128"/>
                <a:ea typeface="Yu Gothic UI Semibold" panose="020B0700000000000000" pitchFamily="34" charset="-128"/>
              </a:rPr>
              <a:t>哈</a:t>
            </a:r>
            <a:r>
              <a:rPr lang="en-US" altLang="zh-TW" sz="13500" b="1" dirty="0">
                <a:ln w="12700">
                  <a:solidFill>
                    <a:srgbClr val="000000"/>
                  </a:solidFill>
                  <a:prstDash val="solid"/>
                </a:ln>
                <a:solidFill>
                  <a:srgbClr val="0000FF"/>
                </a:solidFill>
                <a:latin typeface="Yu Gothic UI Semibold" panose="020B0700000000000000" pitchFamily="34" charset="-128"/>
                <a:ea typeface="Yu Gothic UI Semibold" panose="020B0700000000000000" pitchFamily="34" charset="-128"/>
              </a:rPr>
              <a:t> </a:t>
            </a:r>
            <a:r>
              <a:rPr lang="zh-TW" altLang="en-US" sz="13500" b="1" dirty="0">
                <a:ln w="12700">
                  <a:solidFill>
                    <a:srgbClr val="000000"/>
                  </a:solidFill>
                  <a:prstDash val="solid"/>
                </a:ln>
                <a:solidFill>
                  <a:srgbClr val="0000FF"/>
                </a:solidFill>
                <a:latin typeface="Yu Gothic UI Semibold" panose="020B0700000000000000" pitchFamily="34" charset="-128"/>
                <a:ea typeface="Yu Gothic UI Semibold" panose="020B0700000000000000" pitchFamily="34" charset="-128"/>
              </a:rPr>
              <a:t>拿</a:t>
            </a:r>
            <a:r>
              <a:rPr lang="en-US" altLang="zh-TW" sz="13500" b="1" dirty="0">
                <a:ln w="12700">
                  <a:solidFill>
                    <a:srgbClr val="000000"/>
                  </a:solidFill>
                  <a:prstDash val="solid"/>
                </a:ln>
                <a:solidFill>
                  <a:srgbClr val="0000FF"/>
                </a:solidFill>
                <a:latin typeface="Yu Gothic UI Semibold" panose="020B0700000000000000" pitchFamily="34" charset="-128"/>
                <a:ea typeface="Yu Gothic UI Semibold" panose="020B0700000000000000" pitchFamily="34" charset="-128"/>
              </a:rPr>
              <a:t> </a:t>
            </a:r>
            <a:r>
              <a:rPr lang="zh-TW" altLang="en-US" sz="13500" b="1" dirty="0">
                <a:ln w="12700">
                  <a:solidFill>
                    <a:srgbClr val="000000"/>
                  </a:solidFill>
                  <a:prstDash val="solid"/>
                </a:ln>
                <a:solidFill>
                  <a:srgbClr val="0000FF"/>
                </a:solidFill>
                <a:latin typeface="Yu Gothic UI Semibold" panose="020B0700000000000000" pitchFamily="34" charset="-128"/>
                <a:ea typeface="Yu Gothic UI Semibold" panose="020B0700000000000000" pitchFamily="34" charset="-128"/>
              </a:rPr>
              <a:t>的</a:t>
            </a:r>
            <a:r>
              <a:rPr lang="en-US" altLang="zh-TW" sz="13500" b="1" dirty="0">
                <a:ln w="12700">
                  <a:solidFill>
                    <a:srgbClr val="000000"/>
                  </a:solidFill>
                  <a:prstDash val="solid"/>
                </a:ln>
                <a:solidFill>
                  <a:srgbClr val="0000FF"/>
                </a:solidFill>
                <a:latin typeface="Yu Gothic UI Semibold" panose="020B0700000000000000" pitchFamily="34" charset="-128"/>
                <a:ea typeface="Yu Gothic UI Semibold" panose="020B0700000000000000" pitchFamily="34" charset="-128"/>
              </a:rPr>
              <a:t> </a:t>
            </a:r>
            <a:r>
              <a:rPr lang="zh-TW" altLang="en-US" sz="13500" b="1" dirty="0">
                <a:ln w="12700">
                  <a:solidFill>
                    <a:srgbClr val="000000"/>
                  </a:solidFill>
                  <a:prstDash val="solid"/>
                </a:ln>
                <a:solidFill>
                  <a:srgbClr val="0000FF"/>
                </a:solidFill>
                <a:latin typeface="Yu Gothic UI Semibold" panose="020B0700000000000000" pitchFamily="34" charset="-128"/>
                <a:ea typeface="Yu Gothic UI Semibold" panose="020B0700000000000000" pitchFamily="34" charset="-128"/>
              </a:rPr>
              <a:t>禱</a:t>
            </a:r>
            <a:r>
              <a:rPr lang="en-US" altLang="zh-TW" sz="13500" b="1" dirty="0">
                <a:ln w="12700">
                  <a:solidFill>
                    <a:srgbClr val="000000"/>
                  </a:solidFill>
                  <a:prstDash val="solid"/>
                </a:ln>
                <a:solidFill>
                  <a:srgbClr val="0000FF"/>
                </a:solidFill>
                <a:latin typeface="Yu Gothic UI Semibold" panose="020B0700000000000000" pitchFamily="34" charset="-128"/>
                <a:ea typeface="Yu Gothic UI Semibold" panose="020B0700000000000000" pitchFamily="34" charset="-128"/>
              </a:rPr>
              <a:t> </a:t>
            </a:r>
            <a:r>
              <a:rPr lang="zh-TW" altLang="en-US" sz="13500" b="1" dirty="0">
                <a:ln w="12700">
                  <a:solidFill>
                    <a:srgbClr val="000000"/>
                  </a:solidFill>
                  <a:prstDash val="solid"/>
                </a:ln>
                <a:solidFill>
                  <a:srgbClr val="0000FF"/>
                </a:solidFill>
                <a:latin typeface="Yu Gothic UI Semibold" panose="020B0700000000000000" pitchFamily="34" charset="-128"/>
                <a:ea typeface="Yu Gothic UI Semibold" panose="020B0700000000000000" pitchFamily="34" charset="-128"/>
              </a:rPr>
              <a:t>告</a:t>
            </a:r>
            <a:endParaRPr lang="en-US" sz="13500" b="1" dirty="0">
              <a:ln w="12700">
                <a:solidFill>
                  <a:srgbClr val="000000"/>
                </a:solidFill>
                <a:prstDash val="solid"/>
              </a:ln>
              <a:solidFill>
                <a:srgbClr val="0000FF"/>
              </a:solidFill>
              <a:latin typeface="Yu Gothic UI Semibold" panose="020B0700000000000000" pitchFamily="34" charset="-128"/>
              <a:ea typeface="Yu Gothic UI Semibold" panose="020B0700000000000000" pitchFamily="34" charset="-128"/>
            </a:endParaRPr>
          </a:p>
          <a:p>
            <a:pPr fontAlgn="auto">
              <a:spcAft>
                <a:spcPts val="0"/>
              </a:spcAft>
              <a:defRPr/>
            </a:pPr>
            <a:endParaRPr lang="en-US" dirty="0">
              <a:ln w="12700">
                <a:solidFill>
                  <a:srgbClr val="000000"/>
                </a:solidFill>
                <a:prstDash val="solid"/>
              </a:ln>
            </a:endParaRPr>
          </a:p>
        </p:txBody>
      </p:sp>
    </p:spTree>
    <p:extLst>
      <p:ext uri="{BB962C8B-B14F-4D97-AF65-F5344CB8AC3E}">
        <p14:creationId xmlns:p14="http://schemas.microsoft.com/office/powerpoint/2010/main" val="239258798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p:nvPr>
        </p:nvSpPr>
        <p:spPr>
          <a:xfrm>
            <a:off x="3246634" y="189217"/>
            <a:ext cx="6164494" cy="887413"/>
          </a:xfrm>
        </p:spPr>
        <p:txBody>
          <a:bodyPr/>
          <a:lstStyle/>
          <a:p>
            <a:r>
              <a:rPr lang="zh-TW" altLang="en-US" sz="4400" dirty="0" smtClean="0">
                <a:ln w="12700">
                  <a:solidFill>
                    <a:srgbClr val="000000"/>
                  </a:solidFill>
                  <a:prstDash val="solid"/>
                </a:ln>
                <a:solidFill>
                  <a:srgbClr val="0000FF"/>
                </a:solidFill>
              </a:rPr>
              <a:t>哈</a:t>
            </a:r>
            <a:r>
              <a:rPr lang="en-US" altLang="zh-TW" sz="4400" dirty="0" smtClean="0">
                <a:ln w="12700">
                  <a:solidFill>
                    <a:srgbClr val="000000"/>
                  </a:solidFill>
                  <a:prstDash val="solid"/>
                </a:ln>
                <a:solidFill>
                  <a:srgbClr val="0000FF"/>
                </a:solidFill>
              </a:rPr>
              <a:t> </a:t>
            </a:r>
            <a:r>
              <a:rPr lang="zh-TW" altLang="en-US" sz="4400" dirty="0" smtClean="0">
                <a:ln w="12700">
                  <a:solidFill>
                    <a:srgbClr val="000000"/>
                  </a:solidFill>
                  <a:prstDash val="solid"/>
                </a:ln>
                <a:solidFill>
                  <a:srgbClr val="0000FF"/>
                </a:solidFill>
              </a:rPr>
              <a:t>拿</a:t>
            </a:r>
            <a:r>
              <a:rPr lang="en-US" altLang="zh-TW" sz="4400" dirty="0" smtClean="0">
                <a:ln w="12700">
                  <a:solidFill>
                    <a:srgbClr val="000000"/>
                  </a:solidFill>
                  <a:prstDash val="solid"/>
                </a:ln>
                <a:solidFill>
                  <a:srgbClr val="0000FF"/>
                </a:solidFill>
              </a:rPr>
              <a:t> </a:t>
            </a:r>
            <a:r>
              <a:rPr lang="zh-TW" altLang="en-US" sz="4400" dirty="0" smtClean="0">
                <a:ln w="12700">
                  <a:solidFill>
                    <a:srgbClr val="000000"/>
                  </a:solidFill>
                  <a:prstDash val="solid"/>
                </a:ln>
                <a:solidFill>
                  <a:srgbClr val="0000FF"/>
                </a:solidFill>
              </a:rPr>
              <a:t>的</a:t>
            </a:r>
            <a:r>
              <a:rPr lang="en-US" altLang="zh-TW" sz="4400" dirty="0" smtClean="0">
                <a:ln w="12700">
                  <a:solidFill>
                    <a:srgbClr val="000000"/>
                  </a:solidFill>
                  <a:prstDash val="solid"/>
                </a:ln>
                <a:solidFill>
                  <a:srgbClr val="0000FF"/>
                </a:solidFill>
              </a:rPr>
              <a:t> </a:t>
            </a:r>
            <a:r>
              <a:rPr lang="zh-TW" altLang="en-US" sz="4400" dirty="0" smtClean="0">
                <a:ln w="12700">
                  <a:solidFill>
                    <a:srgbClr val="000000"/>
                  </a:solidFill>
                  <a:prstDash val="solid"/>
                </a:ln>
                <a:solidFill>
                  <a:srgbClr val="0000FF"/>
                </a:solidFill>
              </a:rPr>
              <a:t>禱</a:t>
            </a:r>
            <a:r>
              <a:rPr lang="en-US" altLang="zh-TW" sz="4400" dirty="0" smtClean="0">
                <a:ln w="12700">
                  <a:solidFill>
                    <a:srgbClr val="000000"/>
                  </a:solidFill>
                  <a:prstDash val="solid"/>
                </a:ln>
                <a:solidFill>
                  <a:srgbClr val="0000FF"/>
                </a:solidFill>
              </a:rPr>
              <a:t> </a:t>
            </a:r>
            <a:r>
              <a:rPr lang="zh-TW" altLang="en-US" sz="4400" dirty="0" smtClean="0">
                <a:ln w="12700">
                  <a:solidFill>
                    <a:srgbClr val="000000"/>
                  </a:solidFill>
                  <a:prstDash val="solid"/>
                </a:ln>
                <a:solidFill>
                  <a:srgbClr val="0000FF"/>
                </a:solidFill>
              </a:rPr>
              <a:t>告  </a:t>
            </a:r>
            <a:r>
              <a:rPr lang="en-US" altLang="zh-TW" sz="3200" dirty="0" smtClean="0">
                <a:ln w="12700">
                  <a:solidFill>
                    <a:srgbClr val="000000"/>
                  </a:solidFill>
                  <a:prstDash val="solid"/>
                </a:ln>
                <a:solidFill>
                  <a:srgbClr val="0000FF"/>
                </a:solidFill>
              </a:rPr>
              <a:t>(Play video)</a:t>
            </a:r>
            <a:endParaRPr lang="en-US" sz="3200" dirty="0">
              <a:latin typeface="News Gothic MT" charset="0"/>
            </a:endParaRPr>
          </a:p>
        </p:txBody>
      </p:sp>
      <p:sp>
        <p:nvSpPr>
          <p:cNvPr id="2" name="Content Placeholder 1"/>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872395" y="1227762"/>
            <a:ext cx="8130267" cy="4569628"/>
          </a:xfrm>
          <a:prstGeom prst="rect">
            <a:avLst/>
          </a:prstGeom>
        </p:spPr>
      </p:pic>
    </p:spTree>
    <p:extLst>
      <p:ext uri="{BB962C8B-B14F-4D97-AF65-F5344CB8AC3E}">
        <p14:creationId xmlns:p14="http://schemas.microsoft.com/office/powerpoint/2010/main" val="266937464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4975" y="38529"/>
            <a:ext cx="6597651" cy="887413"/>
          </a:xfrm>
        </p:spPr>
        <p:txBody>
          <a:bodyPr/>
          <a:lstStyle/>
          <a:p>
            <a:r>
              <a:rPr lang="zh-TW" altLang="en-US" sz="4000" b="1" dirty="0" smtClean="0"/>
              <a:t>哈拿的禱告－撒母耳記上</a:t>
            </a:r>
            <a:endParaRPr lang="en-US" sz="4000" b="1" dirty="0"/>
          </a:p>
        </p:txBody>
      </p:sp>
      <p:sp>
        <p:nvSpPr>
          <p:cNvPr id="3" name="Content Placeholder 2"/>
          <p:cNvSpPr>
            <a:spLocks noGrp="1"/>
          </p:cNvSpPr>
          <p:nvPr>
            <p:ph idx="1"/>
          </p:nvPr>
        </p:nvSpPr>
        <p:spPr>
          <a:xfrm>
            <a:off x="2486346" y="1137311"/>
            <a:ext cx="8167955" cy="5653907"/>
          </a:xfrm>
        </p:spPr>
        <p:txBody>
          <a:bodyPr>
            <a:normAutofit lnSpcReduction="10000"/>
          </a:bodyPr>
          <a:lstStyle/>
          <a:p>
            <a:r>
              <a:rPr lang="zh-TW" altLang="en-US" sz="2800" b="1" dirty="0" smtClean="0">
                <a:latin typeface="Yu Gothic UI Semibold" panose="020B0700000000000000" pitchFamily="34" charset="-128"/>
                <a:ea typeface="Yu Gothic UI Semibold" panose="020B0700000000000000" pitchFamily="34" charset="-128"/>
              </a:rPr>
              <a:t>1章</a:t>
            </a:r>
            <a:r>
              <a:rPr lang="en-US" altLang="zh-TW" sz="2800" b="1" dirty="0" smtClean="0">
                <a:latin typeface="Yu Gothic UI Semibold" panose="020B0700000000000000" pitchFamily="34" charset="-128"/>
                <a:ea typeface="Yu Gothic UI Semibold" panose="020B0700000000000000" pitchFamily="34" charset="-128"/>
              </a:rPr>
              <a:t>:</a:t>
            </a:r>
            <a:r>
              <a:rPr lang="zh-TW" altLang="en-US" sz="2800" b="1" dirty="0" smtClean="0">
                <a:latin typeface="Yu Gothic UI Semibold" panose="020B0700000000000000" pitchFamily="34" charset="-128"/>
                <a:ea typeface="Yu Gothic UI Semibold" panose="020B0700000000000000" pitchFamily="34" charset="-128"/>
              </a:rPr>
              <a:t>1</a:t>
            </a:r>
            <a:r>
              <a:rPr lang="zh-TW" altLang="zh-TW" sz="2800" b="1" dirty="0" smtClean="0">
                <a:latin typeface="Yu Gothic UI Semibold" panose="020B0700000000000000" pitchFamily="34" charset="-128"/>
                <a:ea typeface="Yu Gothic UI Semibold" panose="020B0700000000000000" pitchFamily="34" charset="-128"/>
              </a:rPr>
              <a:t>1</a:t>
            </a:r>
            <a:r>
              <a:rPr lang="zh-TW" altLang="en-US" sz="2800" b="1" dirty="0" smtClean="0">
                <a:latin typeface="Yu Gothic UI Semibold" panose="020B0700000000000000" pitchFamily="34" charset="-128"/>
                <a:ea typeface="Yu Gothic UI Semibold" panose="020B0700000000000000" pitchFamily="34" charset="-128"/>
              </a:rPr>
              <a:t>節</a:t>
            </a:r>
            <a:r>
              <a:rPr lang="en-US" altLang="zh-TW" sz="2800" b="1" dirty="0" smtClean="0">
                <a:latin typeface="Yu Gothic UI Semibold" panose="020B0700000000000000" pitchFamily="34" charset="-128"/>
                <a:ea typeface="Yu Gothic UI Semibold" panose="020B0700000000000000" pitchFamily="34" charset="-128"/>
              </a:rPr>
              <a:t>-</a:t>
            </a:r>
            <a:r>
              <a:rPr lang="zh-TW" altLang="en-US" sz="2800" b="1" dirty="0" smtClean="0">
                <a:latin typeface="Yu Gothic UI Semibold" panose="020B0700000000000000" pitchFamily="34" charset="-128"/>
                <a:ea typeface="Yu Gothic UI Semibold" panose="020B0700000000000000" pitchFamily="34" charset="-128"/>
              </a:rPr>
              <a:t>“萬軍之耶和華呀，你若垂顧婢女的苦情，眷念不忘婢女，賜我一個兒子，我便使他終身歸於耶和華</a:t>
            </a:r>
            <a:r>
              <a:rPr lang="en-US" altLang="zh-TW" sz="2800" b="1" dirty="0" smtClean="0">
                <a:latin typeface="Yu Gothic UI Semibold" panose="020B0700000000000000" pitchFamily="34" charset="-128"/>
                <a:ea typeface="Yu Gothic UI Semibold" panose="020B0700000000000000" pitchFamily="34" charset="-128"/>
              </a:rPr>
              <a:t>…”</a:t>
            </a:r>
          </a:p>
          <a:p>
            <a:r>
              <a:rPr lang="zh-TW" altLang="en-US" sz="2800" b="1" dirty="0" smtClean="0">
                <a:latin typeface="Yu Gothic UI Semibold" panose="020B0700000000000000" pitchFamily="34" charset="-128"/>
                <a:ea typeface="Yu Gothic UI Semibold" panose="020B0700000000000000" pitchFamily="34" charset="-128"/>
              </a:rPr>
              <a:t>1章</a:t>
            </a:r>
            <a:r>
              <a:rPr lang="en-US" altLang="zh-TW" sz="2800" b="1" dirty="0" smtClean="0">
                <a:latin typeface="Yu Gothic UI Semibold" panose="020B0700000000000000" pitchFamily="34" charset="-128"/>
                <a:ea typeface="Yu Gothic UI Semibold" panose="020B0700000000000000" pitchFamily="34" charset="-128"/>
              </a:rPr>
              <a:t>:20</a:t>
            </a:r>
            <a:r>
              <a:rPr lang="zh-TW" altLang="en-US" sz="2800" b="1" dirty="0" smtClean="0">
                <a:latin typeface="Yu Gothic UI Semibold" panose="020B0700000000000000" pitchFamily="34" charset="-128"/>
                <a:ea typeface="Yu Gothic UI Semibold" panose="020B0700000000000000" pitchFamily="34" charset="-128"/>
              </a:rPr>
              <a:t>節</a:t>
            </a:r>
            <a:r>
              <a:rPr lang="en-US" altLang="zh-TW" sz="2800" b="1" dirty="0" smtClean="0">
                <a:latin typeface="Yu Gothic UI Semibold" panose="020B0700000000000000" pitchFamily="34" charset="-128"/>
                <a:ea typeface="Yu Gothic UI Semibold" panose="020B0700000000000000" pitchFamily="34" charset="-128"/>
              </a:rPr>
              <a:t>-“</a:t>
            </a:r>
            <a:r>
              <a:rPr lang="zh-TW" altLang="en-US" sz="2800" b="1" dirty="0" smtClean="0">
                <a:latin typeface="Yu Gothic UI Semibold" panose="020B0700000000000000" pitchFamily="34" charset="-128"/>
                <a:ea typeface="Yu Gothic UI Semibold" panose="020B0700000000000000" pitchFamily="34" charset="-128"/>
              </a:rPr>
              <a:t>哈拿就懷孕。日期足了就生了一個兒子，給他起名撒母耳；說：這是我從耶和華那裡求來的。”</a:t>
            </a:r>
            <a:endParaRPr lang="en-US" altLang="zh-TW" sz="2800" b="1" dirty="0" smtClean="0">
              <a:latin typeface="Yu Gothic UI Semibold" panose="020B0700000000000000" pitchFamily="34" charset="-128"/>
              <a:ea typeface="Yu Gothic UI Semibold" panose="020B0700000000000000" pitchFamily="34" charset="-128"/>
            </a:endParaRPr>
          </a:p>
          <a:p>
            <a:r>
              <a:rPr lang="zh-TW" altLang="en-US" sz="2800" b="1" dirty="0" smtClean="0">
                <a:latin typeface="Yu Gothic UI Semibold" panose="020B0700000000000000" pitchFamily="34" charset="-128"/>
                <a:ea typeface="Yu Gothic UI Semibold" panose="020B0700000000000000" pitchFamily="34" charset="-128"/>
              </a:rPr>
              <a:t>1章</a:t>
            </a:r>
            <a:r>
              <a:rPr lang="en-US" altLang="zh-TW" sz="2800" b="1" dirty="0" smtClean="0">
                <a:latin typeface="Yu Gothic UI Semibold" panose="020B0700000000000000" pitchFamily="34" charset="-128"/>
                <a:ea typeface="Yu Gothic UI Semibold" panose="020B0700000000000000" pitchFamily="34" charset="-128"/>
              </a:rPr>
              <a:t>:24</a:t>
            </a:r>
            <a:r>
              <a:rPr lang="zh-TW" altLang="en-US" sz="2800" b="1" dirty="0" smtClean="0">
                <a:latin typeface="Yu Gothic UI Semibold" panose="020B0700000000000000" pitchFamily="34" charset="-128"/>
                <a:ea typeface="Yu Gothic UI Semibold" panose="020B0700000000000000" pitchFamily="34" charset="-128"/>
              </a:rPr>
              <a:t>～</a:t>
            </a:r>
            <a:r>
              <a:rPr lang="en-US" altLang="zh-TW" sz="2800" b="1" dirty="0" smtClean="0">
                <a:latin typeface="Yu Gothic UI Semibold" panose="020B0700000000000000" pitchFamily="34" charset="-128"/>
                <a:ea typeface="Yu Gothic UI Semibold" panose="020B0700000000000000" pitchFamily="34" charset="-128"/>
              </a:rPr>
              <a:t>28</a:t>
            </a:r>
            <a:r>
              <a:rPr lang="zh-TW" altLang="en-US" sz="2800" b="1" dirty="0" smtClean="0">
                <a:latin typeface="Yu Gothic UI Semibold" panose="020B0700000000000000" pitchFamily="34" charset="-128"/>
                <a:ea typeface="Yu Gothic UI Semibold" panose="020B0700000000000000" pitchFamily="34" charset="-128"/>
              </a:rPr>
              <a:t>節</a:t>
            </a:r>
            <a:r>
              <a:rPr lang="en-US" altLang="zh-TW" sz="2800" b="1" dirty="0">
                <a:latin typeface="Yu Gothic UI Semibold" panose="020B0700000000000000" pitchFamily="34" charset="-128"/>
                <a:ea typeface="Yu Gothic UI Semibold" panose="020B0700000000000000" pitchFamily="34" charset="-128"/>
              </a:rPr>
              <a:t>-</a:t>
            </a:r>
            <a:r>
              <a:rPr lang="zh-TW" altLang="zh-TW" sz="2800" b="1" dirty="0" smtClean="0">
                <a:latin typeface="Yu Gothic UI Semibold" panose="020B0700000000000000" pitchFamily="34" charset="-128"/>
                <a:ea typeface="Yu Gothic UI Semibold" panose="020B0700000000000000" pitchFamily="34" charset="-128"/>
              </a:rPr>
              <a:t>“</a:t>
            </a:r>
            <a:r>
              <a:rPr lang="zh-TW" altLang="en-US" sz="2800" b="1" dirty="0" smtClean="0">
                <a:latin typeface="Yu Gothic UI Semibold" panose="020B0700000000000000" pitchFamily="34" charset="-128"/>
                <a:ea typeface="Yu Gothic UI Semibold" panose="020B0700000000000000" pitchFamily="34" charset="-128"/>
              </a:rPr>
              <a:t>既斷了奶，就把孩子帶上</a:t>
            </a:r>
            <a:r>
              <a:rPr lang="zh-TW" altLang="en-US" sz="2800" b="1" u="sng" dirty="0" smtClean="0">
                <a:latin typeface="Yu Gothic UI Semibold" panose="020B0700000000000000" pitchFamily="34" charset="-128"/>
                <a:ea typeface="Yu Gothic UI Semibold" panose="020B0700000000000000" pitchFamily="34" charset="-128"/>
              </a:rPr>
              <a:t>士羅</a:t>
            </a:r>
            <a:r>
              <a:rPr lang="zh-TW" altLang="en-US" sz="2800" b="1" dirty="0" smtClean="0">
                <a:latin typeface="Yu Gothic UI Semibold" panose="020B0700000000000000" pitchFamily="34" charset="-128"/>
                <a:ea typeface="Yu Gothic UI Semibold" panose="020B0700000000000000" pitchFamily="34" charset="-128"/>
              </a:rPr>
              <a:t>；到了耶和華的殿；</a:t>
            </a:r>
            <a:r>
              <a:rPr lang="en-US" altLang="zh-TW" sz="2800" b="1" dirty="0" smtClean="0">
                <a:latin typeface="Yu Gothic UI Semibold" panose="020B0700000000000000" pitchFamily="34" charset="-128"/>
                <a:ea typeface="Yu Gothic UI Semibold" panose="020B0700000000000000" pitchFamily="34" charset="-128"/>
              </a:rPr>
              <a:t>…</a:t>
            </a:r>
            <a:r>
              <a:rPr lang="zh-TW" altLang="en-US" sz="2800" b="1" dirty="0" smtClean="0">
                <a:latin typeface="Yu Gothic UI Semibold" panose="020B0700000000000000" pitchFamily="34" charset="-128"/>
                <a:ea typeface="Yu Gothic UI Semibold" panose="020B0700000000000000" pitchFamily="34" charset="-128"/>
              </a:rPr>
              <a:t>所以我將這孩子歸與耶和華，使他終身歸與耶和華。於是在那裏敬拜耶和華。</a:t>
            </a:r>
            <a:endParaRPr lang="en-US" altLang="zh-TW" sz="2800" b="1" dirty="0" smtClean="0">
              <a:latin typeface="Yu Gothic UI Semibold" panose="020B0700000000000000" pitchFamily="34" charset="-128"/>
              <a:ea typeface="Yu Gothic UI Semibold" panose="020B0700000000000000" pitchFamily="34" charset="-128"/>
            </a:endParaRPr>
          </a:p>
          <a:p>
            <a:r>
              <a:rPr lang="en-US" altLang="zh-TW" sz="2800" b="1" dirty="0" smtClean="0">
                <a:latin typeface="Yu Gothic UI Semibold" panose="020B0700000000000000" pitchFamily="34" charset="-128"/>
                <a:ea typeface="Yu Gothic UI Semibold" panose="020B0700000000000000" pitchFamily="34" charset="-128"/>
              </a:rPr>
              <a:t>2</a:t>
            </a:r>
            <a:r>
              <a:rPr lang="zh-TW" altLang="en-US" sz="2800" b="1" dirty="0" smtClean="0">
                <a:latin typeface="Yu Gothic UI Semibold" panose="020B0700000000000000" pitchFamily="34" charset="-128"/>
                <a:ea typeface="Yu Gothic UI Semibold" panose="020B0700000000000000" pitchFamily="34" charset="-128"/>
              </a:rPr>
              <a:t>章</a:t>
            </a:r>
            <a:r>
              <a:rPr lang="en-US" altLang="zh-TW" sz="2800" b="1" dirty="0" smtClean="0">
                <a:latin typeface="Yu Gothic UI Semibold" panose="020B0700000000000000" pitchFamily="34" charset="-128"/>
                <a:ea typeface="Yu Gothic UI Semibold" panose="020B0700000000000000" pitchFamily="34" charset="-128"/>
              </a:rPr>
              <a:t>:1~2-</a:t>
            </a:r>
            <a:r>
              <a:rPr lang="zh-TW" altLang="en-US" sz="2800" b="1" dirty="0" smtClean="0">
                <a:latin typeface="Yu Gothic UI Semibold" panose="020B0700000000000000" pitchFamily="34" charset="-128"/>
                <a:ea typeface="Yu Gothic UI Semibold" panose="020B0700000000000000" pitchFamily="34" charset="-128"/>
              </a:rPr>
              <a:t>哈那禱告說：“我的心因耶和華快樂，我的角因耶和華高舉，</a:t>
            </a:r>
            <a:r>
              <a:rPr lang="en-US" altLang="zh-TW" sz="2800" b="1" dirty="0" smtClean="0">
                <a:latin typeface="Yu Gothic UI Semibold" panose="020B0700000000000000" pitchFamily="34" charset="-128"/>
                <a:ea typeface="Yu Gothic UI Semibold" panose="020B0700000000000000" pitchFamily="34" charset="-128"/>
              </a:rPr>
              <a:t>…</a:t>
            </a:r>
            <a:r>
              <a:rPr lang="zh-TW" altLang="en-US" sz="2800" b="1" dirty="0" smtClean="0">
                <a:latin typeface="Yu Gothic UI Semibold" panose="020B0700000000000000" pitchFamily="34" charset="-128"/>
                <a:ea typeface="Yu Gothic UI Semibold" panose="020B0700000000000000" pitchFamily="34" charset="-128"/>
              </a:rPr>
              <a:t>除祂以外沒有可比的，也沒有磐石像我們的</a:t>
            </a:r>
            <a:r>
              <a:rPr lang="en-US" altLang="zh-TW" sz="2800" b="1" dirty="0" smtClean="0">
                <a:latin typeface="Yu Gothic UI Semibold" panose="020B0700000000000000" pitchFamily="34" charset="-128"/>
                <a:ea typeface="Yu Gothic UI Semibold" panose="020B0700000000000000" pitchFamily="34" charset="-128"/>
              </a:rPr>
              <a:t> </a:t>
            </a:r>
            <a:r>
              <a:rPr lang="zh-TW" altLang="en-US" sz="2800" b="1" dirty="0" smtClean="0">
                <a:latin typeface="Yu Gothic UI Semibold" panose="020B0700000000000000" pitchFamily="34" charset="-128"/>
                <a:ea typeface="Yu Gothic UI Semibold" panose="020B0700000000000000" pitchFamily="34" charset="-128"/>
              </a:rPr>
              <a:t>神。”</a:t>
            </a:r>
            <a:endParaRPr lang="en-US" altLang="zh-TW" sz="2800" b="1" dirty="0" smtClean="0">
              <a:latin typeface="Yu Gothic UI Semibold" panose="020B0700000000000000" pitchFamily="34" charset="-128"/>
              <a:ea typeface="Yu Gothic UI Semibold" panose="020B0700000000000000" pitchFamily="34" charset="-128"/>
            </a:endParaRPr>
          </a:p>
          <a:p>
            <a:endParaRPr lang="en-US" altLang="zh-TW" dirty="0" smtClean="0"/>
          </a:p>
          <a:p>
            <a:endParaRPr lang="en-US" dirty="0"/>
          </a:p>
        </p:txBody>
      </p:sp>
    </p:spTree>
    <p:extLst>
      <p:ext uri="{BB962C8B-B14F-4D97-AF65-F5344CB8AC3E}">
        <p14:creationId xmlns:p14="http://schemas.microsoft.com/office/powerpoint/2010/main" val="4130020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55524" y="197779"/>
            <a:ext cx="6597651" cy="887413"/>
          </a:xfrm>
        </p:spPr>
        <p:txBody>
          <a:bodyPr/>
          <a:lstStyle/>
          <a:p>
            <a:r>
              <a:rPr lang="zh-TW" altLang="en-US" sz="3600" b="1" dirty="0" smtClean="0">
                <a:latin typeface="Yu Gothic UI Semibold" panose="020B0700000000000000" pitchFamily="34" charset="-128"/>
                <a:ea typeface="Yu Gothic UI Semibold" panose="020B0700000000000000" pitchFamily="34" charset="-128"/>
              </a:rPr>
              <a:t>哈拿禱告給我的省思</a:t>
            </a:r>
            <a:endParaRPr lang="en-US" sz="3600" b="1" dirty="0">
              <a:latin typeface="Yu Gothic UI Semibold" panose="020B0700000000000000" pitchFamily="34" charset="-128"/>
              <a:ea typeface="Yu Gothic UI Semibold" panose="020B0700000000000000" pitchFamily="34" charset="-128"/>
            </a:endParaRPr>
          </a:p>
        </p:txBody>
      </p:sp>
      <p:sp>
        <p:nvSpPr>
          <p:cNvPr id="3" name="Content Placeholder 2"/>
          <p:cNvSpPr>
            <a:spLocks noGrp="1"/>
          </p:cNvSpPr>
          <p:nvPr>
            <p:ph idx="1"/>
          </p:nvPr>
        </p:nvSpPr>
        <p:spPr>
          <a:xfrm>
            <a:off x="2568540" y="1289408"/>
            <a:ext cx="8598994" cy="5414480"/>
          </a:xfrm>
        </p:spPr>
        <p:txBody>
          <a:bodyPr>
            <a:normAutofit fontScale="92500" lnSpcReduction="10000"/>
          </a:bodyPr>
          <a:lstStyle/>
          <a:p>
            <a:r>
              <a:rPr lang="zh-TW" altLang="en-US" sz="2800" b="1" dirty="0" smtClean="0">
                <a:latin typeface="Yu Gothic UI Semibold" panose="020B0700000000000000" pitchFamily="34" charset="-128"/>
                <a:ea typeface="Yu Gothic UI Semibold" panose="020B0700000000000000" pitchFamily="34" charset="-128"/>
              </a:rPr>
              <a:t>神給我們禱告的權柄，我們是不是把大小事都帶到</a:t>
            </a:r>
            <a:r>
              <a:rPr lang="en-US" altLang="zh-TW" sz="2800" b="1" dirty="0" smtClean="0">
                <a:latin typeface="Yu Gothic UI Semibold" panose="020B0700000000000000" pitchFamily="34" charset="-128"/>
                <a:ea typeface="Yu Gothic UI Semibold" panose="020B0700000000000000" pitchFamily="34" charset="-128"/>
              </a:rPr>
              <a:t> </a:t>
            </a:r>
            <a:r>
              <a:rPr lang="zh-TW" altLang="en-US" sz="2800" b="1" dirty="0" smtClean="0">
                <a:latin typeface="Yu Gothic UI Semibold" panose="020B0700000000000000" pitchFamily="34" charset="-128"/>
                <a:ea typeface="Yu Gothic UI Semibold" panose="020B0700000000000000" pitchFamily="34" charset="-128"/>
              </a:rPr>
              <a:t>祂的只剩寶座前求呢？尤其是，人們認為“又大又難”的事（或是依據客觀環境來考量，在我們眼裏根本不可能成就的事）。</a:t>
            </a:r>
            <a:endParaRPr lang="en-US" altLang="zh-TW" sz="2800" b="1" dirty="0" smtClean="0">
              <a:latin typeface="Yu Gothic UI Semibold" panose="020B0700000000000000" pitchFamily="34" charset="-128"/>
              <a:ea typeface="Yu Gothic UI Semibold" panose="020B0700000000000000" pitchFamily="34" charset="-128"/>
            </a:endParaRPr>
          </a:p>
          <a:p>
            <a:r>
              <a:rPr lang="zh-TW" altLang="en-US" sz="2800" b="1" dirty="0" smtClean="0">
                <a:latin typeface="Yu Gothic UI Semibold" panose="020B0700000000000000" pitchFamily="34" charset="-128"/>
                <a:ea typeface="Yu Gothic UI Semibold" panose="020B0700000000000000" pitchFamily="34" charset="-128"/>
              </a:rPr>
              <a:t>我們確信我們在</a:t>
            </a:r>
            <a:r>
              <a:rPr lang="en-US" altLang="zh-TW" sz="2800" b="1" dirty="0" smtClean="0">
                <a:latin typeface="Yu Gothic UI Semibold" panose="020B0700000000000000" pitchFamily="34" charset="-128"/>
                <a:ea typeface="Yu Gothic UI Semibold" panose="020B0700000000000000" pitchFamily="34" charset="-128"/>
              </a:rPr>
              <a:t> </a:t>
            </a:r>
            <a:r>
              <a:rPr lang="zh-TW" altLang="en-US" sz="2800" b="1" dirty="0" smtClean="0">
                <a:latin typeface="Yu Gothic UI Semibold" panose="020B0700000000000000" pitchFamily="34" charset="-128"/>
                <a:ea typeface="Yu Gothic UI Semibold" panose="020B0700000000000000" pitchFamily="34" charset="-128"/>
              </a:rPr>
              <a:t>神面前所要的是什麼嗎（有沒有詢問 神我們的禱告是不是合</a:t>
            </a:r>
            <a:r>
              <a:rPr lang="en-US" altLang="zh-TW" sz="2800" b="1" dirty="0" smtClean="0">
                <a:latin typeface="Yu Gothic UI Semibold" panose="020B0700000000000000" pitchFamily="34" charset="-128"/>
                <a:ea typeface="Yu Gothic UI Semibold" panose="020B0700000000000000" pitchFamily="34" charset="-128"/>
              </a:rPr>
              <a:t> </a:t>
            </a:r>
            <a:r>
              <a:rPr lang="zh-TW" altLang="en-US" sz="2800" b="1" dirty="0" smtClean="0">
                <a:latin typeface="Yu Gothic UI Semibold" panose="020B0700000000000000" pitchFamily="34" charset="-128"/>
                <a:ea typeface="Yu Gothic UI Semibold" panose="020B0700000000000000" pitchFamily="34" charset="-128"/>
              </a:rPr>
              <a:t>神心意？）</a:t>
            </a:r>
            <a:endParaRPr lang="en-US" altLang="zh-TW" sz="2800" b="1" dirty="0" smtClean="0">
              <a:latin typeface="Yu Gothic UI Semibold" panose="020B0700000000000000" pitchFamily="34" charset="-128"/>
              <a:ea typeface="Yu Gothic UI Semibold" panose="020B0700000000000000" pitchFamily="34" charset="-128"/>
            </a:endParaRPr>
          </a:p>
          <a:p>
            <a:r>
              <a:rPr lang="zh-TW" altLang="en-US" sz="2800" b="1" dirty="0" smtClean="0">
                <a:latin typeface="Yu Gothic UI Semibold" panose="020B0700000000000000" pitchFamily="34" charset="-128"/>
                <a:ea typeface="Yu Gothic UI Semibold" panose="020B0700000000000000" pitchFamily="34" charset="-128"/>
              </a:rPr>
              <a:t>我們對自己所求，在</a:t>
            </a:r>
            <a:r>
              <a:rPr lang="en-US" altLang="zh-TW" sz="2800" b="1" dirty="0" smtClean="0">
                <a:latin typeface="Yu Gothic UI Semibold" panose="020B0700000000000000" pitchFamily="34" charset="-128"/>
                <a:ea typeface="Yu Gothic UI Semibold" panose="020B0700000000000000" pitchFamily="34" charset="-128"/>
              </a:rPr>
              <a:t> </a:t>
            </a:r>
            <a:r>
              <a:rPr lang="zh-TW" altLang="en-US" sz="2800" b="1" dirty="0" smtClean="0">
                <a:latin typeface="Yu Gothic UI Semibold" panose="020B0700000000000000" pitchFamily="34" charset="-128"/>
                <a:ea typeface="Yu Gothic UI Semibold" panose="020B0700000000000000" pitchFamily="34" charset="-128"/>
              </a:rPr>
              <a:t>神面前有絕對的信心嗎？</a:t>
            </a:r>
            <a:endParaRPr lang="en-US" altLang="zh-TW" sz="2800" b="1" dirty="0" smtClean="0">
              <a:latin typeface="Yu Gothic UI Semibold" panose="020B0700000000000000" pitchFamily="34" charset="-128"/>
              <a:ea typeface="Yu Gothic UI Semibold" panose="020B0700000000000000" pitchFamily="34" charset="-128"/>
            </a:endParaRPr>
          </a:p>
          <a:p>
            <a:r>
              <a:rPr lang="zh-TW" altLang="en-US" sz="2800" b="1" dirty="0" smtClean="0">
                <a:latin typeface="Yu Gothic UI Semibold" panose="020B0700000000000000" pitchFamily="34" charset="-128"/>
                <a:ea typeface="Yu Gothic UI Semibold" panose="020B0700000000000000" pitchFamily="34" charset="-128"/>
              </a:rPr>
              <a:t>我們願意完全交託順服</a:t>
            </a:r>
            <a:r>
              <a:rPr lang="en-US" altLang="zh-TW" sz="2800" b="1" dirty="0" smtClean="0">
                <a:latin typeface="Yu Gothic UI Semibold" panose="020B0700000000000000" pitchFamily="34" charset="-128"/>
                <a:ea typeface="Yu Gothic UI Semibold" panose="020B0700000000000000" pitchFamily="34" charset="-128"/>
              </a:rPr>
              <a:t> </a:t>
            </a:r>
            <a:r>
              <a:rPr lang="zh-TW" altLang="en-US" sz="2800" b="1" dirty="0" smtClean="0">
                <a:latin typeface="Yu Gothic UI Semibold" panose="020B0700000000000000" pitchFamily="34" charset="-128"/>
                <a:ea typeface="Yu Gothic UI Semibold" panose="020B0700000000000000" pitchFamily="34" charset="-128"/>
              </a:rPr>
              <a:t>神的帶領嗎？</a:t>
            </a:r>
            <a:endParaRPr lang="en-US" altLang="zh-TW" sz="2800" b="1" dirty="0" smtClean="0">
              <a:latin typeface="Yu Gothic UI Semibold" panose="020B0700000000000000" pitchFamily="34" charset="-128"/>
              <a:ea typeface="Yu Gothic UI Semibold" panose="020B0700000000000000" pitchFamily="34" charset="-128"/>
            </a:endParaRPr>
          </a:p>
          <a:p>
            <a:r>
              <a:rPr lang="zh-TW" altLang="en-US" sz="2800" b="1" dirty="0" smtClean="0">
                <a:latin typeface="Yu Gothic UI Semibold" panose="020B0700000000000000" pitchFamily="34" charset="-128"/>
                <a:ea typeface="Yu Gothic UI Semibold" panose="020B0700000000000000" pitchFamily="34" charset="-128"/>
              </a:rPr>
              <a:t>我們願意耐心等候</a:t>
            </a:r>
            <a:r>
              <a:rPr lang="en-US" altLang="zh-TW" sz="2800" b="1" dirty="0" smtClean="0">
                <a:latin typeface="Yu Gothic UI Semibold" panose="020B0700000000000000" pitchFamily="34" charset="-128"/>
                <a:ea typeface="Yu Gothic UI Semibold" panose="020B0700000000000000" pitchFamily="34" charset="-128"/>
              </a:rPr>
              <a:t> </a:t>
            </a:r>
            <a:r>
              <a:rPr lang="zh-TW" altLang="en-US" sz="2800" b="1" dirty="0" smtClean="0">
                <a:latin typeface="Yu Gothic UI Semibold" panose="020B0700000000000000" pitchFamily="34" charset="-128"/>
                <a:ea typeface="Yu Gothic UI Semibold" panose="020B0700000000000000" pitchFamily="34" charset="-128"/>
              </a:rPr>
              <a:t>神嗎？</a:t>
            </a:r>
            <a:endParaRPr lang="en-US" altLang="zh-TW" sz="2800" b="1" dirty="0" smtClean="0">
              <a:latin typeface="Yu Gothic UI Semibold" panose="020B0700000000000000" pitchFamily="34" charset="-128"/>
              <a:ea typeface="Yu Gothic UI Semibold" panose="020B0700000000000000" pitchFamily="34" charset="-128"/>
            </a:endParaRPr>
          </a:p>
          <a:p>
            <a:r>
              <a:rPr lang="zh-TW" altLang="en-US" sz="2800" b="1" dirty="0" smtClean="0">
                <a:latin typeface="Yu Gothic UI Semibold" panose="020B0700000000000000" pitchFamily="34" charset="-128"/>
                <a:ea typeface="Yu Gothic UI Semibold" panose="020B0700000000000000" pitchFamily="34" charset="-128"/>
              </a:rPr>
              <a:t>我們有沒有盡心盡力配合</a:t>
            </a:r>
            <a:r>
              <a:rPr lang="en-US" altLang="zh-TW" sz="2800" b="1" dirty="0" smtClean="0">
                <a:latin typeface="Yu Gothic UI Semibold" panose="020B0700000000000000" pitchFamily="34" charset="-128"/>
                <a:ea typeface="Yu Gothic UI Semibold" panose="020B0700000000000000" pitchFamily="34" charset="-128"/>
              </a:rPr>
              <a:t> </a:t>
            </a:r>
            <a:r>
              <a:rPr lang="zh-TW" altLang="en-US" sz="2800" b="1" dirty="0" smtClean="0">
                <a:latin typeface="Yu Gothic UI Semibold" panose="020B0700000000000000" pitchFamily="34" charset="-128"/>
                <a:ea typeface="Yu Gothic UI Semibold" panose="020B0700000000000000" pitchFamily="34" charset="-128"/>
              </a:rPr>
              <a:t>神來預備自己，以迎接 神要成就－我們對祂的禱告？</a:t>
            </a:r>
            <a:endParaRPr lang="en-US" altLang="zh-TW" b="1" dirty="0" smtClean="0">
              <a:latin typeface="Yu Gothic UI Semibold" panose="020B0700000000000000" pitchFamily="34" charset="-128"/>
              <a:ea typeface="Yu Gothic UI Semibold" panose="020B0700000000000000" pitchFamily="34" charset="-128"/>
            </a:endParaRPr>
          </a:p>
          <a:p>
            <a:endParaRPr lang="en-US" dirty="0"/>
          </a:p>
        </p:txBody>
      </p:sp>
    </p:spTree>
    <p:extLst>
      <p:ext uri="{BB962C8B-B14F-4D97-AF65-F5344CB8AC3E}">
        <p14:creationId xmlns:p14="http://schemas.microsoft.com/office/powerpoint/2010/main" val="17071614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tle 1"/>
          <p:cNvSpPr>
            <a:spLocks noGrp="1"/>
          </p:cNvSpPr>
          <p:nvPr>
            <p:ph type="title"/>
          </p:nvPr>
        </p:nvSpPr>
        <p:spPr>
          <a:xfrm>
            <a:off x="2225212" y="336479"/>
            <a:ext cx="5757808" cy="533400"/>
          </a:xfrm>
        </p:spPr>
        <p:txBody>
          <a:bodyPr/>
          <a:lstStyle/>
          <a:p>
            <a:r>
              <a:rPr lang="zh-TW" altLang="en-US" sz="4000" b="1" dirty="0">
                <a:latin typeface="Yu Gothic UI Semibold" panose="020B0700000000000000" pitchFamily="34" charset="-128"/>
                <a:ea typeface="Yu Gothic UI Semibold" panose="020B0700000000000000" pitchFamily="34" charset="-128"/>
                <a:cs typeface="新細明體" charset="0"/>
              </a:rPr>
              <a:t>我的約旦</a:t>
            </a:r>
            <a:r>
              <a:rPr lang="en-US" altLang="zh-TW" sz="4000" b="1" dirty="0">
                <a:latin typeface="Yu Gothic UI Semibold" panose="020B0700000000000000" pitchFamily="34" charset="-128"/>
                <a:ea typeface="Yu Gothic UI Semibold" panose="020B0700000000000000" pitchFamily="34" charset="-128"/>
                <a:cs typeface="新細明體" charset="0"/>
              </a:rPr>
              <a:t>/</a:t>
            </a:r>
            <a:r>
              <a:rPr lang="zh-TW" altLang="en-US" sz="4000" b="1" dirty="0">
                <a:latin typeface="Yu Gothic UI Semibold" panose="020B0700000000000000" pitchFamily="34" charset="-128"/>
                <a:ea typeface="Yu Gothic UI Semibold" panose="020B0700000000000000" pitchFamily="34" charset="-128"/>
                <a:cs typeface="新細明體" charset="0"/>
              </a:rPr>
              <a:t>以色列之旅</a:t>
            </a:r>
            <a:endParaRPr lang="en-US" sz="4000" b="1" dirty="0">
              <a:latin typeface="Yu Gothic UI Semibold" panose="020B0700000000000000" pitchFamily="34" charset="-128"/>
              <a:ea typeface="Yu Gothic UI Semibold" panose="020B0700000000000000" pitchFamily="34" charset="-128"/>
            </a:endParaRPr>
          </a:p>
        </p:txBody>
      </p:sp>
      <p:sp>
        <p:nvSpPr>
          <p:cNvPr id="3" name="Content Placeholder 2"/>
          <p:cNvSpPr>
            <a:spLocks noGrp="1"/>
          </p:cNvSpPr>
          <p:nvPr>
            <p:ph idx="1"/>
          </p:nvPr>
        </p:nvSpPr>
        <p:spPr>
          <a:xfrm>
            <a:off x="2316821" y="1145569"/>
            <a:ext cx="8928243" cy="4754563"/>
          </a:xfrm>
        </p:spPr>
        <p:txBody>
          <a:bodyPr rtlCol="0">
            <a:noAutofit/>
          </a:bodyPr>
          <a:lstStyle/>
          <a:p>
            <a:pPr fontAlgn="auto">
              <a:spcAft>
                <a:spcPts val="0"/>
              </a:spcAft>
              <a:buFont typeface="Wingdings" pitchFamily="2" charset="2"/>
              <a:buChar char="§"/>
              <a:defRPr/>
            </a:pPr>
            <a:r>
              <a:rPr lang="zh-TW" altLang="en-US" sz="2400" b="1" dirty="0" smtClean="0">
                <a:solidFill>
                  <a:schemeClr val="tx1">
                    <a:lumMod val="75000"/>
                    <a:lumOff val="25000"/>
                  </a:schemeClr>
                </a:solidFill>
                <a:latin typeface="Yu Gothic UI Semibold" panose="020B0700000000000000" pitchFamily="34" charset="-128"/>
                <a:ea typeface="Yu Gothic UI Semibold" panose="020B0700000000000000" pitchFamily="34" charset="-128"/>
                <a:cs typeface="+mn-cs"/>
              </a:rPr>
              <a:t>這趟旅行並非偶然，乃是</a:t>
            </a:r>
            <a:r>
              <a:rPr lang="en-US" altLang="zh-TW" sz="2400" b="1" dirty="0" smtClean="0">
                <a:solidFill>
                  <a:schemeClr val="tx1">
                    <a:lumMod val="75000"/>
                    <a:lumOff val="25000"/>
                  </a:schemeClr>
                </a:solidFill>
                <a:latin typeface="Yu Gothic UI Semibold" panose="020B0700000000000000" pitchFamily="34" charset="-128"/>
                <a:ea typeface="Yu Gothic UI Semibold" panose="020B0700000000000000" pitchFamily="34" charset="-128"/>
                <a:cs typeface="+mn-cs"/>
              </a:rPr>
              <a:t> </a:t>
            </a:r>
            <a:r>
              <a:rPr lang="zh-TW" altLang="en-US" sz="2400" b="1" dirty="0" smtClean="0">
                <a:solidFill>
                  <a:schemeClr val="tx1">
                    <a:lumMod val="75000"/>
                    <a:lumOff val="25000"/>
                  </a:schemeClr>
                </a:solidFill>
                <a:latin typeface="Yu Gothic UI Semibold" panose="020B0700000000000000" pitchFamily="34" charset="-128"/>
                <a:ea typeface="Yu Gothic UI Semibold" panose="020B0700000000000000" pitchFamily="34" charset="-128"/>
                <a:cs typeface="+mn-cs"/>
              </a:rPr>
              <a:t>父神回應我多年來在祂面前的禱告（一心嚮往去西牆親近神，為眾人的需要禱告）。</a:t>
            </a:r>
            <a:endParaRPr lang="en-US" altLang="zh-TW" sz="2400" b="1" dirty="0" smtClean="0">
              <a:solidFill>
                <a:schemeClr val="tx1">
                  <a:lumMod val="75000"/>
                  <a:lumOff val="25000"/>
                </a:schemeClr>
              </a:solidFill>
              <a:latin typeface="Yu Gothic UI Semibold" panose="020B0700000000000000" pitchFamily="34" charset="-128"/>
              <a:ea typeface="Yu Gothic UI Semibold" panose="020B0700000000000000" pitchFamily="34" charset="-128"/>
              <a:cs typeface="+mn-cs"/>
            </a:endParaRPr>
          </a:p>
          <a:p>
            <a:pPr fontAlgn="auto">
              <a:spcAft>
                <a:spcPts val="0"/>
              </a:spcAft>
              <a:buFont typeface="Wingdings" pitchFamily="2" charset="2"/>
              <a:buChar char="§"/>
              <a:defRPr/>
            </a:pPr>
            <a:r>
              <a:rPr lang="zh-TW" altLang="en-US" sz="2400" b="1" dirty="0" smtClean="0">
                <a:solidFill>
                  <a:schemeClr val="tx1">
                    <a:lumMod val="75000"/>
                    <a:lumOff val="25000"/>
                  </a:schemeClr>
                </a:solidFill>
                <a:latin typeface="Yu Gothic UI Semibold" panose="020B0700000000000000" pitchFamily="34" charset="-128"/>
                <a:ea typeface="Yu Gothic UI Semibold" panose="020B0700000000000000" pitchFamily="34" charset="-128"/>
                <a:cs typeface="+mn-cs"/>
              </a:rPr>
              <a:t>從立定心願到今年成行，匆匆歲月已經過了十四個年頭。在這件事上，我從來沒有對</a:t>
            </a:r>
            <a:r>
              <a:rPr lang="en-US" altLang="zh-TW" sz="2400" b="1" dirty="0" smtClean="0">
                <a:solidFill>
                  <a:schemeClr val="tx1">
                    <a:lumMod val="75000"/>
                    <a:lumOff val="25000"/>
                  </a:schemeClr>
                </a:solidFill>
                <a:latin typeface="Yu Gothic UI Semibold" panose="020B0700000000000000" pitchFamily="34" charset="-128"/>
                <a:ea typeface="Yu Gothic UI Semibold" panose="020B0700000000000000" pitchFamily="34" charset="-128"/>
                <a:cs typeface="+mn-cs"/>
              </a:rPr>
              <a:t> </a:t>
            </a:r>
            <a:r>
              <a:rPr lang="zh-TW" altLang="en-US" sz="2400" b="1" dirty="0" smtClean="0">
                <a:solidFill>
                  <a:schemeClr val="tx1">
                    <a:lumMod val="75000"/>
                    <a:lumOff val="25000"/>
                  </a:schemeClr>
                </a:solidFill>
                <a:latin typeface="Yu Gothic UI Semibold" panose="020B0700000000000000" pitchFamily="34" charset="-128"/>
                <a:ea typeface="Yu Gothic UI Semibold" panose="020B0700000000000000" pitchFamily="34" charset="-128"/>
                <a:cs typeface="+mn-cs"/>
              </a:rPr>
              <a:t>神失去信心和耐心，然而因為長時間的等候，我渴慕到聖地禱告的心卻與日俱增。</a:t>
            </a:r>
            <a:endParaRPr lang="en-US" altLang="zh-TW" sz="2400" b="1" dirty="0" smtClean="0">
              <a:solidFill>
                <a:schemeClr val="tx1">
                  <a:lumMod val="75000"/>
                  <a:lumOff val="25000"/>
                </a:schemeClr>
              </a:solidFill>
              <a:latin typeface="Yu Gothic UI Semibold" panose="020B0700000000000000" pitchFamily="34" charset="-128"/>
              <a:ea typeface="Yu Gothic UI Semibold" panose="020B0700000000000000" pitchFamily="34" charset="-128"/>
              <a:cs typeface="+mn-cs"/>
            </a:endParaRPr>
          </a:p>
          <a:p>
            <a:pPr fontAlgn="auto">
              <a:spcAft>
                <a:spcPts val="0"/>
              </a:spcAft>
              <a:buFont typeface="Wingdings" pitchFamily="2" charset="2"/>
              <a:buChar char="§"/>
              <a:defRPr/>
            </a:pPr>
            <a:r>
              <a:rPr lang="zh-TW" altLang="en-US" sz="2400" b="1" dirty="0" smtClean="0">
                <a:solidFill>
                  <a:schemeClr val="tx1">
                    <a:lumMod val="75000"/>
                    <a:lumOff val="25000"/>
                  </a:schemeClr>
                </a:solidFill>
                <a:latin typeface="Yu Gothic UI Semibold" panose="020B0700000000000000" pitchFamily="34" charset="-128"/>
                <a:ea typeface="Yu Gothic UI Semibold" panose="020B0700000000000000" pitchFamily="34" charset="-128"/>
                <a:cs typeface="+mn-cs"/>
              </a:rPr>
              <a:t>父神要成就的事，無人能夠阻擋。從聖靈感動我（祂說：你今年當去以色列）到（旅程完全被敲定）中間僅僅四天的時間。</a:t>
            </a:r>
            <a:endParaRPr lang="en-US" altLang="zh-TW" sz="2400" b="1" dirty="0" smtClean="0">
              <a:solidFill>
                <a:schemeClr val="tx1">
                  <a:lumMod val="75000"/>
                  <a:lumOff val="25000"/>
                </a:schemeClr>
              </a:solidFill>
              <a:latin typeface="Yu Gothic UI Semibold" panose="020B0700000000000000" pitchFamily="34" charset="-128"/>
              <a:ea typeface="Yu Gothic UI Semibold" panose="020B0700000000000000" pitchFamily="34" charset="-128"/>
              <a:cs typeface="+mn-cs"/>
            </a:endParaRPr>
          </a:p>
          <a:p>
            <a:pPr fontAlgn="auto">
              <a:spcAft>
                <a:spcPts val="0"/>
              </a:spcAft>
              <a:buFont typeface="Wingdings" pitchFamily="2" charset="2"/>
              <a:buChar char="§"/>
              <a:defRPr/>
            </a:pPr>
            <a:r>
              <a:rPr lang="zh-TW" altLang="en-US" sz="2400" b="1" dirty="0" smtClean="0">
                <a:solidFill>
                  <a:schemeClr val="tx1">
                    <a:lumMod val="75000"/>
                    <a:lumOff val="25000"/>
                  </a:schemeClr>
                </a:solidFill>
                <a:latin typeface="Yu Gothic UI Semibold" panose="020B0700000000000000" pitchFamily="34" charset="-128"/>
                <a:ea typeface="Yu Gothic UI Semibold" panose="020B0700000000000000" pitchFamily="34" charset="-128"/>
                <a:cs typeface="+mn-cs"/>
              </a:rPr>
              <a:t>感謝父神藉著我的先生（裕華），</a:t>
            </a:r>
            <a:r>
              <a:rPr lang="en-US" altLang="zh-TW" sz="2400" b="1" dirty="0" smtClean="0">
                <a:solidFill>
                  <a:schemeClr val="tx1">
                    <a:lumMod val="75000"/>
                    <a:lumOff val="25000"/>
                  </a:schemeClr>
                </a:solidFill>
                <a:latin typeface="Yu Gothic UI Semibold" panose="020B0700000000000000" pitchFamily="34" charset="-128"/>
                <a:ea typeface="Yu Gothic UI Semibold" panose="020B0700000000000000" pitchFamily="34" charset="-128"/>
                <a:cs typeface="+mn-cs"/>
              </a:rPr>
              <a:t>alpha </a:t>
            </a:r>
            <a:r>
              <a:rPr lang="zh-TW" altLang="en-US" sz="2400" b="1" dirty="0" smtClean="0">
                <a:solidFill>
                  <a:schemeClr val="tx1">
                    <a:lumMod val="75000"/>
                    <a:lumOff val="25000"/>
                  </a:schemeClr>
                </a:solidFill>
                <a:latin typeface="Yu Gothic UI Semibold" panose="020B0700000000000000" pitchFamily="34" charset="-128"/>
                <a:ea typeface="Yu Gothic UI Semibold" panose="020B0700000000000000" pitchFamily="34" charset="-128"/>
                <a:cs typeface="+mn-cs"/>
              </a:rPr>
              <a:t>牧師，還有加州母堂劉梅蕾師母的幫助和支持；成就了祂要應允我的心願。（據劉</a:t>
            </a:r>
            <a:r>
              <a:rPr lang="zh-TW" altLang="en-US" sz="2400" b="1" dirty="0">
                <a:solidFill>
                  <a:schemeClr val="tx1">
                    <a:lumMod val="75000"/>
                    <a:lumOff val="25000"/>
                  </a:schemeClr>
                </a:solidFill>
                <a:latin typeface="Yu Gothic UI Semibold" panose="020B0700000000000000" pitchFamily="34" charset="-128"/>
                <a:ea typeface="Yu Gothic UI Semibold" panose="020B0700000000000000" pitchFamily="34" charset="-128"/>
                <a:cs typeface="+mn-cs"/>
              </a:rPr>
              <a:t>梅</a:t>
            </a:r>
            <a:r>
              <a:rPr lang="zh-TW" altLang="en-US" sz="2400" b="1" dirty="0" smtClean="0">
                <a:solidFill>
                  <a:schemeClr val="tx1">
                    <a:lumMod val="75000"/>
                    <a:lumOff val="25000"/>
                  </a:schemeClr>
                </a:solidFill>
                <a:latin typeface="Yu Gothic UI Semibold" panose="020B0700000000000000" pitchFamily="34" charset="-128"/>
                <a:ea typeface="Yu Gothic UI Semibold" panose="020B0700000000000000" pitchFamily="34" charset="-128"/>
                <a:cs typeface="+mn-cs"/>
              </a:rPr>
              <a:t>蕾師母所言，我和裕華向她報名的時候，整個旅行計畫在程序上已經關閉了，不再接受報名）。</a:t>
            </a:r>
            <a:endParaRPr lang="en-US" altLang="zh-TW" sz="2400" b="1" dirty="0" smtClean="0">
              <a:solidFill>
                <a:schemeClr val="tx1">
                  <a:lumMod val="75000"/>
                  <a:lumOff val="25000"/>
                </a:schemeClr>
              </a:solidFill>
              <a:latin typeface="Yu Gothic UI Semibold" panose="020B0700000000000000" pitchFamily="34" charset="-128"/>
              <a:ea typeface="Yu Gothic UI Semibold" panose="020B0700000000000000" pitchFamily="34" charset="-128"/>
              <a:cs typeface="+mn-cs"/>
            </a:endParaRPr>
          </a:p>
          <a:p>
            <a:pPr fontAlgn="auto">
              <a:spcAft>
                <a:spcPts val="0"/>
              </a:spcAft>
              <a:buFont typeface="Wingdings" pitchFamily="2" charset="2"/>
              <a:buChar char="§"/>
              <a:defRPr/>
            </a:pPr>
            <a:endParaRPr lang="en-US" sz="2400" b="1" dirty="0">
              <a:solidFill>
                <a:schemeClr val="tx1">
                  <a:lumMod val="75000"/>
                  <a:lumOff val="25000"/>
                </a:schemeClr>
              </a:solidFill>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387554961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title"/>
          </p:nvPr>
        </p:nvSpPr>
        <p:spPr>
          <a:xfrm>
            <a:off x="2409290" y="380145"/>
            <a:ext cx="7491948" cy="755149"/>
          </a:xfrm>
        </p:spPr>
        <p:txBody>
          <a:bodyPr/>
          <a:lstStyle/>
          <a:p>
            <a:r>
              <a:rPr lang="zh-TW" altLang="en-US" sz="4000" b="1" dirty="0">
                <a:latin typeface="Yu Gothic UI Semibold" panose="020B0700000000000000" pitchFamily="34" charset="-128"/>
                <a:ea typeface="Yu Gothic UI Semibold" panose="020B0700000000000000" pitchFamily="34" charset="-128"/>
                <a:cs typeface="新細明體" charset="0"/>
              </a:rPr>
              <a:t>你們要常常喜樂，</a:t>
            </a:r>
            <a:r>
              <a:rPr lang="zh-TW" altLang="en-US" sz="4000" b="1" dirty="0" smtClean="0">
                <a:latin typeface="Yu Gothic UI Semibold" panose="020B0700000000000000" pitchFamily="34" charset="-128"/>
                <a:ea typeface="Yu Gothic UI Semibold" panose="020B0700000000000000" pitchFamily="34" charset="-128"/>
                <a:cs typeface="新細明體" charset="0"/>
              </a:rPr>
              <a:t>不住地禱告</a:t>
            </a:r>
            <a:endParaRPr lang="en-US" sz="4000" b="1" dirty="0">
              <a:latin typeface="Yu Gothic UI Semibold" panose="020B0700000000000000" pitchFamily="34" charset="-128"/>
              <a:ea typeface="Yu Gothic UI Semibold" panose="020B0700000000000000" pitchFamily="34" charset="-128"/>
            </a:endParaRPr>
          </a:p>
        </p:txBody>
      </p:sp>
      <p:sp>
        <p:nvSpPr>
          <p:cNvPr id="11266" name="Content Placeholder 2"/>
          <p:cNvSpPr>
            <a:spLocks noGrp="1"/>
          </p:cNvSpPr>
          <p:nvPr>
            <p:ph idx="1"/>
          </p:nvPr>
        </p:nvSpPr>
        <p:spPr>
          <a:xfrm>
            <a:off x="2409289" y="1510301"/>
            <a:ext cx="8912831" cy="4615863"/>
          </a:xfrm>
        </p:spPr>
        <p:txBody>
          <a:bodyPr/>
          <a:lstStyle/>
          <a:p>
            <a:r>
              <a:rPr lang="zh-TW" altLang="en-US" sz="3200" b="1" dirty="0">
                <a:latin typeface="Yu Gothic UI Semibold" panose="020B0700000000000000" pitchFamily="34" charset="-128"/>
                <a:ea typeface="Yu Gothic UI Semibold" panose="020B0700000000000000" pitchFamily="34" charset="-128"/>
                <a:cs typeface="新細明體" charset="0"/>
              </a:rPr>
              <a:t>禱告是</a:t>
            </a:r>
            <a:r>
              <a:rPr lang="en-US" altLang="zh-TW" sz="3200" b="1" dirty="0">
                <a:latin typeface="Yu Gothic UI Semibold" panose="020B0700000000000000" pitchFamily="34" charset="-128"/>
                <a:ea typeface="Yu Gothic UI Semibold" panose="020B0700000000000000" pitchFamily="34" charset="-128"/>
                <a:cs typeface="新細明體" charset="0"/>
              </a:rPr>
              <a:t> </a:t>
            </a:r>
            <a:r>
              <a:rPr lang="en-US" altLang="zh-TW" sz="3200" b="1" dirty="0" smtClean="0">
                <a:latin typeface="Yu Gothic UI Semibold" panose="020B0700000000000000" pitchFamily="34" charset="-128"/>
                <a:ea typeface="Yu Gothic UI Semibold" panose="020B0700000000000000" pitchFamily="34" charset="-128"/>
                <a:cs typeface="新細明體" charset="0"/>
              </a:rPr>
              <a:t> </a:t>
            </a:r>
            <a:r>
              <a:rPr lang="zh-TW" altLang="en-US" sz="3200" b="1" dirty="0" smtClean="0">
                <a:latin typeface="Yu Gothic UI Semibold" panose="020B0700000000000000" pitchFamily="34" charset="-128"/>
                <a:ea typeface="Yu Gothic UI Semibold" panose="020B0700000000000000" pitchFamily="34" charset="-128"/>
                <a:cs typeface="新細明體" charset="0"/>
              </a:rPr>
              <a:t>神</a:t>
            </a:r>
            <a:r>
              <a:rPr lang="zh-TW" altLang="en-US" sz="3200" b="1" dirty="0">
                <a:latin typeface="Yu Gothic UI Semibold" panose="020B0700000000000000" pitchFamily="34" charset="-128"/>
                <a:ea typeface="Yu Gothic UI Semibold" panose="020B0700000000000000" pitchFamily="34" charset="-128"/>
                <a:cs typeface="新細明體" charset="0"/>
              </a:rPr>
              <a:t>此給祂所有兒女的權柄，也</a:t>
            </a:r>
            <a:r>
              <a:rPr lang="zh-TW" altLang="en-US" sz="3200" b="1" dirty="0" smtClean="0">
                <a:latin typeface="Yu Gothic UI Semibold" panose="020B0700000000000000" pitchFamily="34" charset="-128"/>
                <a:ea typeface="Yu Gothic UI Semibold" panose="020B0700000000000000" pitchFamily="34" charset="-128"/>
                <a:cs typeface="新細明體" charset="0"/>
              </a:rPr>
              <a:t>是 </a:t>
            </a:r>
            <a:r>
              <a:rPr lang="en-US" altLang="zh-TW" sz="3200" b="1" dirty="0" smtClean="0">
                <a:latin typeface="Yu Gothic UI Semibold" panose="020B0700000000000000" pitchFamily="34" charset="-128"/>
                <a:ea typeface="Yu Gothic UI Semibold" panose="020B0700000000000000" pitchFamily="34" charset="-128"/>
                <a:cs typeface="新細明體" charset="0"/>
              </a:rPr>
              <a:t> </a:t>
            </a:r>
            <a:r>
              <a:rPr lang="zh-TW" altLang="en-US" sz="3200" b="1" dirty="0" smtClean="0">
                <a:latin typeface="Yu Gothic UI Semibold" panose="020B0700000000000000" pitchFamily="34" charset="-128"/>
                <a:ea typeface="Yu Gothic UI Semibold" panose="020B0700000000000000" pitchFamily="34" charset="-128"/>
                <a:cs typeface="新細明體" charset="0"/>
              </a:rPr>
              <a:t>神在耶穌基督裡向我們所定的旨意。                       帖撒羅尼迦前書</a:t>
            </a:r>
            <a:r>
              <a:rPr lang="en-US" altLang="zh-TW" sz="3200" b="1" dirty="0" smtClean="0">
                <a:latin typeface="Yu Gothic UI Semibold" panose="020B0700000000000000" pitchFamily="34" charset="-128"/>
                <a:ea typeface="Yu Gothic UI Semibold" panose="020B0700000000000000" pitchFamily="34" charset="-128"/>
                <a:cs typeface="新細明體" charset="0"/>
              </a:rPr>
              <a:t>5:16</a:t>
            </a:r>
            <a:r>
              <a:rPr lang="zh-TW" altLang="en-US" sz="3200" b="1" dirty="0" smtClean="0">
                <a:latin typeface="Yu Gothic UI Semibold" panose="020B0700000000000000" pitchFamily="34" charset="-128"/>
                <a:ea typeface="Yu Gothic UI Semibold" panose="020B0700000000000000" pitchFamily="34" charset="-128"/>
                <a:cs typeface="新細明體" charset="0"/>
              </a:rPr>
              <a:t>～</a:t>
            </a:r>
            <a:r>
              <a:rPr lang="en-US" altLang="zh-TW" sz="3200" b="1" dirty="0" smtClean="0">
                <a:latin typeface="Yu Gothic UI Semibold" panose="020B0700000000000000" pitchFamily="34" charset="-128"/>
                <a:ea typeface="Yu Gothic UI Semibold" panose="020B0700000000000000" pitchFamily="34" charset="-128"/>
                <a:cs typeface="新細明體" charset="0"/>
              </a:rPr>
              <a:t>18</a:t>
            </a:r>
          </a:p>
          <a:p>
            <a:r>
              <a:rPr lang="zh-TW" altLang="en-US" sz="3200" b="1" dirty="0" smtClean="0">
                <a:latin typeface="Yu Gothic UI Semibold" panose="020B0700000000000000" pitchFamily="34" charset="-128"/>
                <a:ea typeface="Yu Gothic UI Semibold" panose="020B0700000000000000" pitchFamily="34" charset="-128"/>
                <a:cs typeface="新細明體" charset="0"/>
              </a:rPr>
              <a:t>在整個旅途中，靈裡深深地感受到</a:t>
            </a:r>
            <a:r>
              <a:rPr lang="en-US" altLang="zh-TW" sz="3200" b="1" dirty="0" smtClean="0">
                <a:latin typeface="Yu Gothic UI Semibold" panose="020B0700000000000000" pitchFamily="34" charset="-128"/>
                <a:ea typeface="Yu Gothic UI Semibold" panose="020B0700000000000000" pitchFamily="34" charset="-128"/>
                <a:cs typeface="新細明體" charset="0"/>
              </a:rPr>
              <a:t> </a:t>
            </a:r>
            <a:r>
              <a:rPr lang="zh-TW" altLang="en-US" sz="3200" b="1" dirty="0" smtClean="0">
                <a:latin typeface="Yu Gothic UI Semibold" panose="020B0700000000000000" pitchFamily="34" charset="-128"/>
                <a:ea typeface="Yu Gothic UI Semibold" panose="020B0700000000000000" pitchFamily="34" charset="-128"/>
                <a:cs typeface="新細明體" charset="0"/>
              </a:rPr>
              <a:t>神的同在和恩典；雖非言語可以完全地描述。但是，靠著向天父祈求的恩膏，以下是我向弟兄姐妹的分享：</a:t>
            </a:r>
            <a:endParaRPr lang="en-US" altLang="zh-TW" sz="3200" b="1" dirty="0" smtClean="0">
              <a:latin typeface="Yu Gothic UI Semibold" panose="020B0700000000000000" pitchFamily="34" charset="-128"/>
              <a:ea typeface="Yu Gothic UI Semibold" panose="020B0700000000000000" pitchFamily="34" charset="-128"/>
              <a:cs typeface="新細明體" charset="0"/>
            </a:endParaRPr>
          </a:p>
          <a:p>
            <a:endParaRPr lang="en-US" dirty="0">
              <a:latin typeface="News Gothic MT" charset="0"/>
            </a:endParaRPr>
          </a:p>
        </p:txBody>
      </p:sp>
    </p:spTree>
    <p:extLst>
      <p:ext uri="{BB962C8B-B14F-4D97-AF65-F5344CB8AC3E}">
        <p14:creationId xmlns:p14="http://schemas.microsoft.com/office/powerpoint/2010/main" val="16116257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4773" y="113016"/>
            <a:ext cx="6986427" cy="1222624"/>
          </a:xfrm>
        </p:spPr>
        <p:txBody>
          <a:bodyPr/>
          <a:lstStyle/>
          <a:p>
            <a:r>
              <a:rPr lang="zh-TW" altLang="en-US" sz="3600" b="1" dirty="0" smtClean="0"/>
              <a:t>數算神的恩典</a:t>
            </a:r>
            <a:r>
              <a:rPr lang="en-US" altLang="zh-TW" sz="3600" b="1" dirty="0" smtClean="0"/>
              <a:t/>
            </a:r>
            <a:br>
              <a:rPr lang="en-US" altLang="zh-TW" sz="3600" b="1" dirty="0" smtClean="0"/>
            </a:br>
            <a:r>
              <a:rPr lang="zh-TW" altLang="en-US" sz="3600" b="1" dirty="0" smtClean="0"/>
              <a:t>首站－約旦之旅小記</a:t>
            </a:r>
            <a:endParaRPr lang="en-US" sz="3600" b="1" dirty="0"/>
          </a:p>
        </p:txBody>
      </p:sp>
      <p:sp>
        <p:nvSpPr>
          <p:cNvPr id="3" name="Content Placeholder 2"/>
          <p:cNvSpPr>
            <a:spLocks noGrp="1"/>
          </p:cNvSpPr>
          <p:nvPr>
            <p:ph idx="1"/>
          </p:nvPr>
        </p:nvSpPr>
        <p:spPr>
          <a:xfrm>
            <a:off x="2774022" y="2020888"/>
            <a:ext cx="8291245" cy="4105275"/>
          </a:xfrm>
        </p:spPr>
        <p:txBody>
          <a:bodyPr>
            <a:normAutofit lnSpcReduction="10000"/>
          </a:bodyPr>
          <a:lstStyle/>
          <a:p>
            <a:r>
              <a:rPr lang="zh-TW" altLang="en-US" sz="2800" b="1" dirty="0" smtClean="0"/>
              <a:t>飛行</a:t>
            </a:r>
            <a:r>
              <a:rPr lang="en-US" altLang="zh-TW" sz="2800" b="1" dirty="0" smtClean="0"/>
              <a:t>15</a:t>
            </a:r>
            <a:r>
              <a:rPr lang="zh-TW" altLang="en-US" sz="2800" b="1" dirty="0" smtClean="0"/>
              <a:t>小時抵達約旦安曼，身體並不覺得疲累。</a:t>
            </a:r>
            <a:endParaRPr lang="en-US" altLang="zh-TW" sz="2800" b="1" dirty="0" smtClean="0"/>
          </a:p>
          <a:p>
            <a:r>
              <a:rPr lang="zh-TW" altLang="en-US" sz="2800" b="1" dirty="0" smtClean="0"/>
              <a:t>地中海式食物，撫慰我喜歡健康食物的味蕾。</a:t>
            </a:r>
            <a:endParaRPr lang="en-US" altLang="zh-TW" sz="2800" b="1" dirty="0" smtClean="0"/>
          </a:p>
          <a:p>
            <a:r>
              <a:rPr lang="zh-TW" altLang="en-US" sz="2800" b="1" dirty="0" smtClean="0"/>
              <a:t>住在由村莊改變成（完全由石頭製）的旅館，使我想起小時後常聽到的“阿里巴巴四十大盜”故事裡“芝麻｀芝麻｀開門｀開門”的場景。心裡既興奮又喜悅（抵達旅館的當天晚上／和次日早晨，我的身心靈都像是沈浸在聖靈所賜的屬天平安的氣氛裡。）</a:t>
            </a:r>
            <a:endParaRPr lang="en-US" altLang="zh-TW" sz="2800" b="1" dirty="0" smtClean="0"/>
          </a:p>
          <a:p>
            <a:r>
              <a:rPr lang="zh-TW" altLang="en-US" sz="2800" b="1" dirty="0" smtClean="0"/>
              <a:t>喜愛約旦人民的純樸保守溫和的個性。</a:t>
            </a:r>
            <a:endParaRPr lang="en-US" altLang="zh-TW" sz="2800" b="1" dirty="0" smtClean="0"/>
          </a:p>
          <a:p>
            <a:endParaRPr lang="en-US" dirty="0"/>
          </a:p>
        </p:txBody>
      </p:sp>
    </p:spTree>
    <p:extLst>
      <p:ext uri="{BB962C8B-B14F-4D97-AF65-F5344CB8AC3E}">
        <p14:creationId xmlns:p14="http://schemas.microsoft.com/office/powerpoint/2010/main" val="39274129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z="4000" b="1" dirty="0" smtClean="0"/>
              <a:t>以色列之行小記～</a:t>
            </a:r>
            <a:r>
              <a:rPr lang="en-US" altLang="zh-TW" dirty="0" smtClean="0"/>
              <a:t/>
            </a:r>
            <a:br>
              <a:rPr lang="en-US" altLang="zh-TW" dirty="0" smtClean="0"/>
            </a:br>
            <a:endParaRPr lang="en-US" dirty="0"/>
          </a:p>
        </p:txBody>
      </p:sp>
      <p:sp>
        <p:nvSpPr>
          <p:cNvPr id="3" name="Content Placeholder 2"/>
          <p:cNvSpPr>
            <a:spLocks noGrp="1"/>
          </p:cNvSpPr>
          <p:nvPr>
            <p:ph idx="1"/>
          </p:nvPr>
        </p:nvSpPr>
        <p:spPr/>
        <p:txBody>
          <a:bodyPr/>
          <a:lstStyle/>
          <a:p>
            <a:r>
              <a:rPr lang="zh-TW" altLang="en-US" dirty="0" smtClean="0"/>
              <a:t>別有特色以色列矽谷“海法”</a:t>
            </a:r>
            <a:r>
              <a:rPr lang="en-US" altLang="zh-TW" dirty="0" smtClean="0"/>
              <a:t>- </a:t>
            </a:r>
            <a:r>
              <a:rPr lang="zh-TW" altLang="en-US" dirty="0" smtClean="0"/>
              <a:t>那裡的海平靜安穩（雖然那裡有時會忽然吹起較大的海風）。</a:t>
            </a:r>
            <a:endParaRPr lang="en-US" altLang="zh-TW" dirty="0" smtClean="0"/>
          </a:p>
          <a:p>
            <a:r>
              <a:rPr lang="zh-TW" altLang="en-US" dirty="0" smtClean="0"/>
              <a:t>刺激好玩的</a:t>
            </a:r>
            <a:r>
              <a:rPr lang="en-US" altLang="zh-TW" dirty="0" smtClean="0"/>
              <a:t>Dead Sea</a:t>
            </a:r>
            <a:r>
              <a:rPr lang="zh-TW" altLang="en-US" dirty="0" smtClean="0"/>
              <a:t>（隨波逐流，卻不會下沉，享受完全放鬆的好時刻）</a:t>
            </a:r>
            <a:endParaRPr lang="en-US" altLang="zh-TW" dirty="0" smtClean="0"/>
          </a:p>
          <a:p>
            <a:r>
              <a:rPr lang="zh-TW" altLang="en-US" dirty="0" smtClean="0"/>
              <a:t>美麗平靜的加利利海，以及信心之船（</a:t>
            </a:r>
            <a:r>
              <a:rPr lang="en-US" altLang="zh-TW" dirty="0" smtClean="0"/>
              <a:t>The Faith Boat)</a:t>
            </a:r>
            <a:r>
              <a:rPr lang="zh-TW" altLang="en-US" dirty="0" smtClean="0"/>
              <a:t>上的歌者</a:t>
            </a:r>
            <a:r>
              <a:rPr lang="en-US" altLang="zh-TW" dirty="0" smtClean="0"/>
              <a:t>-</a:t>
            </a:r>
          </a:p>
          <a:p>
            <a:pPr marL="0" indent="0">
              <a:buNone/>
            </a:pPr>
            <a:r>
              <a:rPr lang="zh-TW" altLang="en-US" dirty="0" smtClean="0"/>
              <a:t>歌者</a:t>
            </a:r>
            <a:r>
              <a:rPr lang="en-US" dirty="0" smtClean="0"/>
              <a:t>Daniel </a:t>
            </a:r>
            <a:r>
              <a:rPr lang="zh-TW" altLang="en-US" dirty="0" smtClean="0"/>
              <a:t>用希伯來和英文唱出“</a:t>
            </a:r>
            <a:r>
              <a:rPr lang="en-US" altLang="zh-TW" dirty="0" smtClean="0"/>
              <a:t>Still</a:t>
            </a:r>
            <a:r>
              <a:rPr lang="zh-TW" altLang="en-US" dirty="0" smtClean="0"/>
              <a:t>”這首歌，使得我再次感受到</a:t>
            </a:r>
            <a:r>
              <a:rPr lang="en-US" altLang="zh-TW" dirty="0" smtClean="0"/>
              <a:t> </a:t>
            </a:r>
            <a:r>
              <a:rPr lang="zh-TW" altLang="en-US" dirty="0" smtClean="0"/>
              <a:t>父神對我濃郁深沈的愛。我個人相信這是一種超自然的感受（只要我們向</a:t>
            </a:r>
            <a:r>
              <a:rPr lang="en-US" altLang="zh-TW" dirty="0" smtClean="0"/>
              <a:t> </a:t>
            </a:r>
            <a:r>
              <a:rPr lang="zh-TW" altLang="en-US" dirty="0" smtClean="0"/>
              <a:t>神敞開我們的心靈，祂必定樂意用不同的形式像我們顯現）。</a:t>
            </a:r>
            <a:endParaRPr lang="en-US" dirty="0"/>
          </a:p>
        </p:txBody>
      </p:sp>
    </p:spTree>
    <p:extLst>
      <p:ext uri="{BB962C8B-B14F-4D97-AF65-F5344CB8AC3E}">
        <p14:creationId xmlns:p14="http://schemas.microsoft.com/office/powerpoint/2010/main" val="18646809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0014" y="436651"/>
            <a:ext cx="6260762" cy="1455061"/>
          </a:xfrm>
        </p:spPr>
        <p:txBody>
          <a:bodyPr/>
          <a:lstStyle/>
          <a:p>
            <a:pPr algn="ctr"/>
            <a:r>
              <a:rPr lang="en-US" sz="3200" b="1" dirty="0" err="1" smtClean="0"/>
              <a:t>Hillsong</a:t>
            </a:r>
            <a:r>
              <a:rPr lang="en-US" sz="3200" b="1" dirty="0" smtClean="0"/>
              <a:t> Still – Sung by Daniel</a:t>
            </a:r>
            <a:r>
              <a:rPr lang="en-US" dirty="0" smtClean="0"/>
              <a:t/>
            </a:r>
            <a:br>
              <a:rPr lang="en-US" dirty="0" smtClean="0"/>
            </a:br>
            <a:r>
              <a:rPr lang="en-US" dirty="0"/>
              <a:t/>
            </a:r>
            <a:br>
              <a:rPr lang="en-US" dirty="0"/>
            </a:br>
            <a:r>
              <a:rPr lang="en-US" sz="3200" b="1" dirty="0" smtClean="0">
                <a:solidFill>
                  <a:srgbClr val="002060"/>
                </a:solidFill>
              </a:rPr>
              <a:t>(Play video)</a:t>
            </a:r>
            <a:endParaRPr lang="en-US" sz="3200" b="1" dirty="0">
              <a:solidFill>
                <a:srgbClr val="002060"/>
              </a:solidFill>
            </a:endParaRPr>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2"/>
          <a:stretch>
            <a:fillRect/>
          </a:stretch>
        </p:blipFill>
        <p:spPr>
          <a:xfrm>
            <a:off x="7134770" y="113016"/>
            <a:ext cx="3699329" cy="6583008"/>
          </a:xfrm>
          <a:prstGeom prst="rect">
            <a:avLst/>
          </a:prstGeom>
        </p:spPr>
      </p:pic>
    </p:spTree>
    <p:extLst>
      <p:ext uri="{BB962C8B-B14F-4D97-AF65-F5344CB8AC3E}">
        <p14:creationId xmlns:p14="http://schemas.microsoft.com/office/powerpoint/2010/main" val="420753725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29492" y="228600"/>
            <a:ext cx="8661115" cy="914400"/>
          </a:xfrm>
        </p:spPr>
        <p:txBody>
          <a:bodyPr/>
          <a:lstStyle/>
          <a:p>
            <a:r>
              <a:rPr lang="zh-TW" altLang="en-US" sz="4400" b="1" dirty="0" smtClean="0"/>
              <a:t>在客西馬尼園的分組禱告～</a:t>
            </a:r>
            <a:endParaRPr lang="en-US" sz="3600" dirty="0"/>
          </a:p>
        </p:txBody>
      </p:sp>
      <p:sp>
        <p:nvSpPr>
          <p:cNvPr id="3" name="Content Placeholder 2"/>
          <p:cNvSpPr>
            <a:spLocks noGrp="1"/>
          </p:cNvSpPr>
          <p:nvPr>
            <p:ph idx="1"/>
          </p:nvPr>
        </p:nvSpPr>
        <p:spPr>
          <a:xfrm>
            <a:off x="2445249" y="1295401"/>
            <a:ext cx="8871735" cy="5475269"/>
          </a:xfrm>
        </p:spPr>
        <p:txBody>
          <a:bodyPr>
            <a:normAutofit/>
          </a:bodyPr>
          <a:lstStyle/>
          <a:p>
            <a:r>
              <a:rPr lang="zh-TW" altLang="en-US" sz="3000" b="1" dirty="0" smtClean="0"/>
              <a:t>與裕華一起在橄欖樹下禱告</a:t>
            </a:r>
            <a:endParaRPr lang="en-US" altLang="zh-TW" sz="3000" b="1" dirty="0" smtClean="0"/>
          </a:p>
          <a:p>
            <a:r>
              <a:rPr lang="zh-TW" altLang="en-US" sz="3000" b="1" dirty="0" smtClean="0"/>
              <a:t>再次經歷</a:t>
            </a:r>
            <a:r>
              <a:rPr lang="en-US" altLang="zh-TW" sz="3000" b="1" dirty="0" smtClean="0"/>
              <a:t> </a:t>
            </a:r>
            <a:r>
              <a:rPr lang="zh-TW" altLang="en-US" sz="3000" b="1" dirty="0" smtClean="0"/>
              <a:t>神的同在和平安</a:t>
            </a:r>
            <a:r>
              <a:rPr lang="en-US" altLang="zh-TW" sz="3000" b="1" dirty="0" smtClean="0"/>
              <a:t> </a:t>
            </a:r>
            <a:r>
              <a:rPr lang="zh-TW" altLang="en-US" sz="3000" b="1" dirty="0" smtClean="0"/>
              <a:t>（整個禱告中，我都感到雙手所觸摸的橄欖樹在震動，感覺像是地震了。但是這種經歷帶給我的感受卻是極大平安，而非恐懼（我個人相信這是</a:t>
            </a:r>
            <a:r>
              <a:rPr lang="en-US" altLang="zh-TW" sz="3000" b="1" dirty="0" smtClean="0"/>
              <a:t> </a:t>
            </a:r>
            <a:r>
              <a:rPr lang="zh-TW" altLang="en-US" sz="3000" b="1" dirty="0" smtClean="0"/>
              <a:t>神向祂的兒女顯現的一種方式）。這種平安的感受直到我回到美國以後，都久久不散。</a:t>
            </a:r>
            <a:endParaRPr lang="en-US" altLang="zh-TW" sz="3000" b="1" dirty="0" smtClean="0"/>
          </a:p>
          <a:p>
            <a:r>
              <a:rPr lang="zh-TW" altLang="en-US" sz="3000" b="1" dirty="0" smtClean="0"/>
              <a:t>在現今紛亂擾攘的世界裡，神的平安對每個渴望親近</a:t>
            </a:r>
            <a:r>
              <a:rPr lang="en-US" altLang="zh-TW" sz="3000" b="1" dirty="0" smtClean="0"/>
              <a:t> </a:t>
            </a:r>
            <a:r>
              <a:rPr lang="zh-TW" altLang="en-US" sz="3000" b="1" dirty="0" smtClean="0"/>
              <a:t>祂的人是何等的寶貴。（雅各書</a:t>
            </a:r>
            <a:r>
              <a:rPr lang="en-US" altLang="zh-TW" sz="3000" b="1" dirty="0" smtClean="0"/>
              <a:t>4:8-</a:t>
            </a:r>
            <a:r>
              <a:rPr lang="zh-TW" altLang="en-US" sz="3000" b="1" dirty="0" smtClean="0"/>
              <a:t>你們親近</a:t>
            </a:r>
            <a:r>
              <a:rPr lang="en-US" altLang="zh-TW" sz="3000" b="1" dirty="0" smtClean="0"/>
              <a:t> </a:t>
            </a:r>
            <a:r>
              <a:rPr lang="zh-TW" altLang="en-US" sz="3000" b="1" dirty="0" smtClean="0"/>
              <a:t>神，</a:t>
            </a:r>
            <a:r>
              <a:rPr lang="en-US" altLang="zh-TW" sz="3000" b="1" dirty="0" smtClean="0"/>
              <a:t> </a:t>
            </a:r>
            <a:r>
              <a:rPr lang="zh-TW" altLang="en-US" sz="3000" b="1" dirty="0" smtClean="0"/>
              <a:t>神就必親近你們。）</a:t>
            </a:r>
            <a:endParaRPr lang="en-US" altLang="zh-TW" sz="3000" b="1" dirty="0" smtClean="0"/>
          </a:p>
        </p:txBody>
      </p:sp>
    </p:spTree>
    <p:extLst>
      <p:ext uri="{BB962C8B-B14F-4D97-AF65-F5344CB8AC3E}">
        <p14:creationId xmlns:p14="http://schemas.microsoft.com/office/powerpoint/2010/main" val="32729221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43546" y="914401"/>
            <a:ext cx="6962454" cy="658813"/>
          </a:xfrm>
        </p:spPr>
        <p:txBody>
          <a:bodyPr/>
          <a:lstStyle/>
          <a:p>
            <a:r>
              <a:rPr lang="zh-TW" altLang="en-US" sz="4000" b="1" dirty="0" smtClean="0"/>
              <a:t>在西牆的禱告</a:t>
            </a:r>
            <a:endParaRPr lang="en-US" sz="4000" b="1" dirty="0"/>
          </a:p>
        </p:txBody>
      </p:sp>
      <p:sp>
        <p:nvSpPr>
          <p:cNvPr id="3" name="Content Placeholder 2"/>
          <p:cNvSpPr>
            <a:spLocks noGrp="1"/>
          </p:cNvSpPr>
          <p:nvPr>
            <p:ph idx="1"/>
          </p:nvPr>
        </p:nvSpPr>
        <p:spPr>
          <a:xfrm>
            <a:off x="3087384" y="2020888"/>
            <a:ext cx="8080149" cy="4105275"/>
          </a:xfrm>
        </p:spPr>
        <p:txBody>
          <a:bodyPr>
            <a:normAutofit/>
          </a:bodyPr>
          <a:lstStyle/>
          <a:p>
            <a:r>
              <a:rPr lang="zh-TW" altLang="en-US" sz="3200" b="1" dirty="0" smtClean="0"/>
              <a:t>為以色列民的回歸信主禱告</a:t>
            </a:r>
            <a:endParaRPr lang="en-US" altLang="zh-TW" sz="3200" b="1" dirty="0" smtClean="0"/>
          </a:p>
          <a:p>
            <a:r>
              <a:rPr lang="zh-TW" altLang="en-US" sz="3200" b="1" dirty="0" smtClean="0"/>
              <a:t>為手上弟兄姐妹託付的禱告紙條禱告，完成任務。 感謝</a:t>
            </a:r>
            <a:r>
              <a:rPr lang="en-US" altLang="zh-TW" sz="3200" b="1" dirty="0" smtClean="0"/>
              <a:t> </a:t>
            </a:r>
            <a:r>
              <a:rPr lang="zh-TW" altLang="en-US" sz="3200" b="1" dirty="0" smtClean="0"/>
              <a:t>神！願</a:t>
            </a:r>
            <a:r>
              <a:rPr lang="en-US" altLang="zh-TW" sz="3200" b="1" dirty="0" smtClean="0"/>
              <a:t> </a:t>
            </a:r>
            <a:r>
              <a:rPr lang="zh-TW" altLang="en-US" sz="3200" b="1" dirty="0" smtClean="0"/>
              <a:t>那厚賜百恩的</a:t>
            </a:r>
            <a:r>
              <a:rPr lang="en-US" altLang="zh-TW" sz="3200" b="1" dirty="0" smtClean="0"/>
              <a:t> </a:t>
            </a:r>
            <a:r>
              <a:rPr lang="zh-TW" altLang="en-US" sz="3200" b="1" dirty="0" smtClean="0"/>
              <a:t>神，藉著眾弟兄姐妹出自誠心的禱告，充充足足的應允每個人大所求！</a:t>
            </a:r>
            <a:endParaRPr lang="en-US" altLang="zh-TW" sz="3200" b="1" dirty="0" smtClean="0"/>
          </a:p>
          <a:p>
            <a:r>
              <a:rPr lang="zh-TW" altLang="en-US" sz="3200" b="1" dirty="0" smtClean="0"/>
              <a:t>哈利路亞！讚美</a:t>
            </a:r>
            <a:r>
              <a:rPr lang="en-US" altLang="zh-TW" sz="3200" b="1" dirty="0" smtClean="0"/>
              <a:t> </a:t>
            </a:r>
            <a:r>
              <a:rPr lang="zh-TW" altLang="en-US" sz="3200" b="1" dirty="0" smtClean="0"/>
              <a:t>父神的信實！</a:t>
            </a:r>
            <a:endParaRPr lang="en-US" sz="3200" b="1" dirty="0"/>
          </a:p>
        </p:txBody>
      </p:sp>
    </p:spTree>
    <p:extLst>
      <p:ext uri="{BB962C8B-B14F-4D97-AF65-F5344CB8AC3E}">
        <p14:creationId xmlns:p14="http://schemas.microsoft.com/office/powerpoint/2010/main" val="16723615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2062373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73305" y="503434"/>
            <a:ext cx="4073702" cy="57021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791112" y="399305"/>
            <a:ext cx="10876484" cy="4170372"/>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rPr>
              <a:t>詩篇</a:t>
            </a:r>
            <a:r>
              <a:rPr kumimoji="0" lang="zh-TW" altLang="en-US" sz="32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rPr>
              <a:t>‬</a:t>
            </a:r>
            <a:r>
              <a:rPr kumimoji="0" lang="zh-TW" altLang="en-US" sz="32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0"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rPr>
              <a:t>Psalm </a:t>
            </a:r>
            <a:r>
              <a:rPr kumimoji="0" lang="en-US" altLang="zh-TW" sz="3200" b="1" i="0" u="none" strike="noStrike" kern="1200" cap="none" spc="0" normalizeH="0" baseline="0" noProof="0" dirty="0" smtClean="0">
                <a:ln>
                  <a:noFill/>
                </a:ln>
                <a:solidFill>
                  <a:srgbClr val="002060"/>
                </a:solidFill>
                <a:effectLst/>
                <a:uLnTx/>
                <a:uFillTx/>
                <a:latin typeface="Century" panose="02040604050505020304" pitchFamily="18" charset="0"/>
                <a:ea typeface="DFKai-SB" pitchFamily="65" charset="-120"/>
                <a:cs typeface="Arial" charset="0"/>
              </a:rPr>
              <a:t>122:6-7</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你們要為耶路撒冷求平安！</a:t>
            </a:r>
            <a:r>
              <a:rPr kumimoji="0" lang="zh-TW" altLang="en-US" sz="1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耶路撒冷啊，愛你的人必然興旺！</a:t>
            </a:r>
            <a:r>
              <a:rPr kumimoji="0" lang="zh-TW" altLang="en-US" sz="1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願你城中平安！</a:t>
            </a:r>
            <a:r>
              <a:rPr kumimoji="0" lang="zh-TW" altLang="en-US" sz="1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願你宮內興旺！</a:t>
            </a:r>
            <a:endParaRPr kumimoji="1"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Pray for the peace of Jerusalem: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800" b="1" i="0" u="none" strike="noStrike" kern="1200" cap="none" spc="0" normalizeH="0" baseline="0" noProof="0" dirty="0" smtClean="0">
                <a:ln>
                  <a:noFill/>
                </a:ln>
                <a:solidFill>
                  <a:srgbClr val="FFFFFF"/>
                </a:solidFill>
                <a:effectLst/>
                <a:uLnTx/>
                <a:uFillTx/>
                <a:latin typeface="Century" panose="02040604050505020304" pitchFamily="18" charset="0"/>
                <a:ea typeface="新細明體"/>
                <a:cs typeface="+mn-cs"/>
              </a:rPr>
              <a:t>    </a:t>
            </a:r>
            <a:r>
              <a:rPr kumimoji="0" lang="en-US" sz="2800" b="1" i="0" u="none" strike="noStrike" kern="1200" cap="none" spc="0" normalizeH="0" baseline="0" noProof="0" dirty="0" smtClean="0">
                <a:ln>
                  <a:noFill/>
                </a:ln>
                <a:solidFill>
                  <a:srgbClr val="FFFFFF"/>
                </a:solidFill>
                <a:effectLst/>
                <a:uLnTx/>
                <a:uFillTx/>
                <a:latin typeface="Century" panose="02040604050505020304" pitchFamily="18" charset="0"/>
                <a:ea typeface="新細明體"/>
                <a:cs typeface="+mn-cs"/>
              </a:rPr>
              <a:t>“</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May they prosper who love you</a:t>
            </a:r>
            <a:r>
              <a:rPr kumimoji="0" lang="en-US" sz="2800" b="1" i="0" u="none" strike="noStrike" kern="1200" cap="none" spc="0" normalizeH="0" baseline="0" noProof="0" dirty="0" smtClean="0">
                <a:ln>
                  <a:noFill/>
                </a:ln>
                <a:solidFill>
                  <a:srgbClr val="FFFFFF"/>
                </a:solidFill>
                <a:effectLst/>
                <a:uLnTx/>
                <a:uFillTx/>
                <a:latin typeface="Century" panose="02040604050505020304" pitchFamily="18" charset="0"/>
                <a:ea typeface="新細明體"/>
                <a:cs typeface="+mn-cs"/>
              </a:rPr>
              <a: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800" b="1" i="0" u="none" strike="noStrike" kern="1200" cap="none" spc="0" normalizeH="0" baseline="0" noProof="0" dirty="0" smtClean="0">
                <a:ln>
                  <a:noFill/>
                </a:ln>
                <a:solidFill>
                  <a:srgbClr val="FFFFFF"/>
                </a:solidFill>
                <a:effectLst/>
                <a:uLnTx/>
                <a:uFillTx/>
                <a:latin typeface="Century" panose="02040604050505020304" pitchFamily="18" charset="0"/>
                <a:ea typeface="新細明體"/>
                <a:cs typeface="+mn-cs"/>
              </a:rPr>
              <a:t>   </a:t>
            </a:r>
            <a:r>
              <a:rPr kumimoji="0" lang="en-US" sz="2800" b="1" i="0" u="none" strike="noStrike" kern="1200" cap="none" spc="0" normalizeH="0" baseline="0" noProof="0" dirty="0" smtClean="0">
                <a:ln>
                  <a:noFill/>
                </a:ln>
                <a:solidFill>
                  <a:srgbClr val="FFFFFF"/>
                </a:solidFill>
                <a:effectLst/>
                <a:uLnTx/>
                <a:uFillTx/>
                <a:latin typeface="Century" panose="02040604050505020304" pitchFamily="18" charset="0"/>
                <a:ea typeface="新細明體"/>
                <a:cs typeface="+mn-cs"/>
              </a:rPr>
              <a:t>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“May peace be within your walls,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800" b="1" i="0" u="none" strike="noStrike" kern="1200" cap="none" spc="0" normalizeH="0" baseline="0" noProof="0" dirty="0" smtClean="0">
                <a:ln>
                  <a:noFill/>
                </a:ln>
                <a:solidFill>
                  <a:srgbClr val="FFFFFF"/>
                </a:solidFill>
                <a:effectLst/>
                <a:uLnTx/>
                <a:uFillTx/>
                <a:latin typeface="Century" panose="02040604050505020304" pitchFamily="18" charset="0"/>
                <a:ea typeface="新細明體"/>
                <a:cs typeface="+mn-cs"/>
              </a:rPr>
              <a:t>      </a:t>
            </a:r>
            <a:r>
              <a:rPr kumimoji="0" lang="en-US" sz="2800" b="1" i="0" u="none" strike="noStrike" kern="1200" cap="none" spc="0" normalizeH="0" baseline="0" noProof="0" dirty="0" smtClean="0">
                <a:ln>
                  <a:noFill/>
                </a:ln>
                <a:solidFill>
                  <a:srgbClr val="FFFFFF"/>
                </a:solidFill>
                <a:effectLst/>
                <a:uLnTx/>
                <a:uFillTx/>
                <a:latin typeface="Century" panose="02040604050505020304" pitchFamily="18" charset="0"/>
                <a:ea typeface="新細明體"/>
                <a:cs typeface="+mn-cs"/>
              </a:rPr>
              <a:t>And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prosperity within your palaces.”</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69179687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24329" y="0"/>
            <a:ext cx="11013895" cy="584775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8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為耶路撒冷求平安</a:t>
            </a:r>
            <a:endParaRPr kumimoji="0" lang="en-US" altLang="zh-TW" sz="4800" b="1" i="0" u="sng"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571500" marR="0" lvl="0"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000" b="1" i="0" u="none" strike="noStrike" kern="1200" cap="none" spc="0" normalizeH="0" baseline="0" noProof="0" dirty="0" smtClean="0">
                <a:ln>
                  <a:noFill/>
                </a:ln>
                <a:solidFill>
                  <a:schemeClr val="bg1"/>
                </a:solidFill>
                <a:effectLst/>
                <a:uLnTx/>
                <a:uFillTx/>
                <a:latin typeface="DFKai-SB" panose="03000509000000000000" pitchFamily="65" charset="-120"/>
                <a:ea typeface="DFKai-SB" panose="03000509000000000000" pitchFamily="65" charset="-120"/>
                <a:cs typeface="+mn-cs"/>
              </a:rPr>
              <a:t>在屬靈上，耶</a:t>
            </a:r>
            <a:r>
              <a:rPr kumimoji="0" lang="zh-TW" altLang="en-US" sz="40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rPr>
              <a:t>路撒</a:t>
            </a:r>
            <a:r>
              <a:rPr kumimoji="0" lang="zh-TW" altLang="en-US" sz="4000" b="1" i="0" u="none" strike="noStrike" kern="1200" cap="none" spc="0" normalizeH="0" baseline="0" noProof="0" dirty="0" smtClean="0">
                <a:ln>
                  <a:noFill/>
                </a:ln>
                <a:solidFill>
                  <a:schemeClr val="bg1"/>
                </a:solidFill>
                <a:effectLst/>
                <a:uLnTx/>
                <a:uFillTx/>
                <a:latin typeface="DFKai-SB" panose="03000509000000000000" pitchFamily="65" charset="-120"/>
                <a:ea typeface="DFKai-SB" panose="03000509000000000000" pitchFamily="65" charset="-120"/>
                <a:cs typeface="+mn-cs"/>
              </a:rPr>
              <a:t>冷是上帝看重寶愛的城。 </a:t>
            </a:r>
            <a:endParaRPr kumimoji="0" lang="en-US" altLang="zh-TW" sz="4000" b="1" i="0" u="none" strike="noStrike" kern="1200" cap="none" spc="0" normalizeH="0" baseline="0" noProof="0" dirty="0" smtClean="0">
              <a:ln>
                <a:noFill/>
              </a:ln>
              <a:solidFill>
                <a:schemeClr val="bg1"/>
              </a:solidFill>
              <a:effectLst/>
              <a:uLnTx/>
              <a:uFillTx/>
              <a:latin typeface="DFKai-SB" panose="03000509000000000000" pitchFamily="65" charset="-120"/>
              <a:ea typeface="DFKai-SB" panose="03000509000000000000" pitchFamily="65" charset="-120"/>
              <a:cs typeface="+mn-cs"/>
            </a:endParaRP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571500" marR="0" lvl="0"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000" b="1" i="0" u="none" strike="noStrike" kern="1200" cap="none" spc="0" normalizeH="0" baseline="0" noProof="0" dirty="0">
                <a:ln>
                  <a:noFill/>
                </a:ln>
                <a:effectLst/>
                <a:uLnTx/>
                <a:uFillTx/>
                <a:latin typeface="DFKai-SB" panose="03000509000000000000" pitchFamily="65" charset="-120"/>
                <a:ea typeface="DFKai-SB" panose="03000509000000000000" pitchFamily="65" charset="-120"/>
                <a:cs typeface="+mn-cs"/>
              </a:rPr>
              <a:t>救恩是從猶太人出來</a:t>
            </a:r>
            <a:r>
              <a:rPr kumimoji="0" lang="zh-TW" altLang="en-US" sz="4000" b="1" i="0" u="none" strike="noStrike" kern="1200" cap="none" spc="0" normalizeH="0" baseline="0" noProof="0" dirty="0" smtClean="0">
                <a:ln>
                  <a:noFill/>
                </a:ln>
                <a:effectLst/>
                <a:uLnTx/>
                <a:uFillTx/>
                <a:latin typeface="DFKai-SB" panose="03000509000000000000" pitchFamily="65" charset="-120"/>
                <a:ea typeface="DFKai-SB" panose="03000509000000000000" pitchFamily="65" charset="-120"/>
                <a:cs typeface="+mn-cs"/>
              </a:rPr>
              <a:t>的，</a:t>
            </a:r>
            <a:r>
              <a:rPr kumimoji="0" lang="zh-TW" altLang="en-US" sz="4000" b="1" i="0" u="none" strike="noStrike" kern="1200" cap="none" spc="0" normalizeH="0" baseline="0" noProof="0" dirty="0">
                <a:ln>
                  <a:noFill/>
                </a:ln>
                <a:effectLst/>
                <a:uLnTx/>
                <a:uFillTx/>
                <a:latin typeface="DFKai-SB" panose="03000509000000000000" pitchFamily="65" charset="-120"/>
                <a:ea typeface="DFKai-SB" panose="03000509000000000000" pitchFamily="65" charset="-120"/>
                <a:cs typeface="+mn-cs"/>
              </a:rPr>
              <a:t>要</a:t>
            </a:r>
            <a:r>
              <a:rPr kumimoji="0" lang="zh-TW" altLang="en-US" sz="4000" b="1" i="0" u="none" strike="noStrike" kern="1200" cap="none" spc="0" normalizeH="0" baseline="0" noProof="0" dirty="0" smtClean="0">
                <a:ln>
                  <a:noFill/>
                </a:ln>
                <a:effectLst/>
                <a:uLnTx/>
                <a:uFillTx/>
                <a:latin typeface="DFKai-SB" panose="03000509000000000000" pitchFamily="65" charset="-120"/>
                <a:ea typeface="DFKai-SB" panose="03000509000000000000" pitchFamily="65" charset="-120"/>
                <a:cs typeface="+mn-cs"/>
              </a:rPr>
              <a:t>為</a:t>
            </a:r>
            <a:r>
              <a:rPr kumimoji="0" lang="zh-TW" altLang="en-US" sz="4000" b="1" i="0" u="none" strike="noStrike" kern="1200" cap="none" spc="0" normalizeH="0" baseline="0" noProof="0" dirty="0">
                <a:ln>
                  <a:noFill/>
                </a:ln>
                <a:effectLst/>
                <a:uLnTx/>
                <a:uFillTx/>
                <a:latin typeface="DFKai-SB" panose="03000509000000000000" pitchFamily="65" charset="-120"/>
                <a:ea typeface="DFKai-SB" panose="03000509000000000000" pitchFamily="65" charset="-120"/>
                <a:cs typeface="+mn-cs"/>
              </a:rPr>
              <a:t>以色列的生</a:t>
            </a:r>
            <a:r>
              <a:rPr kumimoji="0" lang="zh-TW" altLang="en-US" sz="4000" b="1" i="0" u="none" strike="noStrike" kern="1200" cap="none" spc="0" normalizeH="0" baseline="0" noProof="0" dirty="0" smtClean="0">
                <a:ln>
                  <a:noFill/>
                </a:ln>
                <a:effectLst/>
                <a:uLnTx/>
                <a:uFillTx/>
                <a:latin typeface="DFKai-SB" panose="03000509000000000000" pitchFamily="65" charset="-120"/>
                <a:ea typeface="DFKai-SB" panose="03000509000000000000" pitchFamily="65" charset="-120"/>
                <a:cs typeface="+mn-cs"/>
              </a:rPr>
              <a:t>存</a:t>
            </a:r>
            <a:r>
              <a:rPr kumimoji="0" lang="zh-TW" altLang="en-US" sz="4000" b="1" i="0" u="none" strike="noStrike" kern="1200" cap="none" spc="0" normalizeH="0" baseline="0" noProof="0" dirty="0">
                <a:ln>
                  <a:noFill/>
                </a:ln>
                <a:effectLst/>
                <a:uLnTx/>
                <a:uFillTx/>
                <a:latin typeface="DFKai-SB" panose="03000509000000000000" pitchFamily="65" charset="-120"/>
                <a:ea typeface="DFKai-SB" panose="03000509000000000000" pitchFamily="65" charset="-120"/>
                <a:cs typeface="+mn-cs"/>
              </a:rPr>
              <a:t>和</a:t>
            </a:r>
            <a:r>
              <a:rPr kumimoji="0" lang="zh-TW" altLang="en-US" sz="4000" b="1" i="0" u="none" strike="noStrike" kern="1200" cap="none" spc="0" normalizeH="0" baseline="0" noProof="0" dirty="0" smtClean="0">
                <a:ln>
                  <a:noFill/>
                </a:ln>
                <a:effectLst/>
                <a:uLnTx/>
                <a:uFillTx/>
                <a:latin typeface="DFKai-SB" panose="03000509000000000000" pitchFamily="65" charset="-120"/>
                <a:ea typeface="DFKai-SB" panose="03000509000000000000" pitchFamily="65" charset="-120"/>
                <a:cs typeface="+mn-cs"/>
              </a:rPr>
              <a:t>猶</a:t>
            </a:r>
            <a:r>
              <a:rPr kumimoji="0" lang="zh-TW" altLang="en-US" sz="4000" b="1" i="0" u="none" strike="noStrike" kern="1200" cap="none" spc="0" normalizeH="0" baseline="0" noProof="0" dirty="0">
                <a:ln>
                  <a:noFill/>
                </a:ln>
                <a:effectLst/>
                <a:uLnTx/>
                <a:uFillTx/>
                <a:latin typeface="DFKai-SB" panose="03000509000000000000" pitchFamily="65" charset="-120"/>
                <a:ea typeface="DFKai-SB" panose="03000509000000000000" pitchFamily="65" charset="-120"/>
                <a:cs typeface="+mn-cs"/>
              </a:rPr>
              <a:t>太</a:t>
            </a:r>
            <a:r>
              <a:rPr kumimoji="0" lang="zh-TW" altLang="en-US" sz="4000" b="1" i="0" u="none" strike="noStrike" kern="1200" cap="none" spc="0" normalizeH="0" baseline="0" noProof="0" dirty="0" smtClean="0">
                <a:ln>
                  <a:noFill/>
                </a:ln>
                <a:effectLst/>
                <a:uLnTx/>
                <a:uFillTx/>
                <a:latin typeface="DFKai-SB" panose="03000509000000000000" pitchFamily="65" charset="-120"/>
                <a:ea typeface="DFKai-SB" panose="03000509000000000000" pitchFamily="65" charset="-120"/>
                <a:cs typeface="+mn-cs"/>
              </a:rPr>
              <a:t>人和阿拉伯人的</a:t>
            </a:r>
            <a:r>
              <a:rPr kumimoji="0" lang="zh-TW" altLang="en-US" sz="4000" b="1" i="0" u="none" strike="noStrike" kern="1200" cap="none" spc="0" normalizeH="0" baseline="0" noProof="0" dirty="0">
                <a:ln>
                  <a:noFill/>
                </a:ln>
                <a:effectLst/>
                <a:uLnTx/>
                <a:uFillTx/>
                <a:latin typeface="DFKai-SB" panose="03000509000000000000" pitchFamily="65" charset="-120"/>
                <a:ea typeface="DFKai-SB" panose="03000509000000000000" pitchFamily="65" charset="-120"/>
                <a:cs typeface="+mn-cs"/>
              </a:rPr>
              <a:t>靈魂得</a:t>
            </a:r>
            <a:r>
              <a:rPr kumimoji="0" lang="zh-TW" altLang="en-US" sz="4000" b="1" i="0" u="none" strike="noStrike" kern="1200" cap="none" spc="0" normalizeH="0" baseline="0" noProof="0" dirty="0" smtClean="0">
                <a:ln>
                  <a:noFill/>
                </a:ln>
                <a:effectLst/>
                <a:uLnTx/>
                <a:uFillTx/>
                <a:latin typeface="DFKai-SB" panose="03000509000000000000" pitchFamily="65" charset="-120"/>
                <a:ea typeface="DFKai-SB" panose="03000509000000000000" pitchFamily="65" charset="-120"/>
                <a:cs typeface="+mn-cs"/>
              </a:rPr>
              <a:t>救和合一禱</a:t>
            </a:r>
            <a:r>
              <a:rPr kumimoji="0" lang="zh-TW" altLang="en-US" sz="4000" b="1" i="0" u="none" strike="noStrike" kern="1200" cap="none" spc="0" normalizeH="0" baseline="0" noProof="0" dirty="0">
                <a:ln>
                  <a:noFill/>
                </a:ln>
                <a:effectLst/>
                <a:uLnTx/>
                <a:uFillTx/>
                <a:latin typeface="DFKai-SB" panose="03000509000000000000" pitchFamily="65" charset="-120"/>
                <a:ea typeface="DFKai-SB" panose="03000509000000000000" pitchFamily="65" charset="-120"/>
                <a:cs typeface="+mn-cs"/>
              </a:rPr>
              <a:t>告</a:t>
            </a:r>
            <a:r>
              <a:rPr kumimoji="0" lang="zh-TW" altLang="en-US" sz="4000" b="1" i="0" u="none" strike="noStrike" kern="1200" cap="none" spc="0" normalizeH="0" baseline="0" noProof="0" dirty="0" smtClean="0">
                <a:ln>
                  <a:noFill/>
                </a:ln>
                <a:effectLst/>
                <a:uLnTx/>
                <a:uFillTx/>
                <a:latin typeface="DFKai-SB" panose="03000509000000000000" pitchFamily="65" charset="-120"/>
                <a:ea typeface="DFKai-SB" panose="03000509000000000000" pitchFamily="65" charset="-120"/>
                <a:cs typeface="+mn-cs"/>
              </a:rPr>
              <a:t>！</a:t>
            </a:r>
            <a:endParaRPr kumimoji="0" lang="en-US" altLang="zh-TW" sz="4000" b="1" i="0" u="none" strike="noStrike" kern="1200" cap="none" spc="0" normalizeH="0" baseline="0" noProof="0" dirty="0">
              <a:ln>
                <a:noFill/>
              </a:ln>
              <a:effectLst/>
              <a:uLnTx/>
              <a:uFillTx/>
              <a:latin typeface="DFKai-SB" panose="03000509000000000000" pitchFamily="65" charset="-120"/>
              <a:ea typeface="DFKai-SB" panose="03000509000000000000" pitchFamily="65" charset="-120"/>
              <a:cs typeface="+mn-cs"/>
            </a:endParaRPr>
          </a:p>
          <a:p>
            <a:pPr marL="571500" marR="0" lvl="0"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571500" marR="0" lvl="0"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000" b="1" i="0" u="none" strike="noStrike" kern="1200" cap="none" spc="0" normalizeH="0" baseline="0" noProof="0" dirty="0">
                <a:ln>
                  <a:noFill/>
                </a:ln>
                <a:effectLst/>
                <a:uLnTx/>
                <a:uFillTx/>
                <a:latin typeface="DFKai-SB" panose="03000509000000000000" pitchFamily="65" charset="-120"/>
                <a:ea typeface="DFKai-SB" panose="03000509000000000000" pitchFamily="65" charset="-120"/>
                <a:cs typeface="+mn-cs"/>
              </a:rPr>
              <a:t>耶路撒</a:t>
            </a:r>
            <a:r>
              <a:rPr kumimoji="0" lang="zh-TW" altLang="en-US" sz="4000" b="1" i="0" u="none" strike="noStrike" kern="1200" cap="none" spc="0" normalizeH="0" baseline="0" noProof="0" dirty="0" smtClean="0">
                <a:ln>
                  <a:noFill/>
                </a:ln>
                <a:effectLst/>
                <a:uLnTx/>
                <a:uFillTx/>
                <a:latin typeface="DFKai-SB" panose="03000509000000000000" pitchFamily="65" charset="-120"/>
                <a:ea typeface="DFKai-SB" panose="03000509000000000000" pitchFamily="65" charset="-120"/>
                <a:cs typeface="+mn-cs"/>
              </a:rPr>
              <a:t>冷是末日爭戰的中心和主再來的地點。</a:t>
            </a:r>
            <a:endParaRPr kumimoji="0" lang="en-US" altLang="zh-TW" sz="4000" b="1" i="0" u="none" strike="noStrike" kern="1200" cap="none" spc="0" normalizeH="0" baseline="0" noProof="0" dirty="0" smtClean="0">
              <a:ln>
                <a:noFill/>
              </a:ln>
              <a:effectLst/>
              <a:uLnTx/>
              <a:uFillTx/>
              <a:latin typeface="DFKai-SB" panose="03000509000000000000" pitchFamily="65" charset="-120"/>
              <a:ea typeface="DFKai-SB" panose="03000509000000000000" pitchFamily="65" charset="-120"/>
              <a:cs typeface="+mn-cs"/>
            </a:endParaRPr>
          </a:p>
          <a:p>
            <a:pPr marL="571500" marR="0" lvl="0"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400" b="1" i="0" u="none" strike="noStrike" kern="1200" cap="none" spc="0" normalizeH="0" baseline="0" noProof="0" dirty="0">
              <a:ln>
                <a:noFill/>
              </a:ln>
              <a:effectLst/>
              <a:uLnTx/>
              <a:uFillTx/>
              <a:latin typeface="DFKai-SB" panose="03000509000000000000" pitchFamily="65" charset="-120"/>
              <a:ea typeface="DFKai-SB" panose="03000509000000000000" pitchFamily="65" charset="-120"/>
              <a:cs typeface="+mn-cs"/>
            </a:endParaRPr>
          </a:p>
          <a:p>
            <a:pPr marL="571500" marR="0" lvl="0"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000" b="1" i="0" u="none" strike="noStrike" kern="1200" cap="none" spc="0" normalizeH="0" baseline="0" noProof="0" dirty="0">
                <a:ln>
                  <a:noFill/>
                </a:ln>
                <a:effectLst/>
                <a:uLnTx/>
                <a:uFillTx/>
                <a:latin typeface="DFKai-SB" panose="03000509000000000000" pitchFamily="65" charset="-120"/>
                <a:ea typeface="DFKai-SB" panose="03000509000000000000" pitchFamily="65" charset="-120"/>
                <a:cs typeface="+mn-cs"/>
              </a:rPr>
              <a:t>凡為耶路撒冷禱告求平安</a:t>
            </a:r>
            <a:r>
              <a:rPr kumimoji="0" lang="zh-TW" altLang="en-US" sz="4000" b="1" i="0" u="none" strike="noStrike" kern="1200" cap="none" spc="0" normalizeH="0" baseline="0" noProof="0" dirty="0" smtClean="0">
                <a:ln>
                  <a:noFill/>
                </a:ln>
                <a:effectLst/>
                <a:uLnTx/>
                <a:uFillTx/>
                <a:latin typeface="DFKai-SB" panose="03000509000000000000" pitchFamily="65" charset="-120"/>
                <a:ea typeface="DFKai-SB" panose="03000509000000000000" pitchFamily="65" charset="-120"/>
                <a:cs typeface="+mn-cs"/>
              </a:rPr>
              <a:t>， 神</a:t>
            </a:r>
            <a:r>
              <a:rPr kumimoji="0" lang="zh-TW" altLang="en-US" sz="4000" b="1" i="0" u="none" strike="noStrike" kern="1200" cap="none" spc="0" normalizeH="0" baseline="0" noProof="0" dirty="0">
                <a:ln>
                  <a:noFill/>
                </a:ln>
                <a:effectLst/>
                <a:uLnTx/>
                <a:uFillTx/>
                <a:latin typeface="DFKai-SB" panose="03000509000000000000" pitchFamily="65" charset="-120"/>
                <a:ea typeface="DFKai-SB" panose="03000509000000000000" pitchFamily="65" charset="-120"/>
                <a:cs typeface="+mn-cs"/>
              </a:rPr>
              <a:t>必照祂的應許賜福這人。</a:t>
            </a:r>
            <a:endParaRPr kumimoji="0" lang="en-US" altLang="zh-TW" sz="4000" b="1" i="0" u="none" strike="noStrike" kern="1200" cap="none" spc="0" normalizeH="0" baseline="0" noProof="0" dirty="0" smtClean="0">
              <a:ln>
                <a:noFill/>
              </a:ln>
              <a:effectLst/>
              <a:uLnTx/>
              <a:uFillTx/>
              <a:latin typeface="DFKai-SB" panose="03000509000000000000" pitchFamily="65" charset="-120"/>
              <a:ea typeface="DFKai-SB" panose="03000509000000000000" pitchFamily="65" charset="-120"/>
              <a:cs typeface="+mn-cs"/>
            </a:endParaRP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361219431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73305" y="503434"/>
            <a:ext cx="4073702" cy="57021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791112" y="399305"/>
            <a:ext cx="10808412" cy="5078313"/>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rPr>
              <a:t>詩篇</a:t>
            </a:r>
            <a:r>
              <a:rPr kumimoji="0" lang="zh-TW" altLang="en-US" sz="32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rPr>
              <a:t>‬</a:t>
            </a:r>
            <a:r>
              <a:rPr kumimoji="0" lang="zh-TW" altLang="en-US" sz="32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0"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rPr>
              <a:t>Psalm </a:t>
            </a:r>
            <a:r>
              <a:rPr lang="en-US" altLang="zh-TW" sz="3200" b="1" dirty="0" smtClean="0">
                <a:solidFill>
                  <a:srgbClr val="002060"/>
                </a:solidFill>
                <a:latin typeface="Century" panose="02040604050505020304" pitchFamily="18" charset="0"/>
                <a:ea typeface="DFKai-SB" pitchFamily="65" charset="-120"/>
                <a:cs typeface="Arial" charset="0"/>
              </a:rPr>
              <a:t>87:1-3</a:t>
            </a:r>
            <a:endParaRPr kumimoji="0" lang="en-US" altLang="zh-TW" sz="3200" b="1" i="0" u="none" strike="noStrike" kern="1200" cap="none" spc="0" normalizeH="0" baseline="0" noProof="0" dirty="0" smtClean="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zh-TW" altLang="en-US" sz="4000" b="1" dirty="0">
                <a:solidFill>
                  <a:srgbClr val="FFFFFF"/>
                </a:solidFill>
                <a:latin typeface="DFKai-SB" panose="03000509000000000000" pitchFamily="65" charset="-120"/>
                <a:ea typeface="DFKai-SB" panose="03000509000000000000" pitchFamily="65" charset="-120"/>
              </a:rPr>
              <a:t>耶和華所立的根基在聖山上</a:t>
            </a:r>
            <a:r>
              <a:rPr lang="zh-TW" altLang="en-US" sz="4000" b="1" dirty="0" smtClean="0">
                <a:solidFill>
                  <a:srgbClr val="FFFFFF"/>
                </a:solidFill>
                <a:latin typeface="DFKai-SB" panose="03000509000000000000" pitchFamily="65" charset="-120"/>
                <a:ea typeface="DFKai-SB" panose="03000509000000000000" pitchFamily="65" charset="-120"/>
              </a:rPr>
              <a:t>。</a:t>
            </a:r>
            <a:r>
              <a:rPr lang="en-US" altLang="zh-TW" sz="4000" b="1" dirty="0" smtClean="0">
                <a:solidFill>
                  <a:srgbClr val="FFFFFF"/>
                </a:solidFill>
                <a:latin typeface="DFKai-SB" panose="03000509000000000000" pitchFamily="65" charset="-120"/>
                <a:ea typeface="DFKai-SB" panose="03000509000000000000" pitchFamily="65" charset="-120"/>
              </a:rPr>
              <a:t> </a:t>
            </a:r>
            <a:r>
              <a:rPr lang="zh-TW" altLang="en-US" sz="4000" b="1" dirty="0">
                <a:solidFill>
                  <a:srgbClr val="FFFFFF"/>
                </a:solidFill>
                <a:latin typeface="DFKai-SB" panose="03000509000000000000" pitchFamily="65" charset="-120"/>
                <a:ea typeface="DFKai-SB" panose="03000509000000000000" pitchFamily="65" charset="-120"/>
              </a:rPr>
              <a:t>他愛錫安的門，勝於愛雅各一切的住處</a:t>
            </a:r>
            <a:r>
              <a:rPr lang="zh-TW" altLang="en-US" sz="4000" b="1" dirty="0" smtClean="0">
                <a:solidFill>
                  <a:srgbClr val="FFFFFF"/>
                </a:solidFill>
                <a:latin typeface="DFKai-SB" panose="03000509000000000000" pitchFamily="65" charset="-120"/>
                <a:ea typeface="DFKai-SB" panose="03000509000000000000" pitchFamily="65" charset="-120"/>
              </a:rPr>
              <a:t>。</a:t>
            </a:r>
            <a:r>
              <a:rPr lang="zh-TW" altLang="en-US" sz="4000" b="1" dirty="0">
                <a:solidFill>
                  <a:srgbClr val="FFFFFF"/>
                </a:solidFill>
                <a:latin typeface="DFKai-SB" panose="03000509000000000000" pitchFamily="65" charset="-120"/>
                <a:ea typeface="DFKai-SB" panose="03000509000000000000" pitchFamily="65" charset="-120"/>
              </a:rPr>
              <a:t>　神的城啊，有榮耀的事乃指著你說的。</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sz="2800" b="1" dirty="0">
                <a:solidFill>
                  <a:srgbClr val="FFFFFF"/>
                </a:solidFill>
                <a:latin typeface="Century" panose="02040604050505020304" pitchFamily="18" charset="0"/>
              </a:rPr>
              <a:t>His foundation is in the holy mountains.</a:t>
            </a:r>
          </a:p>
          <a:p>
            <a:pPr lvl="0" defTabSz="914400" fontAlgn="base">
              <a:spcBef>
                <a:spcPct val="0"/>
              </a:spcBef>
              <a:spcAft>
                <a:spcPct val="0"/>
              </a:spcAft>
              <a:defRPr/>
            </a:pPr>
            <a:r>
              <a:rPr lang="en-US" sz="2800" b="1" dirty="0" smtClean="0">
                <a:solidFill>
                  <a:srgbClr val="FFFFFF"/>
                </a:solidFill>
                <a:latin typeface="Century" panose="02040604050505020304" pitchFamily="18" charset="0"/>
              </a:rPr>
              <a:t>The </a:t>
            </a:r>
            <a:r>
              <a:rPr lang="en-US" sz="2800" b="1" dirty="0">
                <a:solidFill>
                  <a:srgbClr val="FFFFFF"/>
                </a:solidFill>
                <a:latin typeface="Century" panose="02040604050505020304" pitchFamily="18" charset="0"/>
              </a:rPr>
              <a:t>Lord loves the gates of Zion</a:t>
            </a:r>
          </a:p>
          <a:p>
            <a:pPr lvl="0" defTabSz="914400" fontAlgn="base">
              <a:spcBef>
                <a:spcPct val="0"/>
              </a:spcBef>
              <a:spcAft>
                <a:spcPct val="0"/>
              </a:spcAft>
              <a:defRPr/>
            </a:pPr>
            <a:r>
              <a:rPr lang="zh-TW" altLang="en-US" sz="2800" b="1" dirty="0" smtClean="0">
                <a:solidFill>
                  <a:srgbClr val="FFFFFF"/>
                </a:solidFill>
                <a:latin typeface="Century" panose="02040604050505020304" pitchFamily="18" charset="0"/>
              </a:rPr>
              <a:t>    </a:t>
            </a:r>
            <a:r>
              <a:rPr lang="en-US" sz="2800" b="1" dirty="0" smtClean="0">
                <a:solidFill>
                  <a:srgbClr val="FFFFFF"/>
                </a:solidFill>
                <a:latin typeface="Century" panose="02040604050505020304" pitchFamily="18" charset="0"/>
              </a:rPr>
              <a:t>More </a:t>
            </a:r>
            <a:r>
              <a:rPr lang="en-US" sz="2800" b="1" dirty="0">
                <a:solidFill>
                  <a:srgbClr val="FFFFFF"/>
                </a:solidFill>
                <a:latin typeface="Century" panose="02040604050505020304" pitchFamily="18" charset="0"/>
              </a:rPr>
              <a:t>than all the other dwelling places of Jacob.</a:t>
            </a:r>
          </a:p>
          <a:p>
            <a:pPr lvl="0" defTabSz="914400" fontAlgn="base">
              <a:spcBef>
                <a:spcPct val="0"/>
              </a:spcBef>
              <a:spcAft>
                <a:spcPct val="0"/>
              </a:spcAft>
              <a:defRPr/>
            </a:pPr>
            <a:r>
              <a:rPr lang="en-US" sz="2800" b="1" dirty="0" smtClean="0">
                <a:solidFill>
                  <a:srgbClr val="FFFFFF"/>
                </a:solidFill>
                <a:latin typeface="Century" panose="02040604050505020304" pitchFamily="18" charset="0"/>
              </a:rPr>
              <a:t>Glorious </a:t>
            </a:r>
            <a:r>
              <a:rPr lang="en-US" sz="2800" b="1" dirty="0">
                <a:solidFill>
                  <a:srgbClr val="FFFFFF"/>
                </a:solidFill>
                <a:latin typeface="Century" panose="02040604050505020304" pitchFamily="18" charset="0"/>
              </a:rPr>
              <a:t>things are spoken of you,</a:t>
            </a:r>
          </a:p>
          <a:p>
            <a:pPr lvl="0" defTabSz="914400" fontAlgn="base">
              <a:spcBef>
                <a:spcPct val="0"/>
              </a:spcBef>
              <a:spcAft>
                <a:spcPct val="0"/>
              </a:spcAft>
              <a:defRPr/>
            </a:pPr>
            <a:r>
              <a:rPr lang="zh-TW" altLang="en-US" sz="2800" b="1" dirty="0" smtClean="0">
                <a:solidFill>
                  <a:srgbClr val="FFFFFF"/>
                </a:solidFill>
                <a:latin typeface="Century" panose="02040604050505020304" pitchFamily="18" charset="0"/>
              </a:rPr>
              <a:t>    </a:t>
            </a:r>
            <a:r>
              <a:rPr lang="en-US" sz="2800" b="1" dirty="0" smtClean="0">
                <a:solidFill>
                  <a:srgbClr val="FFFFFF"/>
                </a:solidFill>
                <a:latin typeface="Century" panose="02040604050505020304" pitchFamily="18" charset="0"/>
              </a:rPr>
              <a:t>O </a:t>
            </a:r>
            <a:r>
              <a:rPr lang="en-US" sz="2800" b="1" dirty="0">
                <a:solidFill>
                  <a:srgbClr val="FFFFFF"/>
                </a:solidFill>
                <a:latin typeface="Century" panose="02040604050505020304" pitchFamily="18" charset="0"/>
              </a:rPr>
              <a:t>city of God. </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93469683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24329" y="0"/>
            <a:ext cx="11013895" cy="584775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8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為耶路撒冷求平安</a:t>
            </a:r>
            <a:endParaRPr kumimoji="0" lang="en-US" altLang="zh-TW" sz="4800" b="1" i="0" u="sng"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571500" lvl="0" indent="-571500" defTabSz="914400" fontAlgn="base">
              <a:spcBef>
                <a:spcPct val="0"/>
              </a:spcBef>
              <a:spcAft>
                <a:spcPct val="0"/>
              </a:spcAft>
              <a:buFont typeface="Wingdings" panose="05000000000000000000" pitchFamily="2" charset="2"/>
              <a:buChar char="§"/>
              <a:defRPr/>
            </a:pPr>
            <a:r>
              <a:rPr lang="zh-TW" altLang="en-US" sz="4000" b="1" dirty="0">
                <a:solidFill>
                  <a:schemeClr val="tx1">
                    <a:lumMod val="75000"/>
                    <a:lumOff val="25000"/>
                  </a:schemeClr>
                </a:solidFill>
                <a:latin typeface="DFKai-SB" panose="03000509000000000000" pitchFamily="65" charset="-120"/>
                <a:ea typeface="DFKai-SB" panose="03000509000000000000" pitchFamily="65" charset="-120"/>
              </a:rPr>
              <a:t>在屬靈上，耶路撒冷是上帝看重寶愛的城</a:t>
            </a:r>
            <a:r>
              <a:rPr lang="zh-TW" altLang="en-US" sz="4000" b="1" dirty="0" smtClean="0">
                <a:solidFill>
                  <a:schemeClr val="tx1">
                    <a:lumMod val="75000"/>
                    <a:lumOff val="25000"/>
                  </a:schemeClr>
                </a:solidFill>
                <a:latin typeface="DFKai-SB" panose="03000509000000000000" pitchFamily="65" charset="-120"/>
                <a:ea typeface="DFKai-SB" panose="03000509000000000000" pitchFamily="65" charset="-120"/>
              </a:rPr>
              <a:t>。</a:t>
            </a:r>
            <a:endParaRPr lang="en-US" altLang="zh-TW" sz="4000" b="1" dirty="0" smtClean="0">
              <a:solidFill>
                <a:schemeClr val="tx1">
                  <a:lumMod val="75000"/>
                  <a:lumOff val="25000"/>
                </a:schemeClr>
              </a:solidFill>
              <a:latin typeface="DFKai-SB" panose="03000509000000000000" pitchFamily="65" charset="-120"/>
              <a:ea typeface="DFKai-SB" panose="03000509000000000000" pitchFamily="65" charset="-120"/>
            </a:endParaRPr>
          </a:p>
          <a:p>
            <a:pPr marL="571500" lvl="0" indent="-571500" defTabSz="914400" fontAlgn="base">
              <a:spcBef>
                <a:spcPct val="0"/>
              </a:spcBef>
              <a:spcAft>
                <a:spcPct val="0"/>
              </a:spcAft>
              <a:buFont typeface="Wingdings" panose="05000000000000000000" pitchFamily="2" charset="2"/>
              <a:buChar char="§"/>
              <a:defRPr/>
            </a:pPr>
            <a:endParaRPr kumimoji="0" lang="en-US" altLang="zh-TW" sz="1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571500" marR="0" lvl="0"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救恩是從猶太人出來</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的，</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要</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為</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以色列的生</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存</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和</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猶</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太</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人和阿拉伯人的</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靈魂得</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救和合一禱</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告</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571500" marR="0" lvl="0"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571500" marR="0" lvl="0"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000" b="1" i="0" u="none" strike="noStrike" kern="1200" cap="none" spc="0" normalizeH="0" baseline="0" noProof="0" dirty="0">
                <a:ln>
                  <a:noFill/>
                </a:ln>
                <a:effectLst/>
                <a:uLnTx/>
                <a:uFillTx/>
                <a:latin typeface="DFKai-SB" panose="03000509000000000000" pitchFamily="65" charset="-120"/>
                <a:ea typeface="DFKai-SB" panose="03000509000000000000" pitchFamily="65" charset="-120"/>
                <a:cs typeface="+mn-cs"/>
              </a:rPr>
              <a:t>耶路撒</a:t>
            </a:r>
            <a:r>
              <a:rPr kumimoji="0" lang="zh-TW" altLang="en-US" sz="4000" b="1" i="0" u="none" strike="noStrike" kern="1200" cap="none" spc="0" normalizeH="0" baseline="0" noProof="0" dirty="0" smtClean="0">
                <a:ln>
                  <a:noFill/>
                </a:ln>
                <a:effectLst/>
                <a:uLnTx/>
                <a:uFillTx/>
                <a:latin typeface="DFKai-SB" panose="03000509000000000000" pitchFamily="65" charset="-120"/>
                <a:ea typeface="DFKai-SB" panose="03000509000000000000" pitchFamily="65" charset="-120"/>
                <a:cs typeface="+mn-cs"/>
              </a:rPr>
              <a:t>冷是末日爭戰的中心和主再來的地點。</a:t>
            </a:r>
            <a:endParaRPr kumimoji="0" lang="en-US" altLang="zh-TW" sz="4000" b="1" i="0" u="none" strike="noStrike" kern="1200" cap="none" spc="0" normalizeH="0" baseline="0" noProof="0" dirty="0" smtClean="0">
              <a:ln>
                <a:noFill/>
              </a:ln>
              <a:effectLst/>
              <a:uLnTx/>
              <a:uFillTx/>
              <a:latin typeface="DFKai-SB" panose="03000509000000000000" pitchFamily="65" charset="-120"/>
              <a:ea typeface="DFKai-SB" panose="03000509000000000000" pitchFamily="65" charset="-120"/>
              <a:cs typeface="+mn-cs"/>
            </a:endParaRPr>
          </a:p>
          <a:p>
            <a:pPr marL="571500" marR="0" lvl="0"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400" b="1" i="0" u="none" strike="noStrike" kern="1200" cap="none" spc="0" normalizeH="0" baseline="0" noProof="0" dirty="0">
              <a:ln>
                <a:noFill/>
              </a:ln>
              <a:effectLst/>
              <a:uLnTx/>
              <a:uFillTx/>
              <a:latin typeface="DFKai-SB" panose="03000509000000000000" pitchFamily="65" charset="-120"/>
              <a:ea typeface="DFKai-SB" panose="03000509000000000000" pitchFamily="65" charset="-120"/>
              <a:cs typeface="+mn-cs"/>
            </a:endParaRPr>
          </a:p>
          <a:p>
            <a:pPr marL="571500" marR="0" lvl="0"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000" b="1" i="0" u="none" strike="noStrike" kern="1200" cap="none" spc="0" normalizeH="0" baseline="0" noProof="0" dirty="0">
                <a:ln>
                  <a:noFill/>
                </a:ln>
                <a:effectLst/>
                <a:uLnTx/>
                <a:uFillTx/>
                <a:latin typeface="DFKai-SB" panose="03000509000000000000" pitchFamily="65" charset="-120"/>
                <a:ea typeface="DFKai-SB" panose="03000509000000000000" pitchFamily="65" charset="-120"/>
                <a:cs typeface="+mn-cs"/>
              </a:rPr>
              <a:t>凡為耶路撒冷禱告求平安</a:t>
            </a:r>
            <a:r>
              <a:rPr kumimoji="0" lang="zh-TW" altLang="en-US" sz="4000" b="1" i="0" u="none" strike="noStrike" kern="1200" cap="none" spc="0" normalizeH="0" baseline="0" noProof="0" dirty="0" smtClean="0">
                <a:ln>
                  <a:noFill/>
                </a:ln>
                <a:effectLst/>
                <a:uLnTx/>
                <a:uFillTx/>
                <a:latin typeface="DFKai-SB" panose="03000509000000000000" pitchFamily="65" charset="-120"/>
                <a:ea typeface="DFKai-SB" panose="03000509000000000000" pitchFamily="65" charset="-120"/>
                <a:cs typeface="+mn-cs"/>
              </a:rPr>
              <a:t>， 神</a:t>
            </a:r>
            <a:r>
              <a:rPr kumimoji="0" lang="zh-TW" altLang="en-US" sz="4000" b="1" i="0" u="none" strike="noStrike" kern="1200" cap="none" spc="0" normalizeH="0" baseline="0" noProof="0" dirty="0">
                <a:ln>
                  <a:noFill/>
                </a:ln>
                <a:effectLst/>
                <a:uLnTx/>
                <a:uFillTx/>
                <a:latin typeface="DFKai-SB" panose="03000509000000000000" pitchFamily="65" charset="-120"/>
                <a:ea typeface="DFKai-SB" panose="03000509000000000000" pitchFamily="65" charset="-120"/>
                <a:cs typeface="+mn-cs"/>
              </a:rPr>
              <a:t>必照祂的應許賜福這人。</a:t>
            </a:r>
            <a:endParaRPr kumimoji="0" lang="en-US" altLang="zh-TW" sz="4000" b="1" i="0" u="none" strike="noStrike" kern="1200" cap="none" spc="0" normalizeH="0" baseline="0" noProof="0" dirty="0" smtClean="0">
              <a:ln>
                <a:noFill/>
              </a:ln>
              <a:effectLst/>
              <a:uLnTx/>
              <a:uFillTx/>
              <a:latin typeface="DFKai-SB" panose="03000509000000000000" pitchFamily="65" charset="-120"/>
              <a:ea typeface="DFKai-SB" panose="03000509000000000000" pitchFamily="65" charset="-120"/>
              <a:cs typeface="+mn-cs"/>
            </a:endParaRP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219627150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62683" y="164387"/>
            <a:ext cx="4433299" cy="57021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621585" y="78237"/>
            <a:ext cx="11085817" cy="413959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rPr>
              <a:t>以賽亞書</a:t>
            </a:r>
            <a:r>
              <a:rPr kumimoji="0" lang="zh-TW" altLang="en-US" sz="3200" b="1" i="0" u="none" strike="noStrike" kern="1200" cap="none" spc="0" normalizeH="0" baseline="0" noProof="0" dirty="0" smtClean="0">
                <a:ln>
                  <a:noFill/>
                </a:ln>
                <a:solidFill>
                  <a:srgbClr val="002060"/>
                </a:solidFill>
                <a:effectLst/>
                <a:uLnTx/>
                <a:uFillTx/>
                <a:latin typeface="DFKai-SB" pitchFamily="65" charset="-120"/>
                <a:ea typeface="DFKai-SB" pitchFamily="65" charset="-120"/>
                <a:cs typeface="Arial" charset="0"/>
              </a:rPr>
              <a:t>‬</a:t>
            </a:r>
            <a:r>
              <a:rPr kumimoji="0" lang="zh-TW" altLang="en-US" sz="3200" b="1" i="0" u="none" strike="noStrike" kern="1200" cap="none" spc="0" normalizeH="0" baseline="0" noProof="0" dirty="0" smtClean="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0" lang="en-US" altLang="zh-TW" sz="3200" b="1" i="0" u="none" strike="noStrike" kern="1200" cap="none" spc="0" normalizeH="0" baseline="0" noProof="0" dirty="0" smtClean="0">
                <a:ln>
                  <a:noFill/>
                </a:ln>
                <a:solidFill>
                  <a:srgbClr val="002060"/>
                </a:solidFill>
                <a:effectLst/>
                <a:uLnTx/>
                <a:uFillTx/>
                <a:latin typeface="Century" panose="02040604050505020304" pitchFamily="18" charset="0"/>
                <a:ea typeface="DFKai-SB" pitchFamily="65" charset="-120"/>
                <a:cs typeface="Arial" charset="0"/>
              </a:rPr>
              <a:t>Isaiah 62:1</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zh-TW" altLang="en-US" sz="4000" b="1" dirty="0">
                <a:solidFill>
                  <a:srgbClr val="FFFFFF"/>
                </a:solidFill>
                <a:latin typeface="DFKai-SB" panose="03000509000000000000" pitchFamily="65" charset="-120"/>
                <a:ea typeface="DFKai-SB" panose="03000509000000000000" pitchFamily="65" charset="-120"/>
              </a:rPr>
              <a:t>我因錫安必不靜默，為耶路撒冷必不息聲，直到他的公義如光輝發出，他的救恩如明燈發亮。</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sz="2800" b="1" dirty="0">
                <a:solidFill>
                  <a:srgbClr val="FFFFFF"/>
                </a:solidFill>
                <a:latin typeface="Century" panose="02040604050505020304" pitchFamily="18" charset="0"/>
              </a:rPr>
              <a:t>For Zion’s sake I will not keep silent,</a:t>
            </a:r>
          </a:p>
          <a:p>
            <a:pPr lvl="0" defTabSz="914400" fontAlgn="base">
              <a:spcBef>
                <a:spcPct val="0"/>
              </a:spcBef>
              <a:spcAft>
                <a:spcPct val="0"/>
              </a:spcAft>
              <a:defRPr/>
            </a:pPr>
            <a:r>
              <a:rPr lang="en-US" sz="2800" b="1" dirty="0">
                <a:solidFill>
                  <a:srgbClr val="FFFFFF"/>
                </a:solidFill>
                <a:latin typeface="Century" panose="02040604050505020304" pitchFamily="18" charset="0"/>
              </a:rPr>
              <a:t>And for Jerusalem’s sake I will not keep quiet,</a:t>
            </a:r>
          </a:p>
          <a:p>
            <a:pPr lvl="0" defTabSz="914400" fontAlgn="base">
              <a:spcBef>
                <a:spcPct val="0"/>
              </a:spcBef>
              <a:spcAft>
                <a:spcPct val="0"/>
              </a:spcAft>
              <a:defRPr/>
            </a:pPr>
            <a:r>
              <a:rPr lang="en-US" sz="2800" b="1" dirty="0">
                <a:solidFill>
                  <a:srgbClr val="FFFFFF"/>
                </a:solidFill>
                <a:latin typeface="Century" panose="02040604050505020304" pitchFamily="18" charset="0"/>
              </a:rPr>
              <a:t>Until her righteousness goes forth like brightness,</a:t>
            </a:r>
          </a:p>
          <a:p>
            <a:pPr lvl="0" defTabSz="914400" fontAlgn="base">
              <a:spcBef>
                <a:spcPct val="0"/>
              </a:spcBef>
              <a:spcAft>
                <a:spcPct val="0"/>
              </a:spcAft>
              <a:defRPr/>
            </a:pPr>
            <a:r>
              <a:rPr lang="en-US" sz="2800" b="1" dirty="0">
                <a:solidFill>
                  <a:srgbClr val="FFFFFF"/>
                </a:solidFill>
                <a:latin typeface="Century" panose="02040604050505020304" pitchFamily="18" charset="0"/>
              </a:rPr>
              <a:t>And her salvation like a torch that is burning.</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6592529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62682" y="164387"/>
            <a:ext cx="6277508" cy="57021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621585" y="78237"/>
            <a:ext cx="11200122" cy="6247864"/>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rPr>
              <a:t>撒迦利亞書</a:t>
            </a:r>
            <a:r>
              <a:rPr kumimoji="0" lang="zh-TW" altLang="en-US" sz="3200" b="1" i="0" u="none" strike="noStrike" kern="1200" cap="none" spc="0" normalizeH="0" baseline="0" noProof="0" dirty="0" smtClean="0">
                <a:ln>
                  <a:noFill/>
                </a:ln>
                <a:solidFill>
                  <a:srgbClr val="002060"/>
                </a:solidFill>
                <a:effectLst/>
                <a:uLnTx/>
                <a:uFillTx/>
                <a:latin typeface="DFKai-SB" pitchFamily="65" charset="-120"/>
                <a:ea typeface="DFKai-SB" pitchFamily="65" charset="-120"/>
                <a:cs typeface="Arial" charset="0"/>
              </a:rPr>
              <a:t>‬</a:t>
            </a:r>
            <a:r>
              <a:rPr kumimoji="0" lang="zh-TW" altLang="en-US" sz="3200" b="1" i="0" u="none" strike="noStrike" kern="1200" cap="none" spc="0" normalizeH="0" baseline="0" noProof="0" dirty="0" smtClean="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0" lang="en-US" altLang="zh-TW" sz="3200" b="1" i="0" u="none" strike="noStrike" kern="1200" cap="none" spc="0" normalizeH="0" baseline="0" noProof="0" dirty="0" smtClean="0">
                <a:ln>
                  <a:noFill/>
                </a:ln>
                <a:solidFill>
                  <a:srgbClr val="002060"/>
                </a:solidFill>
                <a:effectLst/>
                <a:uLnTx/>
                <a:uFillTx/>
                <a:latin typeface="Century" panose="02040604050505020304" pitchFamily="18" charset="0"/>
                <a:ea typeface="DFKai-SB" pitchFamily="65" charset="-120"/>
                <a:cs typeface="Arial" charset="0"/>
              </a:rPr>
              <a:t>Zechariah 13:1-2</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那日，必給大衛家和耶路撒冷的居民開一個泉源，洗除罪惡與污穢。 萬軍之耶和華說：「那日， 我必從地上除滅偶像的名，不再被人記念；也必使這地不再有假先知與污穢的靈。</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On that day a fountain will be opened to the house of David and the inhabitants of Jerusalem, to cleanse them from sin and </a:t>
            </a:r>
            <a:r>
              <a:rPr kumimoji="0" lang="en-US" sz="2800" b="1" i="0" u="none" strike="noStrike" kern="1200" cap="none" spc="0" normalizeH="0" baseline="0" noProof="0" dirty="0" smtClean="0">
                <a:ln>
                  <a:noFill/>
                </a:ln>
                <a:solidFill>
                  <a:srgbClr val="FFFFFF"/>
                </a:solidFill>
                <a:effectLst/>
                <a:uLnTx/>
                <a:uFillTx/>
                <a:latin typeface="Century" panose="02040604050505020304" pitchFamily="18" charset="0"/>
                <a:ea typeface="新細明體"/>
                <a:cs typeface="+mn-cs"/>
              </a:rPr>
              <a:t>impurity.  On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that day, I will banish the names of the idols from the land, and they will be remembered no more,” declares the Lord Almighty. “I will remove both the prophets and the spirit of impurity from the land.</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41866119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73305" y="503434"/>
            <a:ext cx="5178174" cy="57021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791112" y="399304"/>
            <a:ext cx="10876484" cy="6063198"/>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rPr>
              <a:t>羅馬書</a:t>
            </a:r>
            <a:r>
              <a:rPr kumimoji="0" lang="zh-TW" altLang="en-US" sz="3200" b="1" i="0" u="none" strike="noStrike" kern="1200" cap="none" spc="0" normalizeH="0" baseline="0" noProof="0" dirty="0" smtClean="0">
                <a:ln>
                  <a:noFill/>
                </a:ln>
                <a:solidFill>
                  <a:srgbClr val="002060"/>
                </a:solidFill>
                <a:effectLst/>
                <a:uLnTx/>
                <a:uFillTx/>
                <a:latin typeface="DFKai-SB" pitchFamily="65" charset="-120"/>
                <a:ea typeface="DFKai-SB" pitchFamily="65" charset="-120"/>
                <a:cs typeface="Arial" charset="0"/>
              </a:rPr>
              <a:t>‬</a:t>
            </a:r>
            <a:r>
              <a:rPr kumimoji="0" lang="zh-TW" altLang="en-US" sz="3200" b="1" i="0" u="none" strike="noStrike" kern="1200" cap="none" spc="0" normalizeH="0" baseline="0" noProof="0" dirty="0" smtClean="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0" lang="en-US" altLang="zh-TW" sz="3200" b="1" i="0" u="none" strike="noStrike" kern="1200" cap="none" spc="0" normalizeH="0" baseline="0" noProof="0" dirty="0" smtClean="0">
                <a:ln>
                  <a:noFill/>
                </a:ln>
                <a:solidFill>
                  <a:srgbClr val="002060"/>
                </a:solidFill>
                <a:effectLst/>
                <a:uLnTx/>
                <a:uFillTx/>
                <a:latin typeface="Century" panose="02040604050505020304" pitchFamily="18" charset="0"/>
                <a:ea typeface="DFKai-SB" pitchFamily="65" charset="-120"/>
                <a:cs typeface="Arial" charset="0"/>
              </a:rPr>
              <a:t>Romans 11:25-27</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弟兄們，我不願意你們不知道這奧祕（恐怕你們自以為聰明），就是以色列人有幾分是硬心的，等到外邦人的數目添滿了</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，於</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是以色列全家都要得救。如經上所記：必有一位救主從錫安出來，要消除雅各家的一切罪惡</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；又</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說：我除去他們罪的時候，這就是我與他們所立的約。</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26 </a:t>
            </a:r>
            <a:r>
              <a:rPr kumimoji="0" lang="en-US" sz="2800" b="1" i="0" u="none" strike="noStrike" kern="1200" cap="none" spc="0" normalizeH="0" baseline="0" noProof="0" dirty="0" smtClean="0">
                <a:ln>
                  <a:noFill/>
                </a:ln>
                <a:solidFill>
                  <a:srgbClr val="FFFFFF"/>
                </a:solidFill>
                <a:effectLst/>
                <a:uLnTx/>
                <a:uFillTx/>
                <a:latin typeface="Century" panose="02040604050505020304" pitchFamily="18" charset="0"/>
                <a:ea typeface="新細明體"/>
                <a:cs typeface="+mn-cs"/>
              </a:rPr>
              <a:t> and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in this </a:t>
            </a:r>
            <a:r>
              <a:rPr kumimoji="0" lang="en-US" sz="2800" b="1" i="0" u="none" strike="noStrike" kern="1200" cap="none" spc="0" normalizeH="0" baseline="0" noProof="0" dirty="0" smtClean="0">
                <a:ln>
                  <a:noFill/>
                </a:ln>
                <a:solidFill>
                  <a:srgbClr val="FFFFFF"/>
                </a:solidFill>
                <a:effectLst/>
                <a:uLnTx/>
                <a:uFillTx/>
                <a:latin typeface="Century" panose="02040604050505020304" pitchFamily="18" charset="0"/>
                <a:ea typeface="新細明體"/>
                <a:cs typeface="+mn-cs"/>
              </a:rPr>
              <a:t>way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all Israel will be saved</a:t>
            </a:r>
            <a:r>
              <a:rPr kumimoji="0" lang="en-US" sz="2800" b="1" i="0" u="none" strike="noStrike" kern="1200" cap="none" spc="0" normalizeH="0" baseline="0" noProof="0" dirty="0" smtClean="0">
                <a:ln>
                  <a:noFill/>
                </a:ln>
                <a:solidFill>
                  <a:srgbClr val="FFFFFF"/>
                </a:solidFill>
                <a:effectLst/>
                <a:uLnTx/>
                <a:uFillTx/>
                <a:latin typeface="Century" panose="02040604050505020304" pitchFamily="18" charset="0"/>
                <a:ea typeface="新細明體"/>
                <a:cs typeface="+mn-cs"/>
              </a:rPr>
              <a:t>.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As it is written: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smtClean="0">
                <a:ln>
                  <a:noFill/>
                </a:ln>
                <a:solidFill>
                  <a:srgbClr val="FFFFFF"/>
                </a:solidFill>
                <a:effectLst/>
                <a:uLnTx/>
                <a:uFillTx/>
                <a:latin typeface="Century" panose="02040604050505020304" pitchFamily="18" charset="0"/>
                <a:ea typeface="新細明體"/>
                <a:cs typeface="+mn-cs"/>
              </a:rPr>
              <a:t>“</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The deliverer will come from Zion;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he will turn godlessness away from Jacob</a:t>
            </a:r>
            <a:r>
              <a:rPr kumimoji="0" lang="en-US" sz="2800" b="1" i="0" u="none" strike="noStrike" kern="1200" cap="none" spc="0" normalizeH="0" baseline="0" noProof="0" dirty="0" smtClean="0">
                <a:ln>
                  <a:noFill/>
                </a:ln>
                <a:solidFill>
                  <a:srgbClr val="FFFFFF"/>
                </a:solidFill>
                <a:effectLst/>
                <a:uLnTx/>
                <a:uFillTx/>
                <a:latin typeface="Century" panose="02040604050505020304" pitchFamily="18" charset="0"/>
                <a:ea typeface="新細明體"/>
                <a:cs typeface="+mn-cs"/>
              </a:rPr>
              <a:t>.</a:t>
            </a:r>
            <a:endPar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endParaRPr>
          </a:p>
        </p:txBody>
      </p:sp>
    </p:spTree>
    <p:extLst>
      <p:ext uri="{BB962C8B-B14F-4D97-AF65-F5344CB8AC3E}">
        <p14:creationId xmlns:p14="http://schemas.microsoft.com/office/powerpoint/2010/main" val="135142627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62682" y="164387"/>
            <a:ext cx="5301466" cy="57021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595901" y="58870"/>
            <a:ext cx="11200122" cy="6524863"/>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rPr>
              <a:t>以賽亞書</a:t>
            </a:r>
            <a:r>
              <a:rPr kumimoji="0" lang="zh-TW" altLang="en-US" sz="3200" b="1" i="0" u="none" strike="noStrike" kern="1200" cap="none" spc="0" normalizeH="0" baseline="0" noProof="0" dirty="0" smtClean="0">
                <a:ln>
                  <a:noFill/>
                </a:ln>
                <a:solidFill>
                  <a:srgbClr val="002060"/>
                </a:solidFill>
                <a:effectLst/>
                <a:uLnTx/>
                <a:uFillTx/>
                <a:latin typeface="DFKai-SB" pitchFamily="65" charset="-120"/>
                <a:ea typeface="DFKai-SB" pitchFamily="65" charset="-120"/>
                <a:cs typeface="Arial" charset="0"/>
              </a:rPr>
              <a:t>‬</a:t>
            </a:r>
            <a:r>
              <a:rPr kumimoji="0" lang="zh-TW" altLang="en-US" sz="3200" b="1" i="0" u="none" strike="noStrike" kern="1200" cap="none" spc="0" normalizeH="0" baseline="0" noProof="0" dirty="0" smtClean="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0" lang="en-US" altLang="zh-TW" sz="3200" b="1" i="0" u="none" strike="noStrike" kern="1200" cap="none" spc="0" normalizeH="0" baseline="0" noProof="0" dirty="0" smtClean="0">
                <a:ln>
                  <a:noFill/>
                </a:ln>
                <a:solidFill>
                  <a:srgbClr val="002060"/>
                </a:solidFill>
                <a:effectLst/>
                <a:uLnTx/>
                <a:uFillTx/>
                <a:latin typeface="Century" panose="02040604050505020304" pitchFamily="18" charset="0"/>
                <a:ea typeface="DFKai-SB" pitchFamily="65" charset="-120"/>
                <a:cs typeface="Arial" charset="0"/>
              </a:rPr>
              <a:t>Isaiah 19:23-25</a:t>
            </a:r>
            <a:endParaRPr kumimoji="0" lang="en-US" altLang="zh-TW" sz="20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當</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那日，必有從埃及通亞述去的大道。亞述人要進入埃及，埃及人也進入亞述；埃及人要與亞述人一同敬拜耶和華</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當</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那日，以色列必與埃及、亞述三國一律，使地上的人得福</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；因</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為萬軍之耶和華賜福給他們，說：「埃及─我的百姓，亞述─我手的工作，以色列─我的產業，都有福了！</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smtClean="0">
                <a:ln>
                  <a:noFill/>
                </a:ln>
                <a:solidFill>
                  <a:srgbClr val="FFFFFF"/>
                </a:solidFill>
                <a:effectLst/>
                <a:uLnTx/>
                <a:uFillTx/>
                <a:latin typeface="Century" panose="02040604050505020304" pitchFamily="18" charset="0"/>
                <a:ea typeface="新細明體"/>
                <a:cs typeface="+mn-cs"/>
              </a:rPr>
              <a:t>24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In that day Israel will be the third party with Egypt and Assyria, a blessing in the midst of the earth, 25 whom the Lord of hosts has blessed, saying, “Blessed is Egypt My people, and Assyria the work of My hands, and Israel My inheritance.”</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18542995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24329" y="0"/>
            <a:ext cx="11013895" cy="584775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8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為耶路撒冷求平安</a:t>
            </a:r>
            <a:endParaRPr kumimoji="0" lang="en-US" altLang="zh-TW" sz="4800" b="1" i="0" u="sng"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571500" lvl="0" indent="-571500" defTabSz="914400" fontAlgn="base">
              <a:spcBef>
                <a:spcPct val="0"/>
              </a:spcBef>
              <a:spcAft>
                <a:spcPct val="0"/>
              </a:spcAft>
              <a:buFont typeface="Wingdings" panose="05000000000000000000" pitchFamily="2" charset="2"/>
              <a:buChar char="§"/>
              <a:defRPr/>
            </a:pPr>
            <a:r>
              <a:rPr lang="zh-TW" altLang="en-US" sz="4000" b="1" dirty="0">
                <a:solidFill>
                  <a:schemeClr val="tx1">
                    <a:lumMod val="75000"/>
                    <a:lumOff val="25000"/>
                  </a:schemeClr>
                </a:solidFill>
                <a:latin typeface="DFKai-SB" panose="03000509000000000000" pitchFamily="65" charset="-120"/>
                <a:ea typeface="DFKai-SB" panose="03000509000000000000" pitchFamily="65" charset="-120"/>
              </a:rPr>
              <a:t>在屬靈上，耶路撒冷是上帝看重寶愛的城。 </a:t>
            </a:r>
            <a:endParaRPr kumimoji="0" lang="en-US" altLang="zh-TW" sz="4000" b="1" i="0" u="none" strike="noStrike" kern="1200" cap="none" spc="0" normalizeH="0" baseline="0" noProof="0" dirty="0" smtClean="0">
              <a:ln>
                <a:noFill/>
              </a:ln>
              <a:solidFill>
                <a:schemeClr val="tx1">
                  <a:lumMod val="75000"/>
                  <a:lumOff val="25000"/>
                </a:schemeClr>
              </a:solidFill>
              <a:effectLst/>
              <a:uLnTx/>
              <a:uFillTx/>
              <a:latin typeface="DFKai-SB" panose="03000509000000000000" pitchFamily="65" charset="-120"/>
              <a:ea typeface="DFKai-SB" panose="03000509000000000000" pitchFamily="65" charset="-120"/>
              <a:cs typeface="+mn-cs"/>
            </a:endParaRP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400" b="1" i="0" u="none" strike="noStrike" kern="1200" cap="none" spc="0" normalizeH="0" baseline="0" noProof="0" dirty="0">
              <a:ln>
                <a:noFill/>
              </a:ln>
              <a:solidFill>
                <a:schemeClr val="tx1">
                  <a:lumMod val="75000"/>
                  <a:lumOff val="25000"/>
                </a:schemeClr>
              </a:solidFill>
              <a:effectLst/>
              <a:uLnTx/>
              <a:uFillTx/>
              <a:latin typeface="DFKai-SB" panose="03000509000000000000" pitchFamily="65" charset="-120"/>
              <a:ea typeface="DFKai-SB" panose="03000509000000000000" pitchFamily="65" charset="-120"/>
              <a:cs typeface="+mn-cs"/>
            </a:endParaRPr>
          </a:p>
          <a:p>
            <a:pPr marL="571500" marR="0" lvl="0"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000" b="1" i="0" u="none" strike="noStrike" kern="1200" cap="none" spc="0" normalizeH="0" baseline="0" noProof="0" dirty="0">
                <a:ln>
                  <a:noFill/>
                </a:ln>
                <a:solidFill>
                  <a:schemeClr val="tx1">
                    <a:lumMod val="75000"/>
                    <a:lumOff val="25000"/>
                  </a:schemeClr>
                </a:solidFill>
                <a:effectLst/>
                <a:uLnTx/>
                <a:uFillTx/>
                <a:latin typeface="DFKai-SB" panose="03000509000000000000" pitchFamily="65" charset="-120"/>
                <a:ea typeface="DFKai-SB" panose="03000509000000000000" pitchFamily="65" charset="-120"/>
                <a:cs typeface="+mn-cs"/>
              </a:rPr>
              <a:t>救恩是從猶太人出來</a:t>
            </a:r>
            <a:r>
              <a:rPr kumimoji="0" lang="zh-TW" altLang="en-US" sz="4000" b="1" i="0" u="none" strike="noStrike" kern="1200" cap="none" spc="0" normalizeH="0" baseline="0" noProof="0" dirty="0" smtClean="0">
                <a:ln>
                  <a:noFill/>
                </a:ln>
                <a:solidFill>
                  <a:schemeClr val="tx1">
                    <a:lumMod val="75000"/>
                    <a:lumOff val="25000"/>
                  </a:schemeClr>
                </a:solidFill>
                <a:effectLst/>
                <a:uLnTx/>
                <a:uFillTx/>
                <a:latin typeface="DFKai-SB" panose="03000509000000000000" pitchFamily="65" charset="-120"/>
                <a:ea typeface="DFKai-SB" panose="03000509000000000000" pitchFamily="65" charset="-120"/>
                <a:cs typeface="+mn-cs"/>
              </a:rPr>
              <a:t>的，</a:t>
            </a:r>
            <a:r>
              <a:rPr kumimoji="0" lang="zh-TW" altLang="en-US" sz="4000" b="1" i="0" u="none" strike="noStrike" kern="1200" cap="none" spc="0" normalizeH="0" baseline="0" noProof="0" dirty="0">
                <a:ln>
                  <a:noFill/>
                </a:ln>
                <a:solidFill>
                  <a:schemeClr val="tx1">
                    <a:lumMod val="75000"/>
                    <a:lumOff val="25000"/>
                  </a:schemeClr>
                </a:solidFill>
                <a:effectLst/>
                <a:uLnTx/>
                <a:uFillTx/>
                <a:latin typeface="DFKai-SB" panose="03000509000000000000" pitchFamily="65" charset="-120"/>
                <a:ea typeface="DFKai-SB" panose="03000509000000000000" pitchFamily="65" charset="-120"/>
                <a:cs typeface="+mn-cs"/>
              </a:rPr>
              <a:t>要</a:t>
            </a:r>
            <a:r>
              <a:rPr kumimoji="0" lang="zh-TW" altLang="en-US" sz="4000" b="1" i="0" u="none" strike="noStrike" kern="1200" cap="none" spc="0" normalizeH="0" baseline="0" noProof="0" dirty="0" smtClean="0">
                <a:ln>
                  <a:noFill/>
                </a:ln>
                <a:solidFill>
                  <a:schemeClr val="tx1">
                    <a:lumMod val="75000"/>
                    <a:lumOff val="25000"/>
                  </a:schemeClr>
                </a:solidFill>
                <a:effectLst/>
                <a:uLnTx/>
                <a:uFillTx/>
                <a:latin typeface="DFKai-SB" panose="03000509000000000000" pitchFamily="65" charset="-120"/>
                <a:ea typeface="DFKai-SB" panose="03000509000000000000" pitchFamily="65" charset="-120"/>
                <a:cs typeface="+mn-cs"/>
              </a:rPr>
              <a:t>為</a:t>
            </a:r>
            <a:r>
              <a:rPr kumimoji="0" lang="zh-TW" altLang="en-US" sz="4000" b="1" i="0" u="none" strike="noStrike" kern="1200" cap="none" spc="0" normalizeH="0" baseline="0" noProof="0" dirty="0">
                <a:ln>
                  <a:noFill/>
                </a:ln>
                <a:solidFill>
                  <a:schemeClr val="tx1">
                    <a:lumMod val="75000"/>
                    <a:lumOff val="25000"/>
                  </a:schemeClr>
                </a:solidFill>
                <a:effectLst/>
                <a:uLnTx/>
                <a:uFillTx/>
                <a:latin typeface="DFKai-SB" panose="03000509000000000000" pitchFamily="65" charset="-120"/>
                <a:ea typeface="DFKai-SB" panose="03000509000000000000" pitchFamily="65" charset="-120"/>
                <a:cs typeface="+mn-cs"/>
              </a:rPr>
              <a:t>以色列的生</a:t>
            </a:r>
            <a:r>
              <a:rPr kumimoji="0" lang="zh-TW" altLang="en-US" sz="4000" b="1" i="0" u="none" strike="noStrike" kern="1200" cap="none" spc="0" normalizeH="0" baseline="0" noProof="0" dirty="0" smtClean="0">
                <a:ln>
                  <a:noFill/>
                </a:ln>
                <a:solidFill>
                  <a:schemeClr val="tx1">
                    <a:lumMod val="75000"/>
                    <a:lumOff val="25000"/>
                  </a:schemeClr>
                </a:solidFill>
                <a:effectLst/>
                <a:uLnTx/>
                <a:uFillTx/>
                <a:latin typeface="DFKai-SB" panose="03000509000000000000" pitchFamily="65" charset="-120"/>
                <a:ea typeface="DFKai-SB" panose="03000509000000000000" pitchFamily="65" charset="-120"/>
                <a:cs typeface="+mn-cs"/>
              </a:rPr>
              <a:t>存</a:t>
            </a:r>
            <a:r>
              <a:rPr kumimoji="0" lang="zh-TW" altLang="en-US" sz="4000" b="1" i="0" u="none" strike="noStrike" kern="1200" cap="none" spc="0" normalizeH="0" baseline="0" noProof="0" dirty="0">
                <a:ln>
                  <a:noFill/>
                </a:ln>
                <a:solidFill>
                  <a:schemeClr val="tx1">
                    <a:lumMod val="75000"/>
                    <a:lumOff val="25000"/>
                  </a:schemeClr>
                </a:solidFill>
                <a:effectLst/>
                <a:uLnTx/>
                <a:uFillTx/>
                <a:latin typeface="DFKai-SB" panose="03000509000000000000" pitchFamily="65" charset="-120"/>
                <a:ea typeface="DFKai-SB" panose="03000509000000000000" pitchFamily="65" charset="-120"/>
                <a:cs typeface="+mn-cs"/>
              </a:rPr>
              <a:t>和</a:t>
            </a:r>
            <a:r>
              <a:rPr kumimoji="0" lang="zh-TW" altLang="en-US" sz="4000" b="1" i="0" u="none" strike="noStrike" kern="1200" cap="none" spc="0" normalizeH="0" baseline="0" noProof="0" dirty="0" smtClean="0">
                <a:ln>
                  <a:noFill/>
                </a:ln>
                <a:solidFill>
                  <a:schemeClr val="tx1">
                    <a:lumMod val="75000"/>
                    <a:lumOff val="25000"/>
                  </a:schemeClr>
                </a:solidFill>
                <a:effectLst/>
                <a:uLnTx/>
                <a:uFillTx/>
                <a:latin typeface="DFKai-SB" panose="03000509000000000000" pitchFamily="65" charset="-120"/>
                <a:ea typeface="DFKai-SB" panose="03000509000000000000" pitchFamily="65" charset="-120"/>
                <a:cs typeface="+mn-cs"/>
              </a:rPr>
              <a:t>猶</a:t>
            </a:r>
            <a:r>
              <a:rPr kumimoji="0" lang="zh-TW" altLang="en-US" sz="4000" b="1" i="0" u="none" strike="noStrike" kern="1200" cap="none" spc="0" normalizeH="0" baseline="0" noProof="0" dirty="0">
                <a:ln>
                  <a:noFill/>
                </a:ln>
                <a:solidFill>
                  <a:schemeClr val="tx1">
                    <a:lumMod val="75000"/>
                    <a:lumOff val="25000"/>
                  </a:schemeClr>
                </a:solidFill>
                <a:effectLst/>
                <a:uLnTx/>
                <a:uFillTx/>
                <a:latin typeface="DFKai-SB" panose="03000509000000000000" pitchFamily="65" charset="-120"/>
                <a:ea typeface="DFKai-SB" panose="03000509000000000000" pitchFamily="65" charset="-120"/>
                <a:cs typeface="+mn-cs"/>
              </a:rPr>
              <a:t>太</a:t>
            </a:r>
            <a:r>
              <a:rPr kumimoji="0" lang="zh-TW" altLang="en-US" sz="4000" b="1" i="0" u="none" strike="noStrike" kern="1200" cap="none" spc="0" normalizeH="0" baseline="0" noProof="0" dirty="0" smtClean="0">
                <a:ln>
                  <a:noFill/>
                </a:ln>
                <a:solidFill>
                  <a:schemeClr val="tx1">
                    <a:lumMod val="75000"/>
                    <a:lumOff val="25000"/>
                  </a:schemeClr>
                </a:solidFill>
                <a:effectLst/>
                <a:uLnTx/>
                <a:uFillTx/>
                <a:latin typeface="DFKai-SB" panose="03000509000000000000" pitchFamily="65" charset="-120"/>
                <a:ea typeface="DFKai-SB" panose="03000509000000000000" pitchFamily="65" charset="-120"/>
                <a:cs typeface="+mn-cs"/>
              </a:rPr>
              <a:t>人和阿拉伯人的</a:t>
            </a:r>
            <a:r>
              <a:rPr kumimoji="0" lang="zh-TW" altLang="en-US" sz="4000" b="1" i="0" u="none" strike="noStrike" kern="1200" cap="none" spc="0" normalizeH="0" baseline="0" noProof="0" dirty="0">
                <a:ln>
                  <a:noFill/>
                </a:ln>
                <a:solidFill>
                  <a:schemeClr val="tx1">
                    <a:lumMod val="75000"/>
                    <a:lumOff val="25000"/>
                  </a:schemeClr>
                </a:solidFill>
                <a:effectLst/>
                <a:uLnTx/>
                <a:uFillTx/>
                <a:latin typeface="DFKai-SB" panose="03000509000000000000" pitchFamily="65" charset="-120"/>
                <a:ea typeface="DFKai-SB" panose="03000509000000000000" pitchFamily="65" charset="-120"/>
                <a:cs typeface="+mn-cs"/>
              </a:rPr>
              <a:t>靈魂得</a:t>
            </a:r>
            <a:r>
              <a:rPr kumimoji="0" lang="zh-TW" altLang="en-US" sz="4000" b="1" i="0" u="none" strike="noStrike" kern="1200" cap="none" spc="0" normalizeH="0" baseline="0" noProof="0" dirty="0" smtClean="0">
                <a:ln>
                  <a:noFill/>
                </a:ln>
                <a:solidFill>
                  <a:schemeClr val="tx1">
                    <a:lumMod val="75000"/>
                    <a:lumOff val="25000"/>
                  </a:schemeClr>
                </a:solidFill>
                <a:effectLst/>
                <a:uLnTx/>
                <a:uFillTx/>
                <a:latin typeface="DFKai-SB" panose="03000509000000000000" pitchFamily="65" charset="-120"/>
                <a:ea typeface="DFKai-SB" panose="03000509000000000000" pitchFamily="65" charset="-120"/>
                <a:cs typeface="+mn-cs"/>
              </a:rPr>
              <a:t>救和合一禱</a:t>
            </a:r>
            <a:r>
              <a:rPr kumimoji="0" lang="zh-TW" altLang="en-US" sz="4000" b="1" i="0" u="none" strike="noStrike" kern="1200" cap="none" spc="0" normalizeH="0" baseline="0" noProof="0" dirty="0">
                <a:ln>
                  <a:noFill/>
                </a:ln>
                <a:solidFill>
                  <a:schemeClr val="tx1">
                    <a:lumMod val="75000"/>
                    <a:lumOff val="25000"/>
                  </a:schemeClr>
                </a:solidFill>
                <a:effectLst/>
                <a:uLnTx/>
                <a:uFillTx/>
                <a:latin typeface="DFKai-SB" panose="03000509000000000000" pitchFamily="65" charset="-120"/>
                <a:ea typeface="DFKai-SB" panose="03000509000000000000" pitchFamily="65" charset="-120"/>
                <a:cs typeface="+mn-cs"/>
              </a:rPr>
              <a:t>告</a:t>
            </a:r>
            <a:r>
              <a:rPr kumimoji="0" lang="zh-TW" altLang="en-US" sz="4000" b="1" i="0" u="none" strike="noStrike" kern="1200" cap="none" spc="0" normalizeH="0" baseline="0" noProof="0" dirty="0" smtClean="0">
                <a:ln>
                  <a:noFill/>
                </a:ln>
                <a:solidFill>
                  <a:schemeClr val="tx1">
                    <a:lumMod val="75000"/>
                    <a:lumOff val="25000"/>
                  </a:schemeClr>
                </a:solidFill>
                <a:effectLst/>
                <a:uLnTx/>
                <a:uFillTx/>
                <a:latin typeface="DFKai-SB" panose="03000509000000000000" pitchFamily="65" charset="-120"/>
                <a:ea typeface="DFKai-SB" panose="03000509000000000000" pitchFamily="65" charset="-120"/>
                <a:cs typeface="+mn-cs"/>
              </a:rPr>
              <a:t>！</a:t>
            </a:r>
            <a:endParaRPr kumimoji="0" lang="en-US" altLang="zh-TW" sz="4000" b="1" i="0" u="none" strike="noStrike" kern="1200" cap="none" spc="0" normalizeH="0" baseline="0" noProof="0" dirty="0">
              <a:ln>
                <a:noFill/>
              </a:ln>
              <a:solidFill>
                <a:schemeClr val="tx1">
                  <a:lumMod val="75000"/>
                  <a:lumOff val="25000"/>
                </a:schemeClr>
              </a:solidFill>
              <a:effectLst/>
              <a:uLnTx/>
              <a:uFillTx/>
              <a:latin typeface="DFKai-SB" panose="03000509000000000000" pitchFamily="65" charset="-120"/>
              <a:ea typeface="DFKai-SB" panose="03000509000000000000" pitchFamily="65" charset="-120"/>
              <a:cs typeface="+mn-cs"/>
            </a:endParaRPr>
          </a:p>
          <a:p>
            <a:pPr marL="571500" marR="0" lvl="0"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571500" marR="0" lvl="0"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耶路撒</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冷是末日爭戰的中心和主再來的地點。</a:t>
            </a:r>
            <a:endParaRPr kumimoji="0" lang="en-US" altLang="zh-TW"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571500" marR="0" lvl="0"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571500" marR="0" lvl="0"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000" b="1" i="0" u="none" strike="noStrike" kern="1200" cap="none" spc="0" normalizeH="0" baseline="0" noProof="0" dirty="0">
                <a:ln>
                  <a:noFill/>
                </a:ln>
                <a:effectLst/>
                <a:uLnTx/>
                <a:uFillTx/>
                <a:latin typeface="DFKai-SB" panose="03000509000000000000" pitchFamily="65" charset="-120"/>
                <a:ea typeface="DFKai-SB" panose="03000509000000000000" pitchFamily="65" charset="-120"/>
                <a:cs typeface="+mn-cs"/>
              </a:rPr>
              <a:t>凡為耶路撒冷禱告求平安</a:t>
            </a:r>
            <a:r>
              <a:rPr kumimoji="0" lang="zh-TW" altLang="en-US" sz="4000" b="1" i="0" u="none" strike="noStrike" kern="1200" cap="none" spc="0" normalizeH="0" baseline="0" noProof="0" dirty="0" smtClean="0">
                <a:ln>
                  <a:noFill/>
                </a:ln>
                <a:effectLst/>
                <a:uLnTx/>
                <a:uFillTx/>
                <a:latin typeface="DFKai-SB" panose="03000509000000000000" pitchFamily="65" charset="-120"/>
                <a:ea typeface="DFKai-SB" panose="03000509000000000000" pitchFamily="65" charset="-120"/>
                <a:cs typeface="+mn-cs"/>
              </a:rPr>
              <a:t>， 神</a:t>
            </a:r>
            <a:r>
              <a:rPr kumimoji="0" lang="zh-TW" altLang="en-US" sz="4000" b="1" i="0" u="none" strike="noStrike" kern="1200" cap="none" spc="0" normalizeH="0" baseline="0" noProof="0" dirty="0">
                <a:ln>
                  <a:noFill/>
                </a:ln>
                <a:effectLst/>
                <a:uLnTx/>
                <a:uFillTx/>
                <a:latin typeface="DFKai-SB" panose="03000509000000000000" pitchFamily="65" charset="-120"/>
                <a:ea typeface="DFKai-SB" panose="03000509000000000000" pitchFamily="65" charset="-120"/>
                <a:cs typeface="+mn-cs"/>
              </a:rPr>
              <a:t>必照祂的應許賜福這人。</a:t>
            </a:r>
            <a:endParaRPr kumimoji="0" lang="en-US" altLang="zh-TW" sz="4000" b="1" i="0" u="none" strike="noStrike" kern="1200" cap="none" spc="0" normalizeH="0" baseline="0" noProof="0" dirty="0" smtClean="0">
              <a:ln>
                <a:noFill/>
              </a:ln>
              <a:effectLst/>
              <a:uLnTx/>
              <a:uFillTx/>
              <a:latin typeface="DFKai-SB" panose="03000509000000000000" pitchFamily="65" charset="-120"/>
              <a:ea typeface="DFKai-SB" panose="03000509000000000000" pitchFamily="65" charset="-120"/>
              <a:cs typeface="+mn-cs"/>
            </a:endParaRP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284165195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62682" y="164387"/>
            <a:ext cx="6277508" cy="57021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621585" y="78237"/>
            <a:ext cx="11200122" cy="6247864"/>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rPr>
              <a:t>撒迦利亞書</a:t>
            </a:r>
            <a:r>
              <a:rPr kumimoji="0" lang="zh-TW" altLang="en-US" sz="3200" b="1" i="0" u="none" strike="noStrike" kern="1200" cap="none" spc="0" normalizeH="0" baseline="0" noProof="0" dirty="0" smtClean="0">
                <a:ln>
                  <a:noFill/>
                </a:ln>
                <a:solidFill>
                  <a:srgbClr val="002060"/>
                </a:solidFill>
                <a:effectLst/>
                <a:uLnTx/>
                <a:uFillTx/>
                <a:latin typeface="DFKai-SB" pitchFamily="65" charset="-120"/>
                <a:ea typeface="DFKai-SB" pitchFamily="65" charset="-120"/>
                <a:cs typeface="Arial" charset="0"/>
              </a:rPr>
              <a:t>‬</a:t>
            </a:r>
            <a:r>
              <a:rPr kumimoji="0" lang="zh-TW" altLang="en-US" sz="3200" b="1" i="0" u="none" strike="noStrike" kern="1200" cap="none" spc="0" normalizeH="0" baseline="0" noProof="0" dirty="0" smtClean="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0" lang="en-US" altLang="zh-TW" sz="3200" b="1" i="0" u="none" strike="noStrike" kern="1200" cap="none" spc="0" normalizeH="0" baseline="0" noProof="0" dirty="0" smtClean="0">
                <a:ln>
                  <a:noFill/>
                </a:ln>
                <a:solidFill>
                  <a:srgbClr val="002060"/>
                </a:solidFill>
                <a:effectLst/>
                <a:uLnTx/>
                <a:uFillTx/>
                <a:latin typeface="Century" panose="02040604050505020304" pitchFamily="18" charset="0"/>
                <a:ea typeface="DFKai-SB" pitchFamily="65" charset="-120"/>
                <a:cs typeface="Arial" charset="0"/>
              </a:rPr>
              <a:t>Zechariah 14:3-4</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那時，耶和華必出去與那些國爭戰，好像從前爭戰一樣</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那</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日，他的腳必站在耶路撒冷前面朝東的橄欖山上</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這</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山必從中間分裂，自東至西成為極大的谷</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山</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的一半向北挪移，一半向南挪</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移。</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On that day a fountain will be opened to the house of David and the inhabitants of Jerusalem, to cleanse them from sin and </a:t>
            </a:r>
            <a:r>
              <a:rPr kumimoji="0" lang="en-US" sz="2800" b="1" i="0" u="none" strike="noStrike" kern="1200" cap="none" spc="0" normalizeH="0" baseline="0" noProof="0" dirty="0" smtClean="0">
                <a:ln>
                  <a:noFill/>
                </a:ln>
                <a:solidFill>
                  <a:srgbClr val="FFFFFF"/>
                </a:solidFill>
                <a:effectLst/>
                <a:uLnTx/>
                <a:uFillTx/>
                <a:latin typeface="Century" panose="02040604050505020304" pitchFamily="18" charset="0"/>
                <a:ea typeface="新細明體"/>
                <a:cs typeface="+mn-cs"/>
              </a:rPr>
              <a:t>impurity.  On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that day, I will banish the names of the idols from the land, and they will be remembered no more,” declares the Lord Almighty. “I will remove both the prophets and the spirit of impurity from the land.</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02561960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24329" y="0"/>
            <a:ext cx="11013895" cy="584775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8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為耶路撒冷求平安</a:t>
            </a:r>
            <a:endParaRPr kumimoji="0" lang="en-US" altLang="zh-TW" sz="4800" b="1" i="0" u="sng"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571500" lvl="0" indent="-571500" defTabSz="914400" fontAlgn="base">
              <a:spcBef>
                <a:spcPct val="0"/>
              </a:spcBef>
              <a:spcAft>
                <a:spcPct val="0"/>
              </a:spcAft>
              <a:buFont typeface="Wingdings" panose="05000000000000000000" pitchFamily="2" charset="2"/>
              <a:buChar char="§"/>
              <a:defRPr/>
            </a:pPr>
            <a:r>
              <a:rPr lang="zh-TW" altLang="en-US" sz="4000" b="1" dirty="0">
                <a:solidFill>
                  <a:schemeClr val="tx1">
                    <a:lumMod val="75000"/>
                    <a:lumOff val="25000"/>
                  </a:schemeClr>
                </a:solidFill>
                <a:latin typeface="DFKai-SB" panose="03000509000000000000" pitchFamily="65" charset="-120"/>
                <a:ea typeface="DFKai-SB" panose="03000509000000000000" pitchFamily="65" charset="-120"/>
              </a:rPr>
              <a:t>在屬靈上，耶路撒冷是上帝看重寶愛的城。 </a:t>
            </a:r>
            <a:endParaRPr kumimoji="0" lang="en-US" altLang="zh-TW" sz="4000" b="1" i="0" u="none" strike="noStrike" kern="1200" cap="none" spc="0" normalizeH="0" baseline="0" noProof="0" dirty="0" smtClean="0">
              <a:ln>
                <a:noFill/>
              </a:ln>
              <a:solidFill>
                <a:schemeClr val="tx1">
                  <a:lumMod val="75000"/>
                  <a:lumOff val="25000"/>
                </a:schemeClr>
              </a:solidFill>
              <a:effectLst/>
              <a:uLnTx/>
              <a:uFillTx/>
              <a:latin typeface="DFKai-SB" panose="03000509000000000000" pitchFamily="65" charset="-120"/>
              <a:ea typeface="DFKai-SB" panose="03000509000000000000" pitchFamily="65" charset="-120"/>
              <a:cs typeface="+mn-cs"/>
            </a:endParaRP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400" b="1" i="0" u="none" strike="noStrike" kern="1200" cap="none" spc="0" normalizeH="0" baseline="0" noProof="0" dirty="0">
              <a:ln>
                <a:noFill/>
              </a:ln>
              <a:solidFill>
                <a:schemeClr val="tx1">
                  <a:lumMod val="75000"/>
                  <a:lumOff val="25000"/>
                </a:schemeClr>
              </a:solidFill>
              <a:effectLst/>
              <a:uLnTx/>
              <a:uFillTx/>
              <a:latin typeface="DFKai-SB" panose="03000509000000000000" pitchFamily="65" charset="-120"/>
              <a:ea typeface="DFKai-SB" panose="03000509000000000000" pitchFamily="65" charset="-120"/>
              <a:cs typeface="+mn-cs"/>
            </a:endParaRPr>
          </a:p>
          <a:p>
            <a:pPr marL="571500" marR="0" lvl="0"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000" b="1" i="0" u="none" strike="noStrike" kern="1200" cap="none" spc="0" normalizeH="0" baseline="0" noProof="0" dirty="0">
                <a:ln>
                  <a:noFill/>
                </a:ln>
                <a:solidFill>
                  <a:schemeClr val="tx1">
                    <a:lumMod val="75000"/>
                    <a:lumOff val="25000"/>
                  </a:schemeClr>
                </a:solidFill>
                <a:effectLst/>
                <a:uLnTx/>
                <a:uFillTx/>
                <a:latin typeface="DFKai-SB" panose="03000509000000000000" pitchFamily="65" charset="-120"/>
                <a:ea typeface="DFKai-SB" panose="03000509000000000000" pitchFamily="65" charset="-120"/>
                <a:cs typeface="+mn-cs"/>
              </a:rPr>
              <a:t>救恩是從猶太人出來</a:t>
            </a:r>
            <a:r>
              <a:rPr kumimoji="0" lang="zh-TW" altLang="en-US" sz="4000" b="1" i="0" u="none" strike="noStrike" kern="1200" cap="none" spc="0" normalizeH="0" baseline="0" noProof="0" dirty="0" smtClean="0">
                <a:ln>
                  <a:noFill/>
                </a:ln>
                <a:solidFill>
                  <a:schemeClr val="tx1">
                    <a:lumMod val="75000"/>
                    <a:lumOff val="25000"/>
                  </a:schemeClr>
                </a:solidFill>
                <a:effectLst/>
                <a:uLnTx/>
                <a:uFillTx/>
                <a:latin typeface="DFKai-SB" panose="03000509000000000000" pitchFamily="65" charset="-120"/>
                <a:ea typeface="DFKai-SB" panose="03000509000000000000" pitchFamily="65" charset="-120"/>
                <a:cs typeface="+mn-cs"/>
              </a:rPr>
              <a:t>的，</a:t>
            </a:r>
            <a:r>
              <a:rPr kumimoji="0" lang="zh-TW" altLang="en-US" sz="4000" b="1" i="0" u="none" strike="noStrike" kern="1200" cap="none" spc="0" normalizeH="0" baseline="0" noProof="0" dirty="0">
                <a:ln>
                  <a:noFill/>
                </a:ln>
                <a:solidFill>
                  <a:schemeClr val="tx1">
                    <a:lumMod val="75000"/>
                    <a:lumOff val="25000"/>
                  </a:schemeClr>
                </a:solidFill>
                <a:effectLst/>
                <a:uLnTx/>
                <a:uFillTx/>
                <a:latin typeface="DFKai-SB" panose="03000509000000000000" pitchFamily="65" charset="-120"/>
                <a:ea typeface="DFKai-SB" panose="03000509000000000000" pitchFamily="65" charset="-120"/>
                <a:cs typeface="+mn-cs"/>
              </a:rPr>
              <a:t>要</a:t>
            </a:r>
            <a:r>
              <a:rPr kumimoji="0" lang="zh-TW" altLang="en-US" sz="4000" b="1" i="0" u="none" strike="noStrike" kern="1200" cap="none" spc="0" normalizeH="0" baseline="0" noProof="0" dirty="0" smtClean="0">
                <a:ln>
                  <a:noFill/>
                </a:ln>
                <a:solidFill>
                  <a:schemeClr val="tx1">
                    <a:lumMod val="75000"/>
                    <a:lumOff val="25000"/>
                  </a:schemeClr>
                </a:solidFill>
                <a:effectLst/>
                <a:uLnTx/>
                <a:uFillTx/>
                <a:latin typeface="DFKai-SB" panose="03000509000000000000" pitchFamily="65" charset="-120"/>
                <a:ea typeface="DFKai-SB" panose="03000509000000000000" pitchFamily="65" charset="-120"/>
                <a:cs typeface="+mn-cs"/>
              </a:rPr>
              <a:t>為</a:t>
            </a:r>
            <a:r>
              <a:rPr kumimoji="0" lang="zh-TW" altLang="en-US" sz="4000" b="1" i="0" u="none" strike="noStrike" kern="1200" cap="none" spc="0" normalizeH="0" baseline="0" noProof="0" dirty="0">
                <a:ln>
                  <a:noFill/>
                </a:ln>
                <a:solidFill>
                  <a:schemeClr val="tx1">
                    <a:lumMod val="75000"/>
                    <a:lumOff val="25000"/>
                  </a:schemeClr>
                </a:solidFill>
                <a:effectLst/>
                <a:uLnTx/>
                <a:uFillTx/>
                <a:latin typeface="DFKai-SB" panose="03000509000000000000" pitchFamily="65" charset="-120"/>
                <a:ea typeface="DFKai-SB" panose="03000509000000000000" pitchFamily="65" charset="-120"/>
                <a:cs typeface="+mn-cs"/>
              </a:rPr>
              <a:t>以色列的生</a:t>
            </a:r>
            <a:r>
              <a:rPr kumimoji="0" lang="zh-TW" altLang="en-US" sz="4000" b="1" i="0" u="none" strike="noStrike" kern="1200" cap="none" spc="0" normalizeH="0" baseline="0" noProof="0" dirty="0" smtClean="0">
                <a:ln>
                  <a:noFill/>
                </a:ln>
                <a:solidFill>
                  <a:schemeClr val="tx1">
                    <a:lumMod val="75000"/>
                    <a:lumOff val="25000"/>
                  </a:schemeClr>
                </a:solidFill>
                <a:effectLst/>
                <a:uLnTx/>
                <a:uFillTx/>
                <a:latin typeface="DFKai-SB" panose="03000509000000000000" pitchFamily="65" charset="-120"/>
                <a:ea typeface="DFKai-SB" panose="03000509000000000000" pitchFamily="65" charset="-120"/>
                <a:cs typeface="+mn-cs"/>
              </a:rPr>
              <a:t>存</a:t>
            </a:r>
            <a:r>
              <a:rPr kumimoji="0" lang="zh-TW" altLang="en-US" sz="4000" b="1" i="0" u="none" strike="noStrike" kern="1200" cap="none" spc="0" normalizeH="0" baseline="0" noProof="0" dirty="0">
                <a:ln>
                  <a:noFill/>
                </a:ln>
                <a:solidFill>
                  <a:schemeClr val="tx1">
                    <a:lumMod val="75000"/>
                    <a:lumOff val="25000"/>
                  </a:schemeClr>
                </a:solidFill>
                <a:effectLst/>
                <a:uLnTx/>
                <a:uFillTx/>
                <a:latin typeface="DFKai-SB" panose="03000509000000000000" pitchFamily="65" charset="-120"/>
                <a:ea typeface="DFKai-SB" panose="03000509000000000000" pitchFamily="65" charset="-120"/>
                <a:cs typeface="+mn-cs"/>
              </a:rPr>
              <a:t>和</a:t>
            </a:r>
            <a:r>
              <a:rPr kumimoji="0" lang="zh-TW" altLang="en-US" sz="4000" b="1" i="0" u="none" strike="noStrike" kern="1200" cap="none" spc="0" normalizeH="0" baseline="0" noProof="0" dirty="0" smtClean="0">
                <a:ln>
                  <a:noFill/>
                </a:ln>
                <a:solidFill>
                  <a:schemeClr val="tx1">
                    <a:lumMod val="75000"/>
                    <a:lumOff val="25000"/>
                  </a:schemeClr>
                </a:solidFill>
                <a:effectLst/>
                <a:uLnTx/>
                <a:uFillTx/>
                <a:latin typeface="DFKai-SB" panose="03000509000000000000" pitchFamily="65" charset="-120"/>
                <a:ea typeface="DFKai-SB" panose="03000509000000000000" pitchFamily="65" charset="-120"/>
                <a:cs typeface="+mn-cs"/>
              </a:rPr>
              <a:t>猶</a:t>
            </a:r>
            <a:r>
              <a:rPr kumimoji="0" lang="zh-TW" altLang="en-US" sz="4000" b="1" i="0" u="none" strike="noStrike" kern="1200" cap="none" spc="0" normalizeH="0" baseline="0" noProof="0" dirty="0">
                <a:ln>
                  <a:noFill/>
                </a:ln>
                <a:solidFill>
                  <a:schemeClr val="tx1">
                    <a:lumMod val="75000"/>
                    <a:lumOff val="25000"/>
                  </a:schemeClr>
                </a:solidFill>
                <a:effectLst/>
                <a:uLnTx/>
                <a:uFillTx/>
                <a:latin typeface="DFKai-SB" panose="03000509000000000000" pitchFamily="65" charset="-120"/>
                <a:ea typeface="DFKai-SB" panose="03000509000000000000" pitchFamily="65" charset="-120"/>
                <a:cs typeface="+mn-cs"/>
              </a:rPr>
              <a:t>太</a:t>
            </a:r>
            <a:r>
              <a:rPr kumimoji="0" lang="zh-TW" altLang="en-US" sz="4000" b="1" i="0" u="none" strike="noStrike" kern="1200" cap="none" spc="0" normalizeH="0" baseline="0" noProof="0" dirty="0" smtClean="0">
                <a:ln>
                  <a:noFill/>
                </a:ln>
                <a:solidFill>
                  <a:schemeClr val="tx1">
                    <a:lumMod val="75000"/>
                    <a:lumOff val="25000"/>
                  </a:schemeClr>
                </a:solidFill>
                <a:effectLst/>
                <a:uLnTx/>
                <a:uFillTx/>
                <a:latin typeface="DFKai-SB" panose="03000509000000000000" pitchFamily="65" charset="-120"/>
                <a:ea typeface="DFKai-SB" panose="03000509000000000000" pitchFamily="65" charset="-120"/>
                <a:cs typeface="+mn-cs"/>
              </a:rPr>
              <a:t>人和阿拉伯人的</a:t>
            </a:r>
            <a:r>
              <a:rPr kumimoji="0" lang="zh-TW" altLang="en-US" sz="4000" b="1" i="0" u="none" strike="noStrike" kern="1200" cap="none" spc="0" normalizeH="0" baseline="0" noProof="0" dirty="0">
                <a:ln>
                  <a:noFill/>
                </a:ln>
                <a:solidFill>
                  <a:schemeClr val="tx1">
                    <a:lumMod val="75000"/>
                    <a:lumOff val="25000"/>
                  </a:schemeClr>
                </a:solidFill>
                <a:effectLst/>
                <a:uLnTx/>
                <a:uFillTx/>
                <a:latin typeface="DFKai-SB" panose="03000509000000000000" pitchFamily="65" charset="-120"/>
                <a:ea typeface="DFKai-SB" panose="03000509000000000000" pitchFamily="65" charset="-120"/>
                <a:cs typeface="+mn-cs"/>
              </a:rPr>
              <a:t>靈魂得</a:t>
            </a:r>
            <a:r>
              <a:rPr kumimoji="0" lang="zh-TW" altLang="en-US" sz="4000" b="1" i="0" u="none" strike="noStrike" kern="1200" cap="none" spc="0" normalizeH="0" baseline="0" noProof="0" dirty="0" smtClean="0">
                <a:ln>
                  <a:noFill/>
                </a:ln>
                <a:solidFill>
                  <a:schemeClr val="tx1">
                    <a:lumMod val="75000"/>
                    <a:lumOff val="25000"/>
                  </a:schemeClr>
                </a:solidFill>
                <a:effectLst/>
                <a:uLnTx/>
                <a:uFillTx/>
                <a:latin typeface="DFKai-SB" panose="03000509000000000000" pitchFamily="65" charset="-120"/>
                <a:ea typeface="DFKai-SB" panose="03000509000000000000" pitchFamily="65" charset="-120"/>
                <a:cs typeface="+mn-cs"/>
              </a:rPr>
              <a:t>救和合一禱</a:t>
            </a:r>
            <a:r>
              <a:rPr kumimoji="0" lang="zh-TW" altLang="en-US" sz="4000" b="1" i="0" u="none" strike="noStrike" kern="1200" cap="none" spc="0" normalizeH="0" baseline="0" noProof="0" dirty="0">
                <a:ln>
                  <a:noFill/>
                </a:ln>
                <a:solidFill>
                  <a:schemeClr val="tx1">
                    <a:lumMod val="75000"/>
                    <a:lumOff val="25000"/>
                  </a:schemeClr>
                </a:solidFill>
                <a:effectLst/>
                <a:uLnTx/>
                <a:uFillTx/>
                <a:latin typeface="DFKai-SB" panose="03000509000000000000" pitchFamily="65" charset="-120"/>
                <a:ea typeface="DFKai-SB" panose="03000509000000000000" pitchFamily="65" charset="-120"/>
                <a:cs typeface="+mn-cs"/>
              </a:rPr>
              <a:t>告</a:t>
            </a:r>
            <a:r>
              <a:rPr kumimoji="0" lang="zh-TW" altLang="en-US" sz="4000" b="1" i="0" u="none" strike="noStrike" kern="1200" cap="none" spc="0" normalizeH="0" baseline="0" noProof="0" dirty="0" smtClean="0">
                <a:ln>
                  <a:noFill/>
                </a:ln>
                <a:solidFill>
                  <a:schemeClr val="tx1">
                    <a:lumMod val="75000"/>
                    <a:lumOff val="25000"/>
                  </a:schemeClr>
                </a:solidFill>
                <a:effectLst/>
                <a:uLnTx/>
                <a:uFillTx/>
                <a:latin typeface="DFKai-SB" panose="03000509000000000000" pitchFamily="65" charset="-120"/>
                <a:ea typeface="DFKai-SB" panose="03000509000000000000" pitchFamily="65" charset="-120"/>
                <a:cs typeface="+mn-cs"/>
              </a:rPr>
              <a:t>！</a:t>
            </a:r>
            <a:endParaRPr kumimoji="0" lang="en-US" altLang="zh-TW" sz="4000" b="1" i="0" u="none" strike="noStrike" kern="1200" cap="none" spc="0" normalizeH="0" baseline="0" noProof="0" dirty="0">
              <a:ln>
                <a:noFill/>
              </a:ln>
              <a:solidFill>
                <a:schemeClr val="tx1">
                  <a:lumMod val="75000"/>
                  <a:lumOff val="25000"/>
                </a:schemeClr>
              </a:solidFill>
              <a:effectLst/>
              <a:uLnTx/>
              <a:uFillTx/>
              <a:latin typeface="DFKai-SB" panose="03000509000000000000" pitchFamily="65" charset="-120"/>
              <a:ea typeface="DFKai-SB" panose="03000509000000000000" pitchFamily="65" charset="-120"/>
              <a:cs typeface="+mn-cs"/>
            </a:endParaRPr>
          </a:p>
          <a:p>
            <a:pPr marL="571500" marR="0" lvl="0"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400" b="1" i="0" u="none" strike="noStrike" kern="1200" cap="none" spc="0" normalizeH="0" baseline="0" noProof="0" dirty="0">
              <a:ln>
                <a:noFill/>
              </a:ln>
              <a:solidFill>
                <a:schemeClr val="tx1">
                  <a:lumMod val="75000"/>
                  <a:lumOff val="25000"/>
                </a:schemeClr>
              </a:solidFill>
              <a:effectLst/>
              <a:uLnTx/>
              <a:uFillTx/>
              <a:latin typeface="DFKai-SB" panose="03000509000000000000" pitchFamily="65" charset="-120"/>
              <a:ea typeface="DFKai-SB" panose="03000509000000000000" pitchFamily="65" charset="-120"/>
              <a:cs typeface="+mn-cs"/>
            </a:endParaRPr>
          </a:p>
          <a:p>
            <a:pPr marL="571500" marR="0" lvl="0"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000" b="1" i="0" u="none" strike="noStrike" kern="1200" cap="none" spc="0" normalizeH="0" baseline="0" noProof="0" dirty="0">
                <a:ln>
                  <a:noFill/>
                </a:ln>
                <a:solidFill>
                  <a:schemeClr val="tx1">
                    <a:lumMod val="75000"/>
                    <a:lumOff val="25000"/>
                  </a:schemeClr>
                </a:solidFill>
                <a:effectLst/>
                <a:uLnTx/>
                <a:uFillTx/>
                <a:latin typeface="DFKai-SB" panose="03000509000000000000" pitchFamily="65" charset="-120"/>
                <a:ea typeface="DFKai-SB" panose="03000509000000000000" pitchFamily="65" charset="-120"/>
                <a:cs typeface="+mn-cs"/>
              </a:rPr>
              <a:t>耶路撒</a:t>
            </a:r>
            <a:r>
              <a:rPr kumimoji="0" lang="zh-TW" altLang="en-US" sz="4000" b="1" i="0" u="none" strike="noStrike" kern="1200" cap="none" spc="0" normalizeH="0" baseline="0" noProof="0" dirty="0" smtClean="0">
                <a:ln>
                  <a:noFill/>
                </a:ln>
                <a:solidFill>
                  <a:schemeClr val="tx1">
                    <a:lumMod val="75000"/>
                    <a:lumOff val="25000"/>
                  </a:schemeClr>
                </a:solidFill>
                <a:effectLst/>
                <a:uLnTx/>
                <a:uFillTx/>
                <a:latin typeface="DFKai-SB" panose="03000509000000000000" pitchFamily="65" charset="-120"/>
                <a:ea typeface="DFKai-SB" panose="03000509000000000000" pitchFamily="65" charset="-120"/>
                <a:cs typeface="+mn-cs"/>
              </a:rPr>
              <a:t>冷是末日爭戰的中心和主再來的地點。</a:t>
            </a:r>
            <a:endParaRPr kumimoji="0" lang="en-US" altLang="zh-TW" sz="4000" b="1" i="0" u="none" strike="noStrike" kern="1200" cap="none" spc="0" normalizeH="0" baseline="0" noProof="0" dirty="0" smtClean="0">
              <a:ln>
                <a:noFill/>
              </a:ln>
              <a:solidFill>
                <a:schemeClr val="tx1">
                  <a:lumMod val="75000"/>
                  <a:lumOff val="25000"/>
                </a:schemeClr>
              </a:solidFill>
              <a:effectLst/>
              <a:uLnTx/>
              <a:uFillTx/>
              <a:latin typeface="DFKai-SB" panose="03000509000000000000" pitchFamily="65" charset="-120"/>
              <a:ea typeface="DFKai-SB" panose="03000509000000000000" pitchFamily="65" charset="-120"/>
              <a:cs typeface="+mn-cs"/>
            </a:endParaRPr>
          </a:p>
          <a:p>
            <a:pPr marL="571500" marR="0" lvl="0"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lang="en-US" altLang="zh-TW" sz="1400" b="1" dirty="0">
              <a:solidFill>
                <a:srgbClr val="FFFFFF"/>
              </a:solidFill>
              <a:latin typeface="DFKai-SB" panose="03000509000000000000" pitchFamily="65" charset="-120"/>
              <a:ea typeface="DFKai-SB" panose="03000509000000000000" pitchFamily="65" charset="-120"/>
            </a:endParaRPr>
          </a:p>
          <a:p>
            <a:pPr marL="571500" lvl="0" indent="-571500" defTabSz="914400" fontAlgn="base">
              <a:spcBef>
                <a:spcPct val="0"/>
              </a:spcBef>
              <a:spcAft>
                <a:spcPct val="0"/>
              </a:spcAft>
              <a:buFont typeface="Wingdings" panose="05000000000000000000" pitchFamily="2" charset="2"/>
              <a:buChar char="§"/>
              <a:defRPr/>
            </a:pPr>
            <a:r>
              <a:rPr lang="zh-TW" altLang="en-US" sz="4000" b="1" dirty="0">
                <a:solidFill>
                  <a:srgbClr val="FFFFFF"/>
                </a:solidFill>
                <a:latin typeface="DFKai-SB" panose="03000509000000000000" pitchFamily="65" charset="-120"/>
                <a:ea typeface="DFKai-SB" panose="03000509000000000000" pitchFamily="65" charset="-120"/>
              </a:rPr>
              <a:t>凡為耶路撒冷禱告求平安</a:t>
            </a:r>
            <a:r>
              <a:rPr lang="zh-TW" altLang="en-US" sz="4000" b="1" dirty="0" smtClean="0">
                <a:solidFill>
                  <a:srgbClr val="FFFFFF"/>
                </a:solidFill>
                <a:latin typeface="DFKai-SB" panose="03000509000000000000" pitchFamily="65" charset="-120"/>
                <a:ea typeface="DFKai-SB" panose="03000509000000000000" pitchFamily="65" charset="-120"/>
              </a:rPr>
              <a:t>， 神</a:t>
            </a:r>
            <a:r>
              <a:rPr lang="zh-TW" altLang="en-US" sz="4000" b="1" dirty="0">
                <a:solidFill>
                  <a:srgbClr val="FFFFFF"/>
                </a:solidFill>
                <a:latin typeface="DFKai-SB" panose="03000509000000000000" pitchFamily="65" charset="-120"/>
                <a:ea typeface="DFKai-SB" panose="03000509000000000000" pitchFamily="65" charset="-120"/>
              </a:rPr>
              <a:t>必照祂的應許賜福這人。</a:t>
            </a:r>
            <a:endParaRPr kumimoji="0" lang="en-US" altLang="zh-TW"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197329347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62683" y="164387"/>
            <a:ext cx="5090846" cy="57021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662683" y="83374"/>
            <a:ext cx="11085817" cy="6247864"/>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rPr>
              <a:t>以賽亞書</a:t>
            </a:r>
            <a:r>
              <a:rPr kumimoji="0" lang="zh-TW" altLang="en-US" sz="3200" b="1" i="0" u="none" strike="noStrike" kern="1200" cap="none" spc="0" normalizeH="0" baseline="0" noProof="0" dirty="0" smtClean="0">
                <a:ln>
                  <a:noFill/>
                </a:ln>
                <a:solidFill>
                  <a:srgbClr val="002060"/>
                </a:solidFill>
                <a:effectLst/>
                <a:uLnTx/>
                <a:uFillTx/>
                <a:latin typeface="DFKai-SB" pitchFamily="65" charset="-120"/>
                <a:ea typeface="DFKai-SB" pitchFamily="65" charset="-120"/>
                <a:cs typeface="Arial" charset="0"/>
              </a:rPr>
              <a:t>‬</a:t>
            </a:r>
            <a:r>
              <a:rPr kumimoji="0" lang="zh-TW" altLang="en-US" sz="3200" b="1" i="0" u="none" strike="noStrike" kern="1200" cap="none" spc="0" normalizeH="0" baseline="0" noProof="0" dirty="0" smtClean="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0" lang="en-US" altLang="zh-TW" sz="3200" b="1" i="0" u="none" strike="noStrike" kern="1200" cap="none" spc="0" normalizeH="0" baseline="0" noProof="0" dirty="0" smtClean="0">
                <a:ln>
                  <a:noFill/>
                </a:ln>
                <a:solidFill>
                  <a:srgbClr val="002060"/>
                </a:solidFill>
                <a:effectLst/>
                <a:uLnTx/>
                <a:uFillTx/>
                <a:latin typeface="Century" panose="02040604050505020304" pitchFamily="18" charset="0"/>
                <a:ea typeface="DFKai-SB" pitchFamily="65" charset="-120"/>
                <a:cs typeface="Arial" charset="0"/>
              </a:rPr>
              <a:t>Isaiah 62:6-7</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耶路撒冷啊，我在你城上設立守望的，他們晝夜必不靜默</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呼</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籲耶和華的，你們不要歇息</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，也不</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要使他歇息，直等他建立耶路撒冷，使耶路撒冷在地上成為可讚美的</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I have posted watchmen on your walls, Jerusalem;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they will never be silent day or night.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You who call on the Lord,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give yourselves no rest,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t>
            </a:r>
            <a:r>
              <a:rPr kumimoji="0" lang="en-US" sz="2800" b="1" i="0" u="none" strike="noStrike" kern="1200" cap="none" spc="0" normalizeH="0" baseline="0" noProof="0" dirty="0" smtClean="0">
                <a:ln>
                  <a:noFill/>
                </a:ln>
                <a:solidFill>
                  <a:srgbClr val="FFFFFF"/>
                </a:solidFill>
                <a:effectLst/>
                <a:uLnTx/>
                <a:uFillTx/>
                <a:latin typeface="Century" panose="02040604050505020304" pitchFamily="18" charset="0"/>
                <a:ea typeface="新細明體"/>
                <a:cs typeface="+mn-cs"/>
              </a:rPr>
              <a:t>   and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give him no rest till he establishes Jerusalem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and makes her the praise of the earth.</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3650264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50015" y="143838"/>
            <a:ext cx="4073702" cy="57021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683233" y="39708"/>
            <a:ext cx="10876484" cy="6709529"/>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rPr>
              <a:t>詩篇</a:t>
            </a:r>
            <a:r>
              <a:rPr kumimoji="0" lang="zh-TW" altLang="en-US" sz="32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rPr>
              <a:t>‬</a:t>
            </a:r>
            <a:r>
              <a:rPr kumimoji="0" lang="zh-TW" altLang="en-US" sz="32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0"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rPr>
              <a:t>Psalm </a:t>
            </a:r>
            <a:r>
              <a:rPr kumimoji="0" lang="en-US" altLang="zh-TW" sz="3200" b="1" i="0" u="none" strike="noStrike" kern="1200" cap="none" spc="0" normalizeH="0" baseline="0" noProof="0" dirty="0" smtClean="0">
                <a:ln>
                  <a:noFill/>
                </a:ln>
                <a:solidFill>
                  <a:srgbClr val="002060"/>
                </a:solidFill>
                <a:effectLst/>
                <a:uLnTx/>
                <a:uFillTx/>
                <a:latin typeface="Century" panose="02040604050505020304" pitchFamily="18" charset="0"/>
                <a:ea typeface="DFKai-SB" pitchFamily="65" charset="-120"/>
                <a:cs typeface="Arial" charset="0"/>
              </a:rPr>
              <a:t>128:1-6</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凡敬畏耶和華、遵行他道的人便為有福！</a:t>
            </a:r>
            <a:r>
              <a:rPr kumimoji="0" lang="zh-TW" altLang="en-US"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你</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要吃勞碌得來的；你要享福，事情順利。</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你</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妻子在你的內室，好像多結果子的葡萄樹；你兒女圍繞你的桌子，好像橄欖栽子</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。看</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哪，敬畏耶和華的人必要這樣蒙福！</a:t>
            </a:r>
            <a:r>
              <a:rPr kumimoji="0" lang="zh-TW" altLang="en-US" sz="1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願</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耶和華從錫安賜福給你！願你一生一世看見耶路撒冷的好處！ </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願</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你看見你兒女的兒女！願平安歸於以色列！</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smtClean="0">
                <a:ln>
                  <a:noFill/>
                </a:ln>
                <a:solidFill>
                  <a:srgbClr val="FFFFFF"/>
                </a:solidFill>
                <a:effectLst/>
                <a:uLnTx/>
                <a:uFillTx/>
                <a:latin typeface="Century" panose="02040604050505020304" pitchFamily="18" charset="0"/>
                <a:ea typeface="新細明體"/>
                <a:cs typeface="+mn-cs"/>
              </a:rPr>
              <a:t>5  May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the Lord bless you from </a:t>
            </a:r>
            <a:r>
              <a:rPr kumimoji="0" lang="en-US" sz="2800" b="1" i="0" u="none" strike="noStrike" kern="1200" cap="none" spc="0" normalizeH="0" baseline="0" noProof="0" dirty="0" smtClean="0">
                <a:ln>
                  <a:noFill/>
                </a:ln>
                <a:solidFill>
                  <a:srgbClr val="FFFFFF"/>
                </a:solidFill>
                <a:effectLst/>
                <a:uLnTx/>
                <a:uFillTx/>
                <a:latin typeface="Century" panose="02040604050505020304" pitchFamily="18" charset="0"/>
                <a:ea typeface="新細明體"/>
                <a:cs typeface="+mn-cs"/>
              </a:rPr>
              <a:t>Zion; may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you see the prosperity of </a:t>
            </a:r>
            <a:r>
              <a:rPr kumimoji="0" lang="en-US" sz="2800" b="1" i="0" u="none" strike="noStrike" kern="1200" cap="none" spc="0" normalizeH="0" baseline="0" noProof="0" dirty="0" smtClean="0">
                <a:ln>
                  <a:noFill/>
                </a:ln>
                <a:solidFill>
                  <a:srgbClr val="FFFFFF"/>
                </a:solidFill>
                <a:effectLst/>
                <a:uLnTx/>
                <a:uFillTx/>
                <a:latin typeface="Century" panose="02040604050505020304" pitchFamily="18" charset="0"/>
                <a:ea typeface="新細明體"/>
                <a:cs typeface="+mn-cs"/>
              </a:rPr>
              <a:t>Jerusalem all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the days of your life</a:t>
            </a:r>
            <a:r>
              <a:rPr kumimoji="0" lang="en-US" sz="2800" b="1" i="0" u="none" strike="noStrike" kern="1200" cap="none" spc="0" normalizeH="0" baseline="0" noProof="0" dirty="0" smtClean="0">
                <a:ln>
                  <a:noFill/>
                </a:ln>
                <a:solidFill>
                  <a:srgbClr val="FFFFFF"/>
                </a:solidFill>
                <a:effectLst/>
                <a:uLnTx/>
                <a:uFillTx/>
                <a:latin typeface="Century" panose="02040604050505020304" pitchFamily="18" charset="0"/>
                <a:ea typeface="新細明體"/>
                <a:cs typeface="+mn-cs"/>
              </a:rPr>
              <a:t>.  6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May you live to see your children’s </a:t>
            </a:r>
            <a:r>
              <a:rPr kumimoji="0" lang="en-US" sz="2800" b="1" i="0" u="none" strike="noStrike" kern="1200" cap="none" spc="0" normalizeH="0" baseline="0" noProof="0" dirty="0" smtClean="0">
                <a:ln>
                  <a:noFill/>
                </a:ln>
                <a:solidFill>
                  <a:srgbClr val="FFFFFF"/>
                </a:solidFill>
                <a:effectLst/>
                <a:uLnTx/>
                <a:uFillTx/>
                <a:latin typeface="Century" panose="02040604050505020304" pitchFamily="18" charset="0"/>
                <a:ea typeface="新細明體"/>
                <a:cs typeface="+mn-cs"/>
              </a:rPr>
              <a:t>children—peace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be on Israel.</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32869535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24329" y="0"/>
            <a:ext cx="11013895" cy="584775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8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為耶路撒冷求平安</a:t>
            </a:r>
            <a:endParaRPr kumimoji="0" lang="en-US" altLang="zh-TW" sz="4800" b="1" i="0" u="sng"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571500" lvl="0" indent="-571500" defTabSz="914400" fontAlgn="base">
              <a:spcBef>
                <a:spcPct val="0"/>
              </a:spcBef>
              <a:spcAft>
                <a:spcPct val="0"/>
              </a:spcAft>
              <a:buFont typeface="Wingdings" panose="05000000000000000000" pitchFamily="2" charset="2"/>
              <a:buChar char="§"/>
              <a:defRPr/>
            </a:pPr>
            <a:r>
              <a:rPr lang="zh-TW" altLang="en-US" sz="4000" b="1" dirty="0">
                <a:solidFill>
                  <a:schemeClr val="bg1"/>
                </a:solidFill>
                <a:latin typeface="DFKai-SB" panose="03000509000000000000" pitchFamily="65" charset="-120"/>
                <a:ea typeface="DFKai-SB" panose="03000509000000000000" pitchFamily="65" charset="-120"/>
              </a:rPr>
              <a:t>在屬靈上，耶路撒冷是上帝看重寶愛的城。 </a:t>
            </a:r>
            <a:endParaRPr kumimoji="0" lang="en-US" altLang="zh-TW" sz="4000" b="1" i="0" u="none" strike="noStrike" kern="1200" cap="none" spc="0" normalizeH="0" baseline="0" noProof="0" dirty="0" smtClean="0">
              <a:ln>
                <a:noFill/>
              </a:ln>
              <a:solidFill>
                <a:schemeClr val="bg1"/>
              </a:solidFill>
              <a:effectLst/>
              <a:uLnTx/>
              <a:uFillTx/>
              <a:latin typeface="DFKai-SB" panose="03000509000000000000" pitchFamily="65" charset="-120"/>
              <a:ea typeface="DFKai-SB" panose="03000509000000000000" pitchFamily="65" charset="-120"/>
              <a:cs typeface="+mn-cs"/>
            </a:endParaRP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4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endParaRPr>
          </a:p>
          <a:p>
            <a:pPr marL="571500" marR="0" lvl="0"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0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rPr>
              <a:t>救恩是從猶太人出來</a:t>
            </a:r>
            <a:r>
              <a:rPr kumimoji="0" lang="zh-TW" altLang="en-US" sz="4000" b="1" i="0" u="none" strike="noStrike" kern="1200" cap="none" spc="0" normalizeH="0" baseline="0" noProof="0" dirty="0" smtClean="0">
                <a:ln>
                  <a:noFill/>
                </a:ln>
                <a:solidFill>
                  <a:schemeClr val="bg1"/>
                </a:solidFill>
                <a:effectLst/>
                <a:uLnTx/>
                <a:uFillTx/>
                <a:latin typeface="DFKai-SB" panose="03000509000000000000" pitchFamily="65" charset="-120"/>
                <a:ea typeface="DFKai-SB" panose="03000509000000000000" pitchFamily="65" charset="-120"/>
                <a:cs typeface="+mn-cs"/>
              </a:rPr>
              <a:t>的，</a:t>
            </a:r>
            <a:r>
              <a:rPr kumimoji="0" lang="zh-TW" altLang="en-US" sz="40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rPr>
              <a:t>要</a:t>
            </a:r>
            <a:r>
              <a:rPr kumimoji="0" lang="zh-TW" altLang="en-US" sz="4000" b="1" i="0" u="none" strike="noStrike" kern="1200" cap="none" spc="0" normalizeH="0" baseline="0" noProof="0" dirty="0" smtClean="0">
                <a:ln>
                  <a:noFill/>
                </a:ln>
                <a:solidFill>
                  <a:schemeClr val="bg1"/>
                </a:solidFill>
                <a:effectLst/>
                <a:uLnTx/>
                <a:uFillTx/>
                <a:latin typeface="DFKai-SB" panose="03000509000000000000" pitchFamily="65" charset="-120"/>
                <a:ea typeface="DFKai-SB" panose="03000509000000000000" pitchFamily="65" charset="-120"/>
                <a:cs typeface="+mn-cs"/>
              </a:rPr>
              <a:t>為</a:t>
            </a:r>
            <a:r>
              <a:rPr kumimoji="0" lang="zh-TW" altLang="en-US" sz="40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rPr>
              <a:t>以色列的生</a:t>
            </a:r>
            <a:r>
              <a:rPr kumimoji="0" lang="zh-TW" altLang="en-US" sz="4000" b="1" i="0" u="none" strike="noStrike" kern="1200" cap="none" spc="0" normalizeH="0" baseline="0" noProof="0" dirty="0" smtClean="0">
                <a:ln>
                  <a:noFill/>
                </a:ln>
                <a:solidFill>
                  <a:schemeClr val="bg1"/>
                </a:solidFill>
                <a:effectLst/>
                <a:uLnTx/>
                <a:uFillTx/>
                <a:latin typeface="DFKai-SB" panose="03000509000000000000" pitchFamily="65" charset="-120"/>
                <a:ea typeface="DFKai-SB" panose="03000509000000000000" pitchFamily="65" charset="-120"/>
                <a:cs typeface="+mn-cs"/>
              </a:rPr>
              <a:t>存</a:t>
            </a:r>
            <a:r>
              <a:rPr kumimoji="0" lang="zh-TW" altLang="en-US" sz="40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rPr>
              <a:t>和</a:t>
            </a:r>
            <a:r>
              <a:rPr kumimoji="0" lang="zh-TW" altLang="en-US" sz="4000" b="1" i="0" u="none" strike="noStrike" kern="1200" cap="none" spc="0" normalizeH="0" baseline="0" noProof="0" dirty="0" smtClean="0">
                <a:ln>
                  <a:noFill/>
                </a:ln>
                <a:solidFill>
                  <a:schemeClr val="bg1"/>
                </a:solidFill>
                <a:effectLst/>
                <a:uLnTx/>
                <a:uFillTx/>
                <a:latin typeface="DFKai-SB" panose="03000509000000000000" pitchFamily="65" charset="-120"/>
                <a:ea typeface="DFKai-SB" panose="03000509000000000000" pitchFamily="65" charset="-120"/>
                <a:cs typeface="+mn-cs"/>
              </a:rPr>
              <a:t>猶</a:t>
            </a:r>
            <a:r>
              <a:rPr kumimoji="0" lang="zh-TW" altLang="en-US" sz="40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rPr>
              <a:t>太</a:t>
            </a:r>
            <a:r>
              <a:rPr kumimoji="0" lang="zh-TW" altLang="en-US" sz="4000" b="1" i="0" u="none" strike="noStrike" kern="1200" cap="none" spc="0" normalizeH="0" baseline="0" noProof="0" dirty="0" smtClean="0">
                <a:ln>
                  <a:noFill/>
                </a:ln>
                <a:solidFill>
                  <a:schemeClr val="bg1"/>
                </a:solidFill>
                <a:effectLst/>
                <a:uLnTx/>
                <a:uFillTx/>
                <a:latin typeface="DFKai-SB" panose="03000509000000000000" pitchFamily="65" charset="-120"/>
                <a:ea typeface="DFKai-SB" panose="03000509000000000000" pitchFamily="65" charset="-120"/>
                <a:cs typeface="+mn-cs"/>
              </a:rPr>
              <a:t>人和阿拉伯人的</a:t>
            </a:r>
            <a:r>
              <a:rPr kumimoji="0" lang="zh-TW" altLang="en-US" sz="40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rPr>
              <a:t>靈魂得</a:t>
            </a:r>
            <a:r>
              <a:rPr kumimoji="0" lang="zh-TW" altLang="en-US" sz="4000" b="1" i="0" u="none" strike="noStrike" kern="1200" cap="none" spc="0" normalizeH="0" baseline="0" noProof="0" dirty="0" smtClean="0">
                <a:ln>
                  <a:noFill/>
                </a:ln>
                <a:solidFill>
                  <a:schemeClr val="bg1"/>
                </a:solidFill>
                <a:effectLst/>
                <a:uLnTx/>
                <a:uFillTx/>
                <a:latin typeface="DFKai-SB" panose="03000509000000000000" pitchFamily="65" charset="-120"/>
                <a:ea typeface="DFKai-SB" panose="03000509000000000000" pitchFamily="65" charset="-120"/>
                <a:cs typeface="+mn-cs"/>
              </a:rPr>
              <a:t>救和合一禱</a:t>
            </a:r>
            <a:r>
              <a:rPr kumimoji="0" lang="zh-TW" altLang="en-US" sz="40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rPr>
              <a:t>告</a:t>
            </a:r>
            <a:r>
              <a:rPr kumimoji="0" lang="zh-TW" altLang="en-US" sz="4000" b="1" i="0" u="none" strike="noStrike" kern="1200" cap="none" spc="0" normalizeH="0" baseline="0" noProof="0" dirty="0" smtClean="0">
                <a:ln>
                  <a:noFill/>
                </a:ln>
                <a:solidFill>
                  <a:schemeClr val="bg1"/>
                </a:solidFill>
                <a:effectLst/>
                <a:uLnTx/>
                <a:uFillTx/>
                <a:latin typeface="DFKai-SB" panose="03000509000000000000" pitchFamily="65" charset="-120"/>
                <a:ea typeface="DFKai-SB" panose="03000509000000000000" pitchFamily="65" charset="-120"/>
                <a:cs typeface="+mn-cs"/>
              </a:rPr>
              <a:t>！</a:t>
            </a:r>
            <a:endParaRPr kumimoji="0" lang="en-US" altLang="zh-TW" sz="40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endParaRPr>
          </a:p>
          <a:p>
            <a:pPr marL="571500" marR="0" lvl="0"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4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endParaRPr>
          </a:p>
          <a:p>
            <a:pPr marL="571500" marR="0" lvl="0"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0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rPr>
              <a:t>耶路撒</a:t>
            </a:r>
            <a:r>
              <a:rPr kumimoji="0" lang="zh-TW" altLang="en-US" sz="4000" b="1" i="0" u="none" strike="noStrike" kern="1200" cap="none" spc="0" normalizeH="0" baseline="0" noProof="0" dirty="0" smtClean="0">
                <a:ln>
                  <a:noFill/>
                </a:ln>
                <a:solidFill>
                  <a:schemeClr val="bg1"/>
                </a:solidFill>
                <a:effectLst/>
                <a:uLnTx/>
                <a:uFillTx/>
                <a:latin typeface="DFKai-SB" panose="03000509000000000000" pitchFamily="65" charset="-120"/>
                <a:ea typeface="DFKai-SB" panose="03000509000000000000" pitchFamily="65" charset="-120"/>
                <a:cs typeface="+mn-cs"/>
              </a:rPr>
              <a:t>冷是末日爭戰的中心和主再來的地點。</a:t>
            </a:r>
            <a:endParaRPr kumimoji="0" lang="en-US" altLang="zh-TW" sz="4000" b="1" i="0" u="none" strike="noStrike" kern="1200" cap="none" spc="0" normalizeH="0" baseline="0" noProof="0" dirty="0" smtClean="0">
              <a:ln>
                <a:noFill/>
              </a:ln>
              <a:solidFill>
                <a:schemeClr val="bg1"/>
              </a:solidFill>
              <a:effectLst/>
              <a:uLnTx/>
              <a:uFillTx/>
              <a:latin typeface="DFKai-SB" panose="03000509000000000000" pitchFamily="65" charset="-120"/>
              <a:ea typeface="DFKai-SB" panose="03000509000000000000" pitchFamily="65" charset="-120"/>
              <a:cs typeface="+mn-cs"/>
            </a:endParaRPr>
          </a:p>
          <a:p>
            <a:pPr marL="571500" marR="0" lvl="0"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571500" marR="0" lvl="0"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凡為耶路撒冷禱告求平安</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神</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必照祂的應許賜福這人。</a:t>
            </a:r>
            <a:endParaRPr kumimoji="0" lang="en-US" altLang="zh-TW"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386423973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613210" y="1439110"/>
            <a:ext cx="9144000" cy="243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回應詩歌</a:t>
            </a:r>
            <a:endParaRPr kumimoji="0" lang="en-US" altLang="zh-TW" sz="44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lvl="0" algn="ctr" defTabSz="914400" eaLnBrk="1" fontAlgn="base" hangingPunct="1">
              <a:spcBef>
                <a:spcPct val="0"/>
              </a:spcBef>
              <a:spcAft>
                <a:spcPct val="0"/>
              </a:spcAft>
              <a:buNone/>
              <a:defRPr/>
            </a:pPr>
            <a:r>
              <a:rPr kumimoji="0" lang="zh-TW" altLang="en-US" sz="72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kumimoji="0" lang="zh-TW" altLang="en-US" sz="60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r>
              <a:rPr lang="zh-CN" altLang="en-US" sz="6600"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为耶路撒冷求平安</a:t>
            </a:r>
            <a:r>
              <a:rPr kumimoji="0" lang="zh-TW" altLang="en-US" sz="60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endParaRPr kumimoji="0" lang="en-US" altLang="zh-TW" sz="80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2133021843"/>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96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97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新會堂新格式範例(中英文)晨禱">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新會堂新格式範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_新會堂新格式範例(中英文)晨禱">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_新會堂新格式範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2_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Inspiration">
  <a:themeElements>
    <a:clrScheme name="Inspiration">
      <a:dk1>
        <a:sysClr val="windowText" lastClr="000000"/>
      </a:dk1>
      <a:lt1>
        <a:sysClr val="window" lastClr="FFFFFF"/>
      </a:lt1>
      <a:dk2>
        <a:srgbClr val="2F2F26"/>
      </a:dk2>
      <a:lt2>
        <a:srgbClr val="9FA795"/>
      </a:lt2>
      <a:accent1>
        <a:srgbClr val="749805"/>
      </a:accent1>
      <a:accent2>
        <a:srgbClr val="BACC82"/>
      </a:accent2>
      <a:accent3>
        <a:srgbClr val="6E9EC2"/>
      </a:accent3>
      <a:accent4>
        <a:srgbClr val="2046A5"/>
      </a:accent4>
      <a:accent5>
        <a:srgbClr val="5039C6"/>
      </a:accent5>
      <a:accent6>
        <a:srgbClr val="7411D0"/>
      </a:accent6>
      <a:hlink>
        <a:srgbClr val="FFC000"/>
      </a:hlink>
      <a:folHlink>
        <a:srgbClr val="C0C000"/>
      </a:folHlink>
    </a:clrScheme>
    <a:fontScheme name="Inspiration">
      <a:majorFont>
        <a:latin typeface="News Gothic MT"/>
        <a:ea typeface=""/>
        <a:cs typeface=""/>
        <a:font script="Jpan" typeface="メイリオ"/>
        <a:font script="Hans" typeface="宋体"/>
        <a:font script="Hant" typeface="新細明體"/>
      </a:majorFont>
      <a:minorFont>
        <a:latin typeface="News Gothic MT"/>
        <a:ea typeface=""/>
        <a:cs typeface=""/>
        <a:font script="Jpan" typeface="メイリオ"/>
        <a:font script="Hans" typeface="宋体"/>
        <a:font script="Hant" typeface="新細明體"/>
      </a:minorFont>
    </a:fontScheme>
    <a:fmtScheme name="Inspiration">
      <a:fillStyleLst>
        <a:solidFill>
          <a:schemeClr val="phClr"/>
        </a:solidFill>
        <a:gradFill rotWithShape="1">
          <a:gsLst>
            <a:gs pos="25000">
              <a:schemeClr val="phClr">
                <a:tint val="90000"/>
                <a:shade val="100000"/>
                <a:alpha val="90000"/>
                <a:satMod val="150000"/>
              </a:schemeClr>
            </a:gs>
            <a:gs pos="100000">
              <a:schemeClr val="phClr">
                <a:tint val="100000"/>
                <a:shade val="60000"/>
                <a:satMod val="135000"/>
              </a:schemeClr>
            </a:gs>
          </a:gsLst>
          <a:path path="circle">
            <a:fillToRect l="50000" t="50000" r="50000" b="50000"/>
          </a:path>
        </a:gradFill>
        <a:gradFill rotWithShape="1">
          <a:gsLst>
            <a:gs pos="0">
              <a:schemeClr val="phClr">
                <a:tint val="90000"/>
                <a:shade val="100000"/>
                <a:alpha val="85000"/>
                <a:satMod val="150000"/>
              </a:schemeClr>
            </a:gs>
            <a:gs pos="33000">
              <a:schemeClr val="phClr">
                <a:tint val="90000"/>
                <a:shade val="100000"/>
                <a:alpha val="95000"/>
                <a:satMod val="130000"/>
              </a:schemeClr>
            </a:gs>
            <a:gs pos="67000">
              <a:schemeClr val="phClr">
                <a:shade val="70000"/>
                <a:satMod val="135000"/>
              </a:schemeClr>
            </a:gs>
            <a:gs pos="100000">
              <a:schemeClr val="phClr">
                <a:shade val="50000"/>
                <a:satMod val="135000"/>
              </a:schemeClr>
            </a:gs>
          </a:gsLst>
          <a:lin ang="13200000" scaled="1"/>
        </a:gradFill>
      </a:fillStyleLst>
      <a:lnStyleLst>
        <a:ln w="12700" cap="flat" cmpd="sng" algn="ctr">
          <a:solidFill>
            <a:schemeClr val="phClr">
              <a:shade val="95000"/>
              <a:satMod val="105000"/>
            </a:schemeClr>
          </a:solidFill>
          <a:prstDash val="solid"/>
        </a:ln>
        <a:ln w="38100" cap="flat" cmpd="thickThin" algn="ctr">
          <a:solidFill>
            <a:schemeClr val="phClr"/>
          </a:solidFill>
          <a:prstDash val="solid"/>
        </a:ln>
        <a:ln w="38100" cap="flat" cmpd="thinThick" algn="ctr">
          <a:solidFill>
            <a:schemeClr val="phClr"/>
          </a:solidFill>
          <a:prstDash val="solid"/>
        </a:ln>
      </a:lnStyleLst>
      <a:effectStyleLst>
        <a:effectStyle>
          <a:effectLst/>
        </a:effectStyle>
        <a:effectStyle>
          <a:effectLst/>
          <a:scene3d>
            <a:camera prst="orthographicFront">
              <a:rot lat="0" lon="0" rev="0"/>
            </a:camera>
            <a:lightRig rig="twoPt" dir="tl"/>
          </a:scene3d>
          <a:sp3d extrusionH="12700" prstMaterial="softEdge">
            <a:bevelT w="25400" h="50800"/>
          </a:sp3d>
        </a:effectStyle>
        <a:effectStyle>
          <a:effectLst>
            <a:innerShdw blurRad="50800" dist="25400" dir="2400000">
              <a:srgbClr val="808080">
                <a:alpha val="75000"/>
              </a:srgbClr>
            </a:innerShdw>
            <a:reflection blurRad="38100" stA="26000" endPos="35000" dist="12700" dir="5400000" fadeDir="4800000" sy="-100000" rotWithShape="0"/>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Habitat.thmx</Template>
  <TotalTime>75653</TotalTime>
  <Words>5127</Words>
  <Application>Microsoft Office PowerPoint</Application>
  <PresentationFormat>Widescreen</PresentationFormat>
  <Paragraphs>425</Paragraphs>
  <Slides>47</Slides>
  <Notes>3</Notes>
  <HiddenSlides>0</HiddenSlides>
  <MMClips>0</MMClips>
  <ScaleCrop>false</ScaleCrop>
  <HeadingPairs>
    <vt:vector size="6" baseType="variant">
      <vt:variant>
        <vt:lpstr>Fonts Used</vt:lpstr>
      </vt:variant>
      <vt:variant>
        <vt:i4>20</vt:i4>
      </vt:variant>
      <vt:variant>
        <vt:lpstr>Theme</vt:lpstr>
      </vt:variant>
      <vt:variant>
        <vt:i4>12</vt:i4>
      </vt:variant>
      <vt:variant>
        <vt:lpstr>Slide Titles</vt:lpstr>
      </vt:variant>
      <vt:variant>
        <vt:i4>47</vt:i4>
      </vt:variant>
    </vt:vector>
  </HeadingPairs>
  <TitlesOfParts>
    <vt:vector size="79" baseType="lpstr">
      <vt:lpstr>Arial Unicode MS</vt:lpstr>
      <vt:lpstr>DFKai-SB</vt:lpstr>
      <vt:lpstr>DFKai-SB</vt:lpstr>
      <vt:lpstr>Microsoft YaHei</vt:lpstr>
      <vt:lpstr>ＭＳ Ｐゴシック</vt:lpstr>
      <vt:lpstr>News Gothic MT</vt:lpstr>
      <vt:lpstr>新細明體</vt:lpstr>
      <vt:lpstr>宋体</vt:lpstr>
      <vt:lpstr>Yu Gothic UI Semibold</vt:lpstr>
      <vt:lpstr>Arial</vt:lpstr>
      <vt:lpstr>Arial Narrow</vt:lpstr>
      <vt:lpstr>Calibri</vt:lpstr>
      <vt:lpstr>Calibri Light</vt:lpstr>
      <vt:lpstr>Cambria</vt:lpstr>
      <vt:lpstr>Century</vt:lpstr>
      <vt:lpstr>Charis SIL</vt:lpstr>
      <vt:lpstr>Franklin Gothic Medium</vt:lpstr>
      <vt:lpstr>Mongolian Baiti</vt:lpstr>
      <vt:lpstr>Times New Roman</vt:lpstr>
      <vt:lpstr>Wingdings</vt:lpstr>
      <vt:lpstr>Template</vt:lpstr>
      <vt:lpstr>默认设计模板</vt:lpstr>
      <vt:lpstr>96_新詩選</vt:lpstr>
      <vt:lpstr>97_新詩選</vt:lpstr>
      <vt:lpstr>14_Default Design</vt:lpstr>
      <vt:lpstr>新會堂新格式範例(中英文)晨禱</vt:lpstr>
      <vt:lpstr>新會堂新格式範例</vt:lpstr>
      <vt:lpstr>1_新會堂新格式範例(中英文)晨禱</vt:lpstr>
      <vt:lpstr>1_新會堂新格式範例</vt:lpstr>
      <vt:lpstr>2_預設簡報設計</vt:lpstr>
      <vt:lpstr>Office Theme</vt:lpstr>
      <vt:lpstr>Inspiration</vt:lpstr>
      <vt:lpstr>PowerPoint Presentation</vt:lpstr>
      <vt:lpstr>PowerPoint Presentation</vt:lpstr>
      <vt:lpstr>PowerPoint Presentation</vt:lpstr>
      <vt:lpstr>PowerPoint Presentation</vt:lpstr>
      <vt:lpstr>PowerPoint Presentation</vt:lpstr>
      <vt:lpstr>從神 的會幕/聖殿一窺舊約原貌</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示羅會幕</vt:lpstr>
      <vt:lpstr>耶路撒冷聖殿</vt:lpstr>
      <vt:lpstr>PowerPoint Presentation</vt:lpstr>
      <vt:lpstr>PowerPoint Presentation</vt:lpstr>
      <vt:lpstr>The 14 stations of Jesus’s condemnation to crucifixion</vt:lpstr>
      <vt:lpstr>PowerPoint Presentation</vt:lpstr>
      <vt:lpstr>哈 拿 的 禱 告  (Play video)</vt:lpstr>
      <vt:lpstr>哈拿的禱告－撒母耳記上</vt:lpstr>
      <vt:lpstr>哈拿禱告給我的省思</vt:lpstr>
      <vt:lpstr>我的約旦/以色列之旅</vt:lpstr>
      <vt:lpstr>你們要常常喜樂，不住地禱告</vt:lpstr>
      <vt:lpstr>數算神的恩典 首站－約旦之旅小記</vt:lpstr>
      <vt:lpstr>以色列之行小記～ </vt:lpstr>
      <vt:lpstr>Hillsong Still – Sung by Daniel  (Play video)</vt:lpstr>
      <vt:lpstr>在客西馬尼園的分組禱告～</vt:lpstr>
      <vt:lpstr>在西牆的禱告</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 Wang</dc:creator>
  <cp:lastModifiedBy>He5778Lord</cp:lastModifiedBy>
  <cp:revision>6194</cp:revision>
  <cp:lastPrinted>2022-09-16T18:44:52Z</cp:lastPrinted>
  <dcterms:created xsi:type="dcterms:W3CDTF">2014-11-02T05:55:36Z</dcterms:created>
  <dcterms:modified xsi:type="dcterms:W3CDTF">2023-01-31T02:19:07Z</dcterms:modified>
</cp:coreProperties>
</file>