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6"/>
  </p:notesMasterIdLst>
  <p:sldIdLst>
    <p:sldId id="306" r:id="rId3"/>
    <p:sldId id="309" r:id="rId4"/>
    <p:sldId id="316" r:id="rId5"/>
    <p:sldId id="325" r:id="rId6"/>
    <p:sldId id="317" r:id="rId7"/>
    <p:sldId id="340" r:id="rId8"/>
    <p:sldId id="318" r:id="rId9"/>
    <p:sldId id="339" r:id="rId10"/>
    <p:sldId id="322" r:id="rId11"/>
    <p:sldId id="324" r:id="rId12"/>
    <p:sldId id="307" r:id="rId13"/>
    <p:sldId id="329" r:id="rId14"/>
    <p:sldId id="319" r:id="rId15"/>
    <p:sldId id="327" r:id="rId16"/>
    <p:sldId id="314" r:id="rId17"/>
    <p:sldId id="320" r:id="rId18"/>
    <p:sldId id="323" r:id="rId19"/>
    <p:sldId id="330" r:id="rId20"/>
    <p:sldId id="328" r:id="rId21"/>
    <p:sldId id="321" r:id="rId22"/>
    <p:sldId id="312" r:id="rId23"/>
    <p:sldId id="338" r:id="rId24"/>
    <p:sldId id="337" r:id="rId2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2/28/2023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95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為了榮耀的緣故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For </a:t>
            </a:r>
            <a:r>
              <a:rPr lang="en-US" altLang="zh-TW" sz="4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</a:t>
            </a:r>
            <a:r>
              <a:rPr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he Glory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err="1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Febr</a:t>
            </a:r>
            <a:r>
              <a:rPr kumimoji="0" lang="en-US" altLang="zh-TW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uary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26,  2023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7" y="-87331"/>
            <a:ext cx="10037851" cy="7152672"/>
          </a:xfrm>
        </p:spPr>
      </p:pic>
    </p:spTree>
    <p:extLst>
      <p:ext uri="{BB962C8B-B14F-4D97-AF65-F5344CB8AC3E}">
        <p14:creationId xmlns:p14="http://schemas.microsoft.com/office/powerpoint/2010/main" val="152973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主耶穌為自己禱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約翰福音‬ </a:t>
            </a:r>
            <a:r>
              <a:rPr lang="en-US" altLang="zh-TW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</a:t>
            </a:r>
            <a:r>
              <a:rPr lang="en-US" altLang="zh-TW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17:1-5</a:t>
            </a:r>
            <a:endParaRPr lang="en-US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630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9942" y="215758"/>
            <a:ext cx="5327150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9942" y="146406"/>
            <a:ext cx="11455685" cy="650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noProof="0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17: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1,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3-5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lang="zh-TW" altLang="en-US" sz="4000" b="1" dirty="0" smtClean="0">
                <a:solidFill>
                  <a:srgbClr val="FFFFFF"/>
                </a:solidFill>
                <a:ea typeface="DFKai-SB" panose="03000509000000000000" pitchFamily="65" charset="-120"/>
              </a:rPr>
              <a:t>  耶穌說了這話，就舉目望天，說：「父啊，時候到了，願你榮耀你的兒子，使兒子也榮耀你；</a:t>
            </a:r>
            <a:endParaRPr lang="en-US" altLang="zh-TW" sz="4000" b="1" dirty="0" smtClean="0">
              <a:solidFill>
                <a:srgbClr val="FFFFFF"/>
              </a:solidFill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en-US" altLang="zh-TW" sz="1000" b="1" dirty="0" smtClean="0">
              <a:solidFill>
                <a:srgbClr val="FFFFFF"/>
              </a:solidFill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穌說了這話，就舉目望天，說：「父啊，時候到了，願你榮耀你的兒子，使兒子也榮耀你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4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我在地上已經榮耀你，你所託付我的事，我已成全了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5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父啊，現在求你使我同你享榮耀，就是未有世界以先，我同你所有的榮耀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en-US" sz="105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065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門徒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zh-TW" alt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約翰福音‬ </a:t>
            </a:r>
            <a:r>
              <a:rPr lang="en-US" alt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</a:t>
            </a:r>
            <a:r>
              <a:rPr lang="en-US" alt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17:6-19</a:t>
            </a:r>
            <a:endParaRPr lang="en-US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718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29" y="503434"/>
            <a:ext cx="5147351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8097" y="400692"/>
            <a:ext cx="1096252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17: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10-11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凡是我的，都是你的；你的也是我的，並且我因他們得了榮耀。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今以後，我不在世上，他們卻在世上；我往你那裡去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父啊，求你因你所賜給我的名保守他們，叫他們合而為一像我們一樣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All I have is yours, and all you have is mine. And glory has come to me through them.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will remain in the world no longer, but they are still in the world, and I am coming to you. Holy Father, protect them by the power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of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your name, the name you gave me, so that they may be one as we are one.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250" y="0"/>
            <a:ext cx="1235125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為信徒禱告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zh-TW" alt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約翰福音‬ </a:t>
            </a:r>
            <a:r>
              <a:rPr lang="en-US" alt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</a:t>
            </a:r>
            <a:r>
              <a:rPr lang="en-US" alt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17:20-26</a:t>
            </a:r>
            <a:endParaRPr lang="en-US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37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0" y="503434"/>
            <a:ext cx="4808304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4330" y="410966"/>
            <a:ext cx="109625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17: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你所賜給我的榮耀，我已賜給他們，使他們合而為一，像我們合而為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 have given them the glory that you gave me, that they may be one as we are one—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98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榮耀與合一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92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渴慕神的榮耀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62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3305" y="503434"/>
            <a:ext cx="4977828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7072" y="419852"/>
            <a:ext cx="1076217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3:23-24</a:t>
            </a:r>
          </a:p>
          <a:p>
            <a:pPr lvl="0" defTabSz="914400" eaLnBrk="1" hangingPunct="1">
              <a:defRPr/>
            </a:pPr>
            <a:endParaRPr lang="en-US" altLang="zh-TW" sz="16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因為世人都犯了罪，虧缺了　神的榮耀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；如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今卻蒙　神的恩典，因基督耶穌的救贖，就白白地稱義。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all have sinned and fall short of the glory of God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all are justified freely by his grace through the redemption that came by Christ Jesus.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1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0" y="503434"/>
            <a:ext cx="4808304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4330" y="410966"/>
            <a:ext cx="109625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32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lang="zh-TW" altLang="en-US" sz="3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17: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22</a:t>
            </a:r>
          </a:p>
          <a:p>
            <a:pPr lvl="0" defTabSz="914400" eaLnBrk="1" hangingPunct="1">
              <a:defRPr/>
            </a:pPr>
            <a:endParaRPr lang="en-US" altLang="zh-TW" sz="16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你所賜給我的榮耀，我已賜給他們，使他們合而為一，像我們合而為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have given them the glory that you gave me, that they may be one as we are one—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41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什麼是榮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耀的教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737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26567" y="5638460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什麼是榮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耀的教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會？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39"/>
            <a:ext cx="12192000" cy="681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一的深度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18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為父的心與兩代同行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180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關係導向與事工導向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8939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18313" y="-1179389"/>
            <a:ext cx="142875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07213" y="1939763"/>
            <a:ext cx="981695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尊榮文化</a:t>
            </a:r>
            <a:endParaRPr lang="en-US" altLang="zh-TW" sz="54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跨越熟悉感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透過聖靈來認出神在人身上的作為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959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250" y="0"/>
            <a:ext cx="1235125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榮上加榮的呼召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955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3305" y="503434"/>
            <a:ext cx="5455576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6523" y="394167"/>
            <a:ext cx="1087648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lang="zh-TW" altLang="en-US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Cor. 3:17-18</a:t>
            </a:r>
          </a:p>
          <a:p>
            <a:pPr lvl="0" defTabSz="914400" eaLnBrk="1" hangingPunct="1"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主就是那靈；主的靈在哪裡，那裡就得以自由。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們眾人既然敞著臉得以看見主的榮光，好像從鏡子裡返照，就變成主的形狀，榮上加榮，如同從主的靈變成的。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Now the Lord is the Spirit, and where the Spirit of the Lord is, there is freedom.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we all, who with unveiled faces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contemplate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 Lord’s glory, are being transformed into his image with ever-increasing glory, which comes from the Lord, who is the Spirit.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74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3305" y="503434"/>
            <a:ext cx="5455576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6523" y="394167"/>
            <a:ext cx="1087648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lang="zh-TW" altLang="en-US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Cor. 4:16-18</a:t>
            </a:r>
          </a:p>
          <a:p>
            <a:pPr lvl="0" defTabSz="914400" eaLnBrk="1" hangingPunct="1"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所以，我們不喪膽。外體雖然毀壞，內心卻一天新似一天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我們這至暫至輕的苦楚，要為我們成就極重無比、永遠的榮耀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。原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來我們不是顧念所見的，乃是顧念所不見的；因為所見的是暫時的，所不見的是永遠的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Therefore we do not lose heart. Though outwardly we are wasting away, yet inwardly we are being renewed day by day.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our light and momentary troubles are achieving for us an eternal glory that far outweighs them all.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4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3304" y="503434"/>
            <a:ext cx="4746659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91111" y="421240"/>
            <a:ext cx="1091629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5:1-3a</a:t>
            </a:r>
            <a:endParaRPr lang="en-US" altLang="zh-TW" sz="3200" b="1" dirty="0" smtClean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們既因信稱義，就藉著我們的主耶穌基督得與　神相和。</a:t>
            </a:r>
            <a:r>
              <a:rPr lang="zh-TW" altLang="en-US" sz="9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們又藉著他，因信得進入現在所站的這恩典中，並且歡歡喜喜盼望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神的榮耀。</a:t>
            </a:r>
            <a:r>
              <a:rPr lang="zh-TW" altLang="en-US" sz="1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但如此，就是在患難中也是歡歡喜喜的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Therefore, since we have been justified through faith,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have peace with God through our Lord Jesus Christ,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through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whom we have gained access by faith into this grace in which we now stand. And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boast in the hope of the glory of God.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Not only so, but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also glory in our sufferings,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96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3087</TotalTime>
  <Words>924</Words>
  <Application>Microsoft Office PowerPoint</Application>
  <PresentationFormat>Widescreen</PresentationFormat>
  <Paragraphs>157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Arial Unicode MS</vt:lpstr>
      <vt:lpstr>DFKai-SB</vt:lpstr>
      <vt:lpstr>MS PGothic</vt:lpstr>
      <vt:lpstr>新細明體</vt:lpstr>
      <vt:lpstr>Arial</vt:lpstr>
      <vt:lpstr>Arial Narrow</vt:lpstr>
      <vt:lpstr>Calibri</vt:lpstr>
      <vt:lpstr>Century</vt:lpstr>
      <vt:lpstr>Century Gothic</vt:lpstr>
      <vt:lpstr>Charis SIL</vt:lpstr>
      <vt:lpstr>Mongolian Baiti</vt:lpstr>
      <vt:lpstr>14_Default Design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194</cp:revision>
  <cp:lastPrinted>2020-09-23T16:34:05Z</cp:lastPrinted>
  <dcterms:created xsi:type="dcterms:W3CDTF">2015-02-24T04:35:26Z</dcterms:created>
  <dcterms:modified xsi:type="dcterms:W3CDTF">2023-02-28T17:01:34Z</dcterms:modified>
</cp:coreProperties>
</file>