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345" r:id="rId3"/>
    <p:sldId id="306" r:id="rId4"/>
    <p:sldId id="360" r:id="rId5"/>
    <p:sldId id="349" r:id="rId6"/>
    <p:sldId id="316" r:id="rId7"/>
    <p:sldId id="351" r:id="rId8"/>
    <p:sldId id="356" r:id="rId9"/>
    <p:sldId id="353" r:id="rId10"/>
    <p:sldId id="357" r:id="rId11"/>
    <p:sldId id="346" r:id="rId12"/>
    <p:sldId id="350" r:id="rId13"/>
    <p:sldId id="348" r:id="rId14"/>
    <p:sldId id="347" r:id="rId15"/>
    <p:sldId id="354" r:id="rId16"/>
    <p:sldId id="359" r:id="rId17"/>
    <p:sldId id="352" r:id="rId18"/>
    <p:sldId id="355" r:id="rId19"/>
    <p:sldId id="358" r:id="rId20"/>
    <p:sldId id="314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3/13/2023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noProof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屬靈的教會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Spiritual Church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12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證分享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杜紅</a:t>
            </a:r>
            <a:r>
              <a:rPr lang="zh-TW" altLang="en-US" sz="18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9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6354565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8095" y="143839"/>
            <a:ext cx="11209105" cy="564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撒迦利亞書‬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Zechariah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4:2-3</a:t>
            </a:r>
            <a:endParaRPr lang="en-US" altLang="zh-TW" sz="3600" b="1" dirty="0" smtClean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他問我說：「你看見了甚麼？」我說：「我看見了一個純金的燈臺，頂上有燈盞，燈臺上有七盞燈，每盞有七個管子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旁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邊有兩棵橄欖樹，一棵在燈盞的右邊，一棵在燈盞的左邊。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altLang="zh-TW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 asked me, “What do you see?”</a:t>
            </a:r>
          </a:p>
          <a:p>
            <a:pPr lvl="0" defTabSz="914400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answered, “I see a solid gold lampstand with a bowl at the top and seven lamps on it, with seven channels to the lamps.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Also there are two olive trees by it, one on the right of the bowl and the other on its left.”</a:t>
            </a:r>
          </a:p>
        </p:txBody>
      </p:sp>
    </p:spTree>
    <p:extLst>
      <p:ext uri="{BB962C8B-B14F-4D97-AF65-F5344CB8AC3E}">
        <p14:creationId xmlns:p14="http://schemas.microsoft.com/office/powerpoint/2010/main" val="246538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8199" y="5879902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主耶穌為自己禱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683" y="-52198"/>
            <a:ext cx="6244416" cy="69068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41497" y="5347699"/>
            <a:ext cx="2532579" cy="580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94891" y="4972294"/>
            <a:ext cx="41456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Gothic" panose="020B0600070205080204" pitchFamily="34" charset="-128"/>
              </a:rPr>
              <a:t>金</a:t>
            </a:r>
            <a:r>
              <a:rPr lang="zh-TW" altLang="en-US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Gothic" panose="020B0600070205080204" pitchFamily="34" charset="-128"/>
              </a:rPr>
              <a:t>燈台和橄欖樹的</a:t>
            </a:r>
            <a:r>
              <a:rPr lang="zh-TW" alt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Gothic" panose="020B0600070205080204" pitchFamily="34" charset="-128"/>
              </a:rPr>
              <a:t>異象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39155" y="5347699"/>
            <a:ext cx="2984643" cy="580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3816" y="4914669"/>
            <a:ext cx="36226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Gothic" panose="020B0600070205080204" pitchFamily="34" charset="-128"/>
              </a:rPr>
              <a:t>撒迦利亞</a:t>
            </a:r>
            <a:r>
              <a:rPr lang="zh-TW" alt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Gothic" panose="020B0600070205080204" pitchFamily="34" charset="-128"/>
              </a:rPr>
              <a:t>書</a:t>
            </a:r>
            <a:endParaRPr lang="en-US" altLang="zh-TW" sz="4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Gothic" panose="020B0600070205080204" pitchFamily="34" charset="-128"/>
            </a:endParaRPr>
          </a:p>
          <a:p>
            <a:pPr lvl="0" algn="ctr"/>
            <a:r>
              <a:rPr lang="zh-TW" altLang="en-US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Gothic" panose="020B0600070205080204" pitchFamily="34" charset="-128"/>
              </a:rPr>
              <a:t>第四章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630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6" y="195210"/>
            <a:ext cx="5830584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135" y="133565"/>
            <a:ext cx="11209105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撒迦利亞書‬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Zechariah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4:6</a:t>
            </a:r>
            <a:endParaRPr lang="en-US" altLang="zh-TW" sz="3600" b="1" dirty="0" smtClean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他對我說：「這是耶和華指示所羅巴伯的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軍之耶和華說：不是倚靠勢力，不是倚靠才能，乃是倚靠我的靈方能成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altLang="zh-TW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So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 said to me, “This is the word of the Lord to Zerubbabel: ‘Not by might nor by power, but by my Spirit,’ says the Lord Almighty.</a:t>
            </a:r>
          </a:p>
        </p:txBody>
      </p:sp>
    </p:spTree>
    <p:extLst>
      <p:ext uri="{BB962C8B-B14F-4D97-AF65-F5344CB8AC3E}">
        <p14:creationId xmlns:p14="http://schemas.microsoft.com/office/powerpoint/2010/main" val="317645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27416" y="1939763"/>
            <a:ext cx="10207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真正屬靈的教會必須倚靠神</a:t>
            </a:r>
            <a:r>
              <a:rPr lang="zh-TW" altLang="en-US" sz="5400" b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5400" b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12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4720975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9017" y="145958"/>
            <a:ext cx="11111501" cy="5655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81:10-12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我是耶和華─你的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神，曾把你從埃及地領上來；你要大大張口，我就給你充滿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奈，我的民不聽我的聲音；以色列全不理我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便任憑他們心裡剛硬，隨自己的計謀而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“I, the Lord, am your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God, Who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brought you up from the land of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Egypt; Open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your mouth wide and I will fill it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“But My people did not listen to My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voice, 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Israel did not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obey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Me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</a:t>
            </a: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“So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gave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them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over to the stubbornness of their </a:t>
            </a:r>
            <a:r>
              <a:rPr lang="en-US" sz="28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heart,To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walk in their own devices.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5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為何要追求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靈的恩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745390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902" y="138699"/>
            <a:ext cx="10582381" cy="527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多前書‬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Corinthians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12:1,</a:t>
            </a:r>
            <a:r>
              <a:rPr lang="zh-TW" altLang="en-US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7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兄們，論到屬靈的恩賜，我不願意你們不明白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Now about the gifts of the Spirit, brothers and sisters, I do not want you to be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uninformed.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7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靈顯在各人身上，是叫人得益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Now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to each one the manifestation of the Spirit is given for the common good.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9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745390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902" y="138699"/>
            <a:ext cx="10911154" cy="557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多前書‬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Corinthians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12:8-11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人蒙聖靈賜他智慧的言語，那人也蒙這位聖靈賜他知識的言語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，又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有一人蒙這位聖靈賜他信心，還有一人蒙這位聖靈賜他醫病的恩賜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，又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叫一人能行異能，又叫一人能作先知，又叫一人能辨別諸靈，又叫一人能說方言，又叫一人能翻方言。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一切都是這位聖靈所運行、隨己意分給各人的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11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All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these are the work of one and the same Spirit, and he distributes them to each one, just as he determines.</a:t>
            </a:r>
          </a:p>
        </p:txBody>
      </p:sp>
    </p:spTree>
    <p:extLst>
      <p:ext uri="{BB962C8B-B14F-4D97-AF65-F5344CB8AC3E}">
        <p14:creationId xmlns:p14="http://schemas.microsoft.com/office/powerpoint/2010/main" val="292989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745390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901" y="138699"/>
            <a:ext cx="11096089" cy="564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多前書‬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Corinthians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14:1-3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你們要追求愛，也要切慕屬靈的恩賜，其中更要羨慕的，是作先知講道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說方言的，原不是對人說，乃是對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神說，因為沒有人聽出來。然而，他在心靈裡卻是講說各樣的奧祕。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作先知講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（說預言）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，是對人說，要造就、安慰、勸勉人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3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the one who prophesies speaks to people for their strengthening, encouraging and comfort.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1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745390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902" y="138699"/>
            <a:ext cx="10808414" cy="613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多前書‬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Corinthians.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14:4-5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說方言的，是造就自己；作先知講道的，乃是造就教會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願意你們都說方言，更願意你們作先知講道；因為說方言的，若不翻出來，使教會被造就，那作先知講道的，就比他強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Anyone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who speaks in a tongue edifies themselves, but the one who prophesies edifies the church.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 would like every one of you to speak in tongues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I would rather have you prophesy. The one who prophesies is greater than the one who speaks in tongues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unless someone interprets, so that the church may be edified.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7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89915" y="1071597"/>
            <a:ext cx="88943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操練先知預言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的幾個提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醒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6858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愛的根基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811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89915" y="1071597"/>
            <a:ext cx="88943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操練先知預言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的幾個提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醒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6858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愛的根基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685800">
              <a:buFont typeface="Wingdings" panose="05000000000000000000" pitchFamily="2" charset="2"/>
              <a:buChar char="§"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除去己意和石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7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5532633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901" y="109999"/>
            <a:ext cx="10808414" cy="674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Ezekiel 13:1-3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耶和華的話臨到我說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人子啊，你要說預言攻擊以色列中說預言的先知，對那些本己心發預言的說：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你們當聽耶和華的話。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」主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耶和華如此說：「愚頑的先知有禍了，他們隨從自己的心意，卻一無所見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Then the word of the Lord came to me saying,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“Son of man, prophesy against the prophets of Israel who prophesy, and say to those who prophesy from their own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inspiration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‘Listen to the word of the Lord!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Thus says the Lord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God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“Woe to the foolish prophets who are following their own spirit and have seen nothing.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23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5" y="195210"/>
            <a:ext cx="537852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312" y="140821"/>
            <a:ext cx="11132050" cy="356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Ezekiel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36:26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我也要賜給你們一個新心，將新靈放在你們裡面，又從你們的肉體中除掉石心，賜給你們肉心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Moreover, I will give you a new heart and put a new spirit within you; and I will remove the heart of stone from your flesh and give you a heart of flesh.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8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89915" y="1071597"/>
            <a:ext cx="88943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操練先知預言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的幾個提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醒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6858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愛的根基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685800">
              <a:buFont typeface="Wingdings" panose="05000000000000000000" pitchFamily="2" charset="2"/>
              <a:buChar char="§"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除去己意和石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600200" lvl="2" indent="-685800">
              <a:buFont typeface="Wingdings" panose="05000000000000000000" pitchFamily="2" charset="2"/>
              <a:buChar char="§"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聖經的話語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58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先知預言與天國尊榮文化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18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3687</TotalTime>
  <Words>1139</Words>
  <Application>Microsoft Office PowerPoint</Application>
  <PresentationFormat>Widescreen</PresentationFormat>
  <Paragraphs>180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Arial Unicode MS</vt:lpstr>
      <vt:lpstr>DFKai-SB</vt:lpstr>
      <vt:lpstr>MS PGothic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Mongolian Baiti</vt:lpstr>
      <vt:lpstr>Wingdings</vt:lpstr>
      <vt:lpstr>14_Default Design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226</cp:revision>
  <cp:lastPrinted>2020-09-23T16:34:05Z</cp:lastPrinted>
  <dcterms:created xsi:type="dcterms:W3CDTF">2015-02-24T04:35:26Z</dcterms:created>
  <dcterms:modified xsi:type="dcterms:W3CDTF">2023-03-14T03:37:56Z</dcterms:modified>
</cp:coreProperties>
</file>