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</p:sldMasterIdLst>
  <p:notesMasterIdLst>
    <p:notesMasterId r:id="rId7"/>
  </p:notesMasterIdLst>
  <p:sldIdLst>
    <p:sldId id="345" r:id="rId4"/>
    <p:sldId id="306" r:id="rId5"/>
    <p:sldId id="346" r:id="rId6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3/19/2023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2484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4074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90691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910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20674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5445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876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73226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8269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0090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74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865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189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377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56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754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大喜的信息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Good News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Dr. Mathai</a:t>
            </a:r>
            <a:endParaRPr kumimoji="0" lang="en-US" altLang="zh-TW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19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49" y="117852"/>
            <a:ext cx="4667810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9942" y="56138"/>
            <a:ext cx="1104985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路加福音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Luke 2:8-10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在伯利恆之野地裡有牧羊的人，夜間按著</a:t>
            </a:r>
            <a:r>
              <a:rPr kumimoji="1" lang="zh-TW" altLang="en-US" sz="4000" b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更</a:t>
            </a:r>
            <a:r>
              <a:rPr kumimoji="1" lang="zh-TW" altLang="en-US" sz="4000" b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次 看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守羊</a:t>
            </a:r>
            <a:r>
              <a:rPr kumimoji="1" lang="zh-TW" altLang="en-US" sz="4000" b="1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群</a:t>
            </a:r>
            <a:r>
              <a:rPr kumimoji="1" lang="zh-TW" altLang="en-US" sz="4000" b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。有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主的使者站在他們旁邊，主的榮光四面照著他們；牧羊的人就甚懼怕。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那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天使對他們說：「不要懼怕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！我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報給你們大喜的信息，是關乎萬民的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；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lvl="0" defTabSz="914377" eaLnBrk="1" hangingPunct="1"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In the same region there were shepherds staying out in the fields, keeping watch over their flock by night.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And an angel of the Lord suddenly stood before them, and the glory of the Lord flashed and shone around them, and they were terribly frightened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.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But the angel said to them, “Do not be afraid; for behold, I bring you good news of great joy which will be for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all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the people.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14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3697</TotalTime>
  <Words>201</Words>
  <Application>Microsoft Office PowerPoint</Application>
  <PresentationFormat>Widescreen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8" baseType="lpstr">
      <vt:lpstr>Arial Unicode MS</vt:lpstr>
      <vt:lpstr>DFKai-SB</vt:lpstr>
      <vt:lpstr>MS PGothic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Mongolian Baiti</vt:lpstr>
      <vt:lpstr>14_Default Design</vt:lpstr>
      <vt:lpstr>2_預設簡報設計</vt:lpstr>
      <vt:lpstr>3_預設簡報設計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228</cp:revision>
  <cp:lastPrinted>2020-09-23T16:34:05Z</cp:lastPrinted>
  <dcterms:created xsi:type="dcterms:W3CDTF">2015-02-24T04:35:26Z</dcterms:created>
  <dcterms:modified xsi:type="dcterms:W3CDTF">2023-03-20T04:27:53Z</dcterms:modified>
</cp:coreProperties>
</file>