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75" r:id="rId3"/>
  </p:sldMasterIdLst>
  <p:notesMasterIdLst>
    <p:notesMasterId r:id="rId31"/>
  </p:notesMasterIdLst>
  <p:sldIdLst>
    <p:sldId id="352" r:id="rId4"/>
    <p:sldId id="306" r:id="rId5"/>
    <p:sldId id="367" r:id="rId6"/>
    <p:sldId id="316" r:id="rId7"/>
    <p:sldId id="361" r:id="rId8"/>
    <p:sldId id="362" r:id="rId9"/>
    <p:sldId id="363" r:id="rId10"/>
    <p:sldId id="364" r:id="rId11"/>
    <p:sldId id="365" r:id="rId12"/>
    <p:sldId id="366" r:id="rId13"/>
    <p:sldId id="374" r:id="rId14"/>
    <p:sldId id="373" r:id="rId15"/>
    <p:sldId id="372" r:id="rId16"/>
    <p:sldId id="371" r:id="rId17"/>
    <p:sldId id="370" r:id="rId18"/>
    <p:sldId id="324" r:id="rId19"/>
    <p:sldId id="354" r:id="rId20"/>
    <p:sldId id="368" r:id="rId21"/>
    <p:sldId id="327" r:id="rId22"/>
    <p:sldId id="340" r:id="rId23"/>
    <p:sldId id="358" r:id="rId24"/>
    <p:sldId id="359" r:id="rId25"/>
    <p:sldId id="355" r:id="rId26"/>
    <p:sldId id="356" r:id="rId27"/>
    <p:sldId id="360" r:id="rId28"/>
    <p:sldId id="369" r:id="rId29"/>
    <p:sldId id="353" r:id="rId30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4342" autoAdjust="0"/>
  </p:normalViewPr>
  <p:slideViewPr>
    <p:cSldViewPr snapToGrid="0">
      <p:cViewPr varScale="1">
        <p:scale>
          <a:sx n="62" d="100"/>
          <a:sy n="62" d="100"/>
        </p:scale>
        <p:origin x="574" y="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3/28/2023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862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1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21818-E75A-458F-AC5B-0E9A2C76B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3401568"/>
          </a:xfr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E64DE-978B-4F95-BB3C-D027D8008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6CC717-08C5-4F3E-B8AA-BA93C8755982}"/>
              </a:ext>
            </a:extLst>
          </p:cNvPr>
          <p:cNvCxnSpPr>
            <a:cxnSpLocks/>
          </p:cNvCxnSpPr>
          <p:nvPr/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6B5700-AA45-4E20-8BE5-276204113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 dirty="0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5B7199-CC00-4D38-8B48-F8A539112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6BC76EC-3453-4CE0-A71D-BD2194075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8256C2ED-54A4-480D-B5C8-65C0D62359B9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 dirty="0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7351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B7685-BDD9-488F-B082-33592E0F1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CB5FF-7FB5-4B8A-BF1C-48765D40B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735200"/>
            <a:ext cx="11293200" cy="3783013"/>
          </a:xfrm>
        </p:spPr>
        <p:txBody>
          <a:bodyPr wrap="square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DA03860-F8F0-4186-B5D0-72C935B2C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 dirty="0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0B9D802-9E36-42DA-B6CA-6C937CBE8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227B5A7-BF66-4C50-9DAD-A24070310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8256C2ED-54A4-480D-B5C8-65C0D62359B9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 dirty="0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64183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2B8D-DB20-44D1-84BC-F7668591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448056"/>
            <a:ext cx="11311128" cy="3401568"/>
          </a:xfrm>
        </p:spPr>
        <p:txBody>
          <a:bodyPr anchor="b">
            <a:norm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4C298-618E-4642-8F2B-8DD253ED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3ECD5-2EEA-457B-9C93-36F8AF36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10EDCA73-0A86-4195-A787-75037827079D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A15D4-F172-4025-9290-C8F5D419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6CD73-9984-4E1D-BD74-37115C1F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9FAD47-5E44-4EE5-A422-A77593F8F3A3}"/>
              </a:ext>
            </a:extLst>
          </p:cNvPr>
          <p:cNvCxnSpPr>
            <a:cxnSpLocks/>
          </p:cNvCxnSpPr>
          <p:nvPr/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2197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74E41-AB27-418C-AA9E-8F863DDE3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9E10A-E18D-4122-A71B-0A22F695E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056" y="1735200"/>
            <a:ext cx="5431536" cy="4214750"/>
          </a:xfrm>
        </p:spPr>
        <p:txBody>
          <a:bodyPr/>
          <a:lstStyle>
            <a:lvl1pPr marL="450000">
              <a:defRPr/>
            </a:lvl1pPr>
            <a:lvl2pPr marL="900000">
              <a:defRPr/>
            </a:lvl2pPr>
            <a:lvl3pPr marL="1350000">
              <a:defRPr/>
            </a:lvl3pPr>
            <a:lvl4pPr marL="1800000">
              <a:defRPr/>
            </a:lvl4pPr>
            <a:lvl5pPr marL="225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B980D-2720-431B-88C8-4D837023B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1735200"/>
            <a:ext cx="5431536" cy="4214750"/>
          </a:xfrm>
        </p:spPr>
        <p:txBody>
          <a:bodyPr/>
          <a:lstStyle>
            <a:lvl2pPr marL="900000">
              <a:defRPr/>
            </a:lvl2pPr>
            <a:lvl3pPr marL="1350000">
              <a:defRPr/>
            </a:lvl3pPr>
            <a:lvl4pPr marL="1800000">
              <a:defRPr/>
            </a:lvl4pPr>
            <a:lvl5pPr marL="243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EB211-F6F7-4C53-B25F-F1EBF7A8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83C75374-B296-498E-A935-80631EA9020D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A830D-482E-415E-B855-D561B94BD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FB2AC-9F49-4D35-8C5E-ECECC6B1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6987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25D59-DC0A-4295-8714-902B54B9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11128" cy="114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A33E2-E7AE-4E37-9DF1-69697E45D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74952"/>
            <a:ext cx="5431536" cy="61264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b="0" i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E79D5-E651-4B82-AFAA-DE6E16AC3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056" y="2752344"/>
            <a:ext cx="5431536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91196-F771-42C3-A726-A4ECF561F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1774952"/>
            <a:ext cx="5431536" cy="61264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b="0" i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6BA18-D373-4B5F-B812-5D5E4C237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9360" y="2752344"/>
            <a:ext cx="5431536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5D0EB-9F99-4C95-ADA6-AC6B493C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B098B728-214A-4ABC-8432-5B3A5A66A987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 dirty="0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B69A9-1E48-4683-8873-D888C39E6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7E419C-3010-4562-BA4B-ECBC2DBE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72630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8066-A255-4886-A4B0-2AC829A7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11128" cy="5559552"/>
          </a:xfrm>
        </p:spPr>
        <p:txBody>
          <a:bodyPr wrap="squar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8D80A-6560-46E3-AF30-9CEC54EA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15F02D0-6806-43AF-9888-2359BF40C204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673C2-FB1E-46F5-8CFB-93B9DB807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E2120-410F-4382-81AB-37F161F7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9850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02222-E41B-48E7-BF06-5C5509D6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8EE14D2D-B1AF-4197-82D6-FC1F8BD05681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A636E3-B721-46E8-882F-C123530F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1178-3E0E-449A-B799-009C04C0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490492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3392-4FF4-4922-A14E-8AA23A9BD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47288" cy="1069848"/>
          </a:xfrm>
        </p:spPr>
        <p:txBody>
          <a:bodyPr wrap="square"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FB38E-5055-4C9B-9A3B-A7B3A4887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832" y="393192"/>
            <a:ext cx="7379208" cy="555955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EC2DB-2ED3-408C-BFF2-F413C9D8F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733550"/>
            <a:ext cx="3447288" cy="421919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74FDF-3000-4B2C-AC88-8CE34D680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98771CEB-9838-4245-91B8-EFBAFE2D8B44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0B7F4-5B8C-49BD-9BDA-FCBD13E2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2BC00-0803-4A53-8657-91CE0DB8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72074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C2A98-C272-40D9-B75A-77A3D586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47288" cy="1069848"/>
          </a:xfrm>
        </p:spPr>
        <p:txBody>
          <a:bodyPr wrap="square"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50DAC-9AC3-4A9A-91B7-6C95E43625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70832" y="441326"/>
            <a:ext cx="7373112" cy="55114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21B04-C243-49A9-B5D3-483379290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735200"/>
            <a:ext cx="3447288" cy="421475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E949C-DD35-44F6-B45A-35134D7E1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51D3F6BF-A585-41F8-88DF-7E5D069F892A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70102-4B8E-4FEC-9BB7-97FDC1EA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693AF-08A9-4388-A9B8-174D53955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998741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33FC-38A1-463C-BF3D-0D99784E0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D076A-A004-4560-A43B-028624E20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48056" y="1956816"/>
            <a:ext cx="11301984" cy="3995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FBA60-9309-4F2A-9FA9-305C4AFB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53CF612A-4CB0-4F57-9A87-F049CECB184D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BF451-928F-4E55-8A76-111D0E211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EC161-BA80-4E93-AEB1-B61E38C0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941698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44E3E-5EFE-4FCB-86A2-5E20CC652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32136" y="448056"/>
            <a:ext cx="1581912" cy="55046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5005E-2E0C-4200-BF29-1135A35EE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8912" y="438912"/>
            <a:ext cx="9436608" cy="55046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BBBED-3B21-4271-BC0F-BBA258B59D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8F397F40-C8F7-4897-A6B8-241042F913A9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9CED5-56F3-4943-8143-918F7A860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87180-7248-4741-8E3B-9AAFB414D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435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DDBCE8-F60C-4E3A-83C0-BDE8DD2D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1984" cy="11412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C57F-72F2-48BC-B1EE-1F2C6155D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33552"/>
            <a:ext cx="11293200" cy="3783013"/>
          </a:xfrm>
          <a:prstGeom prst="rect">
            <a:avLst/>
          </a:prstGeom>
        </p:spPr>
        <p:txBody>
          <a:bodyPr vert="horz" lIns="0" tIns="0" rIns="9144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FBC45-A4BC-4EE5-82B1-8BC791225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t>Sample Footer Text</a:t>
            </a:r>
            <a:endParaRPr lang="en-US" dirty="0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1300-1995-409E-B058-59180872B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0D309695-DEC3-40DA-9DF5-330280C9D0E8}" type="slidenum">
              <a:rPr lang="en-US" smtClean="0">
                <a:solidFill>
                  <a:srgbClr val="F0F3F1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F0F3F1">
                  <a:alpha val="55000"/>
                </a:srgbClr>
              </a:solidFill>
              <a:latin typeface="Bell MT"/>
              <a:ea typeface="+mn-ea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39030E9-7F3B-403F-96B2-7C2C627C3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8256C2ED-54A4-480D-B5C8-65C0D62359B9}" type="datetime2">
              <a:rPr lang="en-US" smtClean="0">
                <a:solidFill>
                  <a:srgbClr val="FFFFFF">
                    <a:alpha val="55000"/>
                  </a:srgbClr>
                </a:solidFill>
                <a:latin typeface="Bell MT"/>
                <a:ea typeface="+mn-ea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Tuesday, March 28, 2023</a:t>
            </a:fld>
            <a:endParaRPr lang="en-US" dirty="0">
              <a:solidFill>
                <a:srgbClr val="FFFFFF">
                  <a:alpha val="55000"/>
                </a:srgbClr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358594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0000" indent="-448056" algn="l" defTabSz="914400" rtl="0" eaLnBrk="1" latinLnBrk="0" hangingPunct="1">
        <a:lnSpc>
          <a:spcPct val="120000"/>
        </a:lnSpc>
        <a:spcBef>
          <a:spcPts val="10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1pPr>
      <a:lvl2pPr marL="90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2pPr>
      <a:lvl3pPr marL="135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3pPr>
      <a:lvl4pPr marL="180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4pPr>
      <a:lvl5pPr marL="225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5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895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持守所得的醫治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0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Holding On to Healings Received</a:t>
            </a: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26,  2023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6249" y="482885"/>
            <a:ext cx="4423024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8641" y="387848"/>
            <a:ext cx="10690261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53:5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哪知他為我們的過犯受害，為我們的罪孽壓傷。因他受的刑罰，我們得平安；因他受的鞭傷，我們得醫治。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But He was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pierced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through for our transgressions,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He was crushed for our iniquities;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 chastening for our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well-being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fell upon Him,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by His scourging we are healed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  (NASB)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49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醫治是神的心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以賽亞書‬ </a:t>
            </a:r>
            <a:r>
              <a:rPr lang="en-US" altLang="zh-TW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53:5</a:t>
            </a:r>
            <a:endParaRPr lang="en-US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630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95053" y="1200023"/>
            <a:ext cx="889436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神的名字也包括了醫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耶和華拉法</a:t>
            </a:r>
            <a:endParaRPr lang="en-US" altLang="zh-TW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he-IL" altLang="zh-TW" sz="7200" dirty="0">
                <a:solidFill>
                  <a:srgbClr val="FFFFFF"/>
                </a:solidFill>
                <a:latin typeface="Ezra SIL SR" panose="02000400000000000000" pitchFamily="2" charset="-79"/>
                <a:ea typeface="DFKai-SB" panose="03000509000000000000" pitchFamily="65" charset="-120"/>
                <a:cs typeface="Ezra SIL SR" panose="02000400000000000000" pitchFamily="2" charset="-79"/>
              </a:rPr>
              <a:t>רָפָא</a:t>
            </a:r>
            <a:endParaRPr lang="en-US" altLang="zh-TW" sz="7200" dirty="0" smtClean="0">
              <a:solidFill>
                <a:srgbClr val="FFFFFF"/>
              </a:solidFill>
              <a:latin typeface="Ezra SIL SR" panose="02000400000000000000" pitchFamily="2" charset="-79"/>
              <a:ea typeface="DFKai-SB" panose="03000509000000000000" pitchFamily="65" charset="-120"/>
              <a:cs typeface="Ezra SIL SR" panose="02000400000000000000" pitchFamily="2" charset="-79"/>
            </a:endParaRPr>
          </a:p>
          <a:p>
            <a:pPr algn="ctr"/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出埃及記‬ </a:t>
            </a:r>
            <a:r>
              <a:rPr lang="en-US" altLang="zh-TW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15:26</a:t>
            </a:r>
            <a:endParaRPr lang="en-US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6505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醫治的主權在於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馬可福音‬ </a:t>
            </a:r>
            <a:r>
              <a:rPr lang="en-US" altLang="zh-TW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Mark 6:4-6</a:t>
            </a:r>
            <a:endParaRPr lang="en-US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514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醫治會立刻發生嗎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zh-TW" alt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馬可福音‬ </a:t>
            </a:r>
            <a:r>
              <a:rPr lang="en-US" alt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Mark </a:t>
            </a:r>
            <a:r>
              <a:rPr lang="en-US" alt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8:22-25</a:t>
            </a:r>
            <a:endParaRPr lang="en-US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654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7547" y="1939763"/>
            <a:ext cx="1119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「醫治禱告」與「醫藥」有衝突嗎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歷代志下‬ </a:t>
            </a:r>
            <a:r>
              <a:rPr lang="en-US" altLang="zh-TW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Chronicle 16:12</a:t>
            </a:r>
            <a:endParaRPr lang="en-US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74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7547" y="1939763"/>
            <a:ext cx="1119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苦難和疾病是不是從神來的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約翰福音‬ </a:t>
            </a:r>
            <a:r>
              <a:rPr lang="en-US" altLang="zh-TW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</a:t>
            </a:r>
            <a:r>
              <a:rPr lang="en-US" altLang="zh-TW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9:1-12</a:t>
            </a:r>
            <a:endParaRPr lang="en-US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353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9467" y="234253"/>
            <a:ext cx="11198832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得著醫治後，病又回來了該怎麼辦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感謝耶穌，一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定要先說「感謝主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6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9467" y="234253"/>
            <a:ext cx="1119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得著醫治後，病又回來了該怎麼辦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感謝耶穌，一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定要先說「感謝主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中要有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主的話，來持守主的醫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813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9467" y="234253"/>
            <a:ext cx="11198832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得著醫治後，病又回來了該怎麼辦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感謝耶穌，一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定要先說「感謝主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中要有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主的話，來持守主的醫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學習立刻作見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052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9467" y="234253"/>
            <a:ext cx="1119883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得著醫治後，病又回來了該怎麼辦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感謝耶穌，一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定要先說「感謝主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中要有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主的話，來持守主的醫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學習立刻作見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保養顧惜身體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注意健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康生活飲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食習慣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931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9467" y="234253"/>
            <a:ext cx="11198832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得著醫治後，病又回來了該怎麼辦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感謝耶穌，一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定要先說「感謝主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中要有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主的話，來持守主的醫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學習立刻作見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保養顧惜身體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注意健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康生活飲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食習慣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起來服事、獻上禮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730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9467" y="234253"/>
            <a:ext cx="11198832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得著醫治後，病又回來了該怎麼辦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感謝耶穌，一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定要先說「感謝主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中要有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主的話，來持守主的醫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學習立刻作見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保養顧惜身體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注意健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康生活飲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食習慣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起來服事、獻上禮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不要再犯罪，恐怕遭遇的更加利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123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06867" y="717139"/>
            <a:ext cx="1039231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每天為自己做醫治禱告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求主耶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穌賜給我喜樂的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心，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使我身體免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疫系統強健起來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我宣告我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的身體就是聖靈的殿，奉主耶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穌的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，斥責一切攻擊我的疾病的靈，吩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咐身體的每一部分都不接受疾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病。 凡在我裡面的都要敬拜讚美主！ 這樣禱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告是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奉靠主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耶穌基督得勝的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名！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062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2409" y="343777"/>
            <a:ext cx="8267203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5830" y="269110"/>
            <a:ext cx="1088033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帖撒羅尼迦前書‬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 Thessalonians 5:23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願賜平安的神親自使你們全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然成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又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願你們的靈與魂與身子得蒙保守，在我主耶穌基督降臨的時候，完全無可指摘！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May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God himself, the God of peace, sanctify you through and through. May your whole spirit, soul and body be kept blameless at the coming of our Lord Jesus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Christ.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8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6248" y="482885"/>
            <a:ext cx="4515491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151" y="416103"/>
            <a:ext cx="10269020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  <a:cs typeface="Arial" charset="0"/>
              </a:rPr>
              <a:t>約翰三書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noProof="0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3</a:t>
            </a:r>
            <a:r>
              <a:rPr lang="zh-TW" altLang="en-US" sz="3200" b="1" noProof="0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noProof="0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1:2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親愛的兄弟啊，我願你凡事興盛，身體健壯，正如你的靈魂興盛一樣。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Beloved, I pray that in all respects you may prosper and be in good health, just as your soul prospers.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6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942" y="118153"/>
            <a:ext cx="8038115" cy="58253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30503" y="6046341"/>
            <a:ext cx="9657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YEE’s Family </a:t>
            </a:r>
            <a:r>
              <a:rPr lang="zh-TW" altLang="en-US" sz="36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─ </a:t>
            </a:r>
            <a:r>
              <a:rPr lang="en-US" sz="32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8/14/2022 BLUE LAKE BAPTISM</a:t>
            </a:r>
            <a:endParaRPr lang="en-US" sz="3200" b="1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2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6248" y="482885"/>
            <a:ext cx="5147351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4328" y="410966"/>
            <a:ext cx="1057724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  <a:cs typeface="Arial" charset="0"/>
              </a:rPr>
              <a:t>馬可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Mark 16:15-17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他又對他們說：「你們往普天下去，傳福音給萬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民聽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而受洗的，必然得救；不信的，必被定罪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的人必有神蹟隨著他們，就是奉我的名趕鬼；說新方言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He said to them, “Go into all the world and preach the gospel to all creation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Whoever believes and is baptized will be saved, but whoever does not believe will be condemned.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these signs will accompany those who believe: In my name they will drive out demons; they will speak in new tongues;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見</a:t>
            </a:r>
            <a:r>
              <a:rPr lang="zh-TW" altLang="en-US" sz="6600" b="1" noProof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證分享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	</a:t>
            </a: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134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	</a:t>
            </a:r>
            <a:r>
              <a:rPr kumimoji="0" lang="zh-TW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 </a:t>
            </a:r>
            <a:r>
              <a:rPr lang="en-US" altLang="zh-TW" b="1" kern="0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Jodi</a:t>
            </a:r>
            <a:r>
              <a:rPr lang="en-US" altLang="zh-TW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e</a:t>
            </a:r>
            <a:r>
              <a:rPr kumimoji="0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李家</a:t>
            </a:r>
            <a:r>
              <a:rPr lang="zh-TW" altLang="en-US" sz="40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蒂</a:t>
            </a:r>
            <a:r>
              <a:rPr lang="zh-TW" altLang="en-US" sz="2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3600" b="1" kern="0" noProof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姊</a:t>
            </a:r>
            <a:r>
              <a:rPr lang="zh-TW" altLang="en-US" sz="3600" b="1" kern="0" noProof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妹</a:t>
            </a:r>
            <a:endParaRPr kumimoji="0" lang="en-US" altLang="zh-TW" sz="3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42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noProof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見證分享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</a:t>
            </a: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	</a:t>
            </a:r>
            <a:r>
              <a:rPr kumimoji="0" lang="zh-TW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 </a:t>
            </a:r>
            <a:r>
              <a:rPr lang="en-US" altLang="zh-TW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Yee</a:t>
            </a:r>
            <a:r>
              <a:rPr kumimoji="0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陳夷達</a:t>
            </a:r>
            <a:r>
              <a:rPr kumimoji="0" lang="zh-TW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36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弟兄</a:t>
            </a:r>
            <a:endParaRPr kumimoji="0" lang="en-US" altLang="zh-TW" sz="3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6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4B6B0-CA61-6444-83D5-2F4F750E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617" y="157307"/>
            <a:ext cx="9698804" cy="1141200"/>
          </a:xfrm>
        </p:spPr>
        <p:txBody>
          <a:bodyPr>
            <a:normAutofit/>
          </a:bodyPr>
          <a:lstStyle/>
          <a:p>
            <a:r>
              <a:rPr lang="zh-CN" altLang="en-US" sz="3600" b="1" i="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渴慕圣灵的能力进而完成耶稣给我们的使命</a:t>
            </a:r>
            <a:endParaRPr lang="en-US" sz="3600" b="1" i="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DB0E3C-D226-2255-B3C1-B8AC31D24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47144" y="673473"/>
            <a:ext cx="8996369" cy="4214750"/>
          </a:xfrm>
        </p:spPr>
        <p:txBody>
          <a:bodyPr>
            <a:noAutofit/>
          </a:bodyPr>
          <a:lstStyle/>
          <a:p>
            <a:pPr marL="1944" indent="0">
              <a:buNone/>
            </a:pPr>
            <a:r>
              <a:rPr lang="en-US" altLang="zh-CN" sz="2800" dirty="0">
                <a:solidFill>
                  <a:schemeClr val="tx1"/>
                </a:solidFill>
                <a:latin typeface="Georgia" panose="02040502050405020303" pitchFamily="18" charset="0"/>
              </a:rPr>
              <a:t>1 Cor 12</a:t>
            </a:r>
            <a:r>
              <a:rPr lang="zh-CN" altLang="en-US" sz="2800" dirty="0">
                <a:solidFill>
                  <a:schemeClr val="tx1"/>
                </a:solidFill>
                <a:latin typeface="Georgia" panose="02040502050405020303" pitchFamily="18" charset="0"/>
              </a:rPr>
              <a:t> ： </a:t>
            </a:r>
            <a:r>
              <a:rPr lang="en-US" altLang="zh-CN" sz="2800" dirty="0">
                <a:solidFill>
                  <a:schemeClr val="tx1"/>
                </a:solidFill>
                <a:latin typeface="Georgia" panose="02040502050405020303" pitchFamily="18" charset="0"/>
              </a:rPr>
              <a:t>29-30</a:t>
            </a:r>
          </a:p>
          <a:p>
            <a:pPr algn="l"/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豈 都 是 </a:t>
            </a:r>
            <a:r>
              <a:rPr lang="zh-TW" altLang="en-US" sz="2800" u="sng" dirty="0">
                <a:solidFill>
                  <a:schemeClr val="tx1"/>
                </a:solidFill>
                <a:latin typeface="system-ui"/>
              </a:rPr>
              <a:t>使 徒</a:t>
            </a:r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 麼 ？ </a:t>
            </a:r>
            <a:endParaRPr lang="en-US" altLang="zh-TW" sz="2800" dirty="0">
              <a:solidFill>
                <a:schemeClr val="tx1"/>
              </a:solidFill>
              <a:latin typeface="system-ui"/>
            </a:endParaRPr>
          </a:p>
          <a:p>
            <a:pPr algn="l"/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豈 都 是 </a:t>
            </a:r>
            <a:r>
              <a:rPr lang="zh-TW" altLang="en-US" sz="2800" u="sng" dirty="0">
                <a:solidFill>
                  <a:schemeClr val="tx1"/>
                </a:solidFill>
                <a:latin typeface="system-ui"/>
              </a:rPr>
              <a:t>先 知</a:t>
            </a:r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 麼 ？ </a:t>
            </a:r>
            <a:endParaRPr lang="en-US" altLang="zh-TW" sz="2800" dirty="0">
              <a:solidFill>
                <a:schemeClr val="tx1"/>
              </a:solidFill>
              <a:latin typeface="system-ui"/>
            </a:endParaRPr>
          </a:p>
          <a:p>
            <a:pPr algn="l"/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豈 都 是 </a:t>
            </a:r>
            <a:r>
              <a:rPr lang="zh-TW" altLang="en-US" sz="2800" u="sng" dirty="0">
                <a:solidFill>
                  <a:schemeClr val="tx1"/>
                </a:solidFill>
                <a:latin typeface="system-ui"/>
              </a:rPr>
              <a:t>教 師 </a:t>
            </a:r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麼 ？ </a:t>
            </a:r>
            <a:endParaRPr lang="en-US" altLang="zh-TW" sz="2800" dirty="0">
              <a:solidFill>
                <a:schemeClr val="tx1"/>
              </a:solidFill>
              <a:latin typeface="system-ui"/>
            </a:endParaRPr>
          </a:p>
          <a:p>
            <a:pPr algn="l"/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豈 都 是 </a:t>
            </a:r>
            <a:r>
              <a:rPr lang="zh-TW" altLang="en-US" sz="2800" u="sng" dirty="0">
                <a:solidFill>
                  <a:schemeClr val="tx1"/>
                </a:solidFill>
                <a:latin typeface="system-ui"/>
              </a:rPr>
              <a:t>行 異 能 </a:t>
            </a:r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的 麼 ？</a:t>
            </a:r>
          </a:p>
          <a:p>
            <a:pPr algn="l"/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豈 都 是 得 </a:t>
            </a:r>
            <a:r>
              <a:rPr lang="zh-TW" altLang="en-US" sz="2800" u="sng" dirty="0">
                <a:solidFill>
                  <a:schemeClr val="tx1"/>
                </a:solidFill>
                <a:latin typeface="system-ui"/>
              </a:rPr>
              <a:t>恩 賜 醫 病 </a:t>
            </a:r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的 麼 ？ </a:t>
            </a:r>
            <a:endParaRPr lang="en-US" altLang="zh-TW" sz="2800" dirty="0">
              <a:solidFill>
                <a:schemeClr val="tx1"/>
              </a:solidFill>
              <a:latin typeface="system-ui"/>
            </a:endParaRPr>
          </a:p>
          <a:p>
            <a:pPr algn="l"/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豈 都 是 </a:t>
            </a:r>
            <a:r>
              <a:rPr lang="zh-TW" altLang="en-US" sz="2800" u="sng" dirty="0">
                <a:solidFill>
                  <a:schemeClr val="tx1"/>
                </a:solidFill>
                <a:latin typeface="system-ui"/>
              </a:rPr>
              <a:t>說 方 言 </a:t>
            </a:r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的 麼 ？ 豈 都 是 </a:t>
            </a:r>
            <a:r>
              <a:rPr lang="zh-TW" altLang="en-US" sz="2800" u="sng" dirty="0">
                <a:solidFill>
                  <a:schemeClr val="tx1"/>
                </a:solidFill>
                <a:latin typeface="system-ui"/>
              </a:rPr>
              <a:t>繙 方 言 </a:t>
            </a:r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的 麼 ？</a:t>
            </a:r>
          </a:p>
          <a:p>
            <a:pPr algn="l"/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你 們 要 </a:t>
            </a:r>
            <a:r>
              <a:rPr lang="zh-TW" altLang="en-US" sz="4000" b="1" u="sng" dirty="0">
                <a:solidFill>
                  <a:schemeClr val="tx1"/>
                </a:solidFill>
                <a:latin typeface="system-ui"/>
              </a:rPr>
              <a:t>切 切 的 求 那 更 大 的 恩 賜 </a:t>
            </a:r>
            <a:r>
              <a:rPr lang="zh-TW" altLang="en-US" sz="2800" dirty="0">
                <a:solidFill>
                  <a:schemeClr val="tx1"/>
                </a:solidFill>
                <a:latin typeface="system-ui"/>
              </a:rPr>
              <a:t>。 我 現 今 把 最 妙 的 道 指 示 你 們 。</a:t>
            </a:r>
          </a:p>
          <a:p>
            <a:pPr marL="1944" indent="0">
              <a:buNone/>
            </a:pPr>
            <a:endParaRPr lang="en-US" altLang="zh-CN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936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E92C7A-2829-9284-3AEA-E6C4A075B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256" y="335666"/>
            <a:ext cx="9103489" cy="63151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5041BD-4942-5F4D-1D5B-6C0667EA0DA4}"/>
              </a:ext>
            </a:extLst>
          </p:cNvPr>
          <p:cNvSpPr txBox="1"/>
          <p:nvPr/>
        </p:nvSpPr>
        <p:spPr>
          <a:xfrm>
            <a:off x="2645782" y="746569"/>
            <a:ext cx="26679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Bell MT"/>
                <a:ea typeface="+mn-ea"/>
              </a:rPr>
              <a:t>家人</a:t>
            </a:r>
            <a:endParaRPr lang="en-US" altLang="zh-CN" sz="4000" b="1" dirty="0">
              <a:solidFill>
                <a:srgbClr val="000000"/>
              </a:solidFill>
              <a:latin typeface="Bell MT"/>
              <a:ea typeface="+mn-ea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Bell MT"/>
                <a:ea typeface="+mn-ea"/>
              </a:rPr>
              <a:t>小组家人</a:t>
            </a:r>
            <a:endParaRPr lang="en-US" sz="4000" b="1" dirty="0">
              <a:solidFill>
                <a:srgbClr val="000000"/>
              </a:solidFill>
              <a:latin typeface="Bell MT"/>
              <a:ea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5D846B-4F5A-242D-B758-F17868D288C4}"/>
              </a:ext>
            </a:extLst>
          </p:cNvPr>
          <p:cNvSpPr txBox="1"/>
          <p:nvPr/>
        </p:nvSpPr>
        <p:spPr>
          <a:xfrm>
            <a:off x="1311800" y="3891058"/>
            <a:ext cx="2667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Bell MT"/>
                <a:ea typeface="+mn-ea"/>
              </a:rPr>
              <a:t>教会</a:t>
            </a:r>
            <a:endParaRPr lang="en-US" sz="4000" b="1" dirty="0">
              <a:solidFill>
                <a:srgbClr val="000000"/>
              </a:solidFill>
              <a:latin typeface="Bell MT"/>
              <a:ea typeface="+mn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8E007F-3A6A-1AB2-B184-5887A6EC549E}"/>
              </a:ext>
            </a:extLst>
          </p:cNvPr>
          <p:cNvSpPr txBox="1"/>
          <p:nvPr/>
        </p:nvSpPr>
        <p:spPr>
          <a:xfrm>
            <a:off x="1826872" y="5942918"/>
            <a:ext cx="2667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Bell MT"/>
                <a:ea typeface="+mn-ea"/>
              </a:rPr>
              <a:t>世界</a:t>
            </a:r>
            <a:endParaRPr lang="en-US" sz="4000" b="1" dirty="0">
              <a:solidFill>
                <a:srgbClr val="000000"/>
              </a:solidFill>
              <a:latin typeface="Bell MT"/>
              <a:ea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9EEABE-7F34-1EDB-0571-362BAD67FD95}"/>
              </a:ext>
            </a:extLst>
          </p:cNvPr>
          <p:cNvSpPr txBox="1"/>
          <p:nvPr/>
        </p:nvSpPr>
        <p:spPr>
          <a:xfrm>
            <a:off x="8010453" y="490479"/>
            <a:ext cx="2667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Bell MT"/>
                <a:ea typeface="+mn-ea"/>
              </a:rPr>
              <a:t>异梦</a:t>
            </a:r>
            <a:endParaRPr lang="en-US" altLang="zh-CN" sz="4000" b="1" dirty="0">
              <a:solidFill>
                <a:srgbClr val="000000"/>
              </a:solidFill>
              <a:latin typeface="Bell M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18833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Play video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渴慕聖靈的分享</a:t>
            </a:r>
            <a:endParaRPr kumimoji="0" lang="en-US" altLang="zh-TW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800" b="1" kern="0" dirty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	</a:t>
            </a:r>
            <a:r>
              <a:rPr lang="zh-TW" altLang="en-US" sz="28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28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Kirra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Tan</a:t>
            </a: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陳樂瑀</a:t>
            </a:r>
            <a:r>
              <a:rPr kumimoji="0" lang="zh-TW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姊</a:t>
            </a:r>
            <a:r>
              <a:rPr kumimoji="0" lang="zh-TW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妹</a:t>
            </a:r>
            <a:endParaRPr kumimoji="0" lang="en-US" altLang="zh-TW" sz="32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	</a:t>
            </a:r>
            <a:r>
              <a:rPr lang="en-US" altLang="zh-TW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			</a:t>
            </a:r>
            <a:r>
              <a:rPr lang="zh-TW" altLang="en-US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en-US" altLang="zh-TW" sz="24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3/5/2023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08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6248" y="482885"/>
            <a:ext cx="4094251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96247" y="434082"/>
            <a:ext cx="10967663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  <a:cs typeface="Arial" charset="0"/>
              </a:rPr>
              <a:t>提多書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Titus 3:5-6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他便救了我們；並不是因我們自己所行的義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 乃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是照他的憐憫，藉著重生的洗和聖靈的更新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靈就是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神藉著耶穌基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TW" altLang="en-US" sz="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們救主厚厚澆灌在我們身上的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He saved us, not on the basis of deeds which we have done in righteousness, but according to His mercy, by the washing of regeneration and renewing by the Holy Spirit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whom He poured out upon us richly through Jesus Christ our Savior,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73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CN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我願為祢去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33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inLineVTI">
  <a:themeElements>
    <a:clrScheme name="AnalogousFromDarkSeedLeftStep">
      <a:dk1>
        <a:srgbClr val="000000"/>
      </a:dk1>
      <a:lt1>
        <a:srgbClr val="FFFFFF"/>
      </a:lt1>
      <a:dk2>
        <a:srgbClr val="1B2130"/>
      </a:dk2>
      <a:lt2>
        <a:srgbClr val="F0F3F1"/>
      </a:lt2>
      <a:accent1>
        <a:srgbClr val="D937B0"/>
      </a:accent1>
      <a:accent2>
        <a:srgbClr val="AC25C7"/>
      </a:accent2>
      <a:accent3>
        <a:srgbClr val="7B37D9"/>
      </a:accent3>
      <a:accent4>
        <a:srgbClr val="3A3ACC"/>
      </a:accent4>
      <a:accent5>
        <a:srgbClr val="377AD9"/>
      </a:accent5>
      <a:accent6>
        <a:srgbClr val="25ACC7"/>
      </a:accent6>
      <a:hlink>
        <a:srgbClr val="3F5FBF"/>
      </a:hlink>
      <a:folHlink>
        <a:srgbClr val="7F7F7F"/>
      </a:folHlink>
    </a:clrScheme>
    <a:fontScheme name="Custom 3">
      <a:majorFont>
        <a:latin typeface="Bell MT"/>
        <a:ea typeface=""/>
        <a:cs typeface=""/>
      </a:majorFont>
      <a:minorFont>
        <a:latin typeface="Bell M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inLineVTI" id="{DA2A884B-D36C-4F63-9FE8-3C89F2B99A40}" vid="{62C1F77B-42AE-47B9-869B-5CE48C8ED84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3494</TotalTime>
  <Words>1231</Words>
  <Application>Microsoft Office PowerPoint</Application>
  <PresentationFormat>Widescreen</PresentationFormat>
  <Paragraphs>246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9" baseType="lpstr">
      <vt:lpstr>Arial Unicode MS</vt:lpstr>
      <vt:lpstr>DFKai-SB</vt:lpstr>
      <vt:lpstr>MS PGothic</vt:lpstr>
      <vt:lpstr>新細明體</vt:lpstr>
      <vt:lpstr>system-ui</vt:lpstr>
      <vt:lpstr>Yu Gothic UI Semibold</vt:lpstr>
      <vt:lpstr>Arial</vt:lpstr>
      <vt:lpstr>Arial Narrow</vt:lpstr>
      <vt:lpstr>Bell MT</vt:lpstr>
      <vt:lpstr>Calibri</vt:lpstr>
      <vt:lpstr>Calibri Light</vt:lpstr>
      <vt:lpstr>Cambria</vt:lpstr>
      <vt:lpstr>Century</vt:lpstr>
      <vt:lpstr>Century Gothic</vt:lpstr>
      <vt:lpstr>Charis SIL</vt:lpstr>
      <vt:lpstr>Ezra SIL SR</vt:lpstr>
      <vt:lpstr>Georgia</vt:lpstr>
      <vt:lpstr>Mongolian Baiti</vt:lpstr>
      <vt:lpstr>Wingdings</vt:lpstr>
      <vt:lpstr>14_Default Design</vt:lpstr>
      <vt:lpstr>2_預設簡報設計</vt:lpstr>
      <vt:lpstr>ThinLineVTI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渴慕圣灵的能力进而完成耶稣给我们的使命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231</cp:revision>
  <cp:lastPrinted>2020-09-23T16:34:05Z</cp:lastPrinted>
  <dcterms:created xsi:type="dcterms:W3CDTF">2015-02-24T04:35:26Z</dcterms:created>
  <dcterms:modified xsi:type="dcterms:W3CDTF">2023-03-28T07:17:33Z</dcterms:modified>
</cp:coreProperties>
</file>