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87" r:id="rId3"/>
  </p:sldMasterIdLst>
  <p:notesMasterIdLst>
    <p:notesMasterId r:id="rId32"/>
  </p:notesMasterIdLst>
  <p:sldIdLst>
    <p:sldId id="352" r:id="rId4"/>
    <p:sldId id="306" r:id="rId5"/>
    <p:sldId id="355" r:id="rId6"/>
    <p:sldId id="356" r:id="rId7"/>
    <p:sldId id="371" r:id="rId8"/>
    <p:sldId id="358" r:id="rId9"/>
    <p:sldId id="372" r:id="rId10"/>
    <p:sldId id="381" r:id="rId11"/>
    <p:sldId id="359" r:id="rId12"/>
    <p:sldId id="373" r:id="rId13"/>
    <p:sldId id="360" r:id="rId14"/>
    <p:sldId id="386" r:id="rId15"/>
    <p:sldId id="374" r:id="rId16"/>
    <p:sldId id="361" r:id="rId17"/>
    <p:sldId id="375" r:id="rId18"/>
    <p:sldId id="362" r:id="rId19"/>
    <p:sldId id="376" r:id="rId20"/>
    <p:sldId id="367" r:id="rId21"/>
    <p:sldId id="377" r:id="rId22"/>
    <p:sldId id="363" r:id="rId23"/>
    <p:sldId id="378" r:id="rId24"/>
    <p:sldId id="364" r:id="rId25"/>
    <p:sldId id="365" r:id="rId26"/>
    <p:sldId id="380" r:id="rId27"/>
    <p:sldId id="312" r:id="rId28"/>
    <p:sldId id="353" r:id="rId29"/>
    <p:sldId id="382" r:id="rId30"/>
    <p:sldId id="354" r:id="rId3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4/4/2023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862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551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6222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97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7636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54991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4978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0022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61137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1929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53781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28473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07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186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189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377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566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754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5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95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聖經中對於方言恩賜的教</a:t>
            </a: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導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Biblical Teaching on Spiritual Gift of Tongues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2,  2023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6248" y="482885"/>
            <a:ext cx="5147351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4328" y="410966"/>
            <a:ext cx="1057724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馬可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Mark 16:15-17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他又對他們說：「你們往普天下去，傳福音給萬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民聽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信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而受洗的，必然得救；不信的，必被定罪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信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的人必有神蹟隨著他們，就是奉我的名趕鬼；說新方言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He said to them, “Go into all the world and preach the gospel to all creation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Whoever believes and is baptized will be saved, but whoever does not believe will be condemned.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these signs will accompany those who believe: In my name they will drive out demons; they will speak in new tongues;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42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6712368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65170" y="115135"/>
            <a:ext cx="103134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12:28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　神在教會所設立的：第一是使徒，第二是先知，第三是教師，其次是行異能的，再次是得恩賜醫病的，幫助人的，治理事的，說方言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的。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to another miraculous powers, to another prophecy, to another distinguishing between spirits, to another speaking in different kinds of tongues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,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and to still another the interpretation of tongues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.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All these are the work of one and the same Spirit, and he distributes them to each one, just as he determines.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569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愛是方言恩賜的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根基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02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6470925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9210" y="145957"/>
            <a:ext cx="1031346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13:1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我若能說萬人的方言，並天使的話語，卻沒有愛，我就成了鳴的鑼，響的鈸一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般。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If I speak in the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tongues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of men or of angels, but do not have love, I am only a resounding gong or a clanging cymbal.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499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方言恩賜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特質和種類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1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620" y="184635"/>
            <a:ext cx="4174651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88114" y="135982"/>
            <a:ext cx="1038537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使徒行傳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Acts 2:3-4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又有舌頭如火焰顯現出來，分開落在他們各人頭上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他們就都被聖靈充滿，按著聖靈所賜的口才說起別國的話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來。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They saw what seemed to be tongues of fire that separated and came to rest on each of them.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All of them were filled with the Holy Spirit and began to speak in other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tongues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as the Spirit enabled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them.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38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6470925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9210" y="145957"/>
            <a:ext cx="1031346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14:2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那說方言的，原不是對人說，乃是對神說，因為沒有人聽出來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而，他在心靈裡卻是講說各樣的奧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祕。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For anyone who speaks in a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tongue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does not speak to people but to God. Indeed, no one understands them; they utter mysteries by the Spirit.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713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說方言恩賜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益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25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6460651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9211" y="138402"/>
            <a:ext cx="102107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14:4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說方言的，是</a:t>
            </a: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造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就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(</a:t>
            </a:r>
            <a:r>
              <a:rPr kumimoji="1" lang="el-GR" altLang="zh-TW" sz="4400" dirty="0">
                <a:solidFill>
                  <a:srgbClr val="FFFFFF"/>
                </a:solidFill>
                <a:latin typeface="Dutch801 Rm BT" panose="02020603060505020304" pitchFamily="18" charset="0"/>
                <a:ea typeface="DFKai-SB" panose="03000509000000000000" pitchFamily="65" charset="-120"/>
                <a:cs typeface="Arial"/>
                <a:sym typeface="Arial"/>
              </a:rPr>
              <a:t>οἰκοδομέω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)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己；作先知講道的，乃是</a:t>
            </a:r>
            <a:r>
              <a:rPr kumimoji="1"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造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就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(</a:t>
            </a:r>
            <a:r>
              <a:rPr kumimoji="1" lang="el-GR" altLang="zh-TW" sz="4400" dirty="0">
                <a:solidFill>
                  <a:srgbClr val="FFFFFF"/>
                </a:solidFill>
                <a:latin typeface="Dutch801 Rm BT" panose="02020603060505020304" pitchFamily="18" charset="0"/>
                <a:ea typeface="DFKai-SB" panose="03000509000000000000" pitchFamily="65" charset="-120"/>
                <a:cs typeface="Arial"/>
                <a:sym typeface="Arial"/>
              </a:rPr>
              <a:t>οἰκοδομέω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)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教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會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Anyone who speaks in a tongue edifies themselves, but the one who prophesies edifies the church.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75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93" y="318499"/>
            <a:ext cx="10998814" cy="5933716"/>
          </a:xfrm>
        </p:spPr>
      </p:pic>
      <p:sp>
        <p:nvSpPr>
          <p:cNvPr id="5" name="TextBox 4"/>
          <p:cNvSpPr txBox="1"/>
          <p:nvPr/>
        </p:nvSpPr>
        <p:spPr>
          <a:xfrm>
            <a:off x="6036067" y="3210674"/>
            <a:ext cx="497782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造就</a:t>
            </a:r>
            <a:endParaRPr lang="en-US" altLang="zh-TW" sz="72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endParaRPr lang="en-US" altLang="zh-TW" sz="1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zh-TW" altLang="en-US" sz="6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5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建造 房</a:t>
            </a:r>
            <a:r>
              <a:rPr lang="zh-TW" altLang="en-US" sz="5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屋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0902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說方言與預言的恩賜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04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1" y="184635"/>
            <a:ext cx="6496610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67565" y="125708"/>
            <a:ext cx="105805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14:5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願意你們都說方言，更願意你們作先知講道；因為說方言的，若不翻出來，使教會被造就，那作先知講道的，就比他強了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I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would like every one of you to speak in tongues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,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but I would rather have you prophesy. The one who prophesies is greater than the one who speaks in tongues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,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unless someone interprets, so that the church may be edified.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059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48819" y="1939763"/>
            <a:ext cx="8894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用靈禱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悟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性禱告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2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7267172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9210" y="133265"/>
            <a:ext cx="1052921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14:13-15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所以那說方言的，就當求著能翻出來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若用方言禱告，是我的靈禱告，但我的悟性沒有果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效。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這卻怎麼樣呢？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我要用靈禱告，也要用悟性禱告；我要用靈歌唱，也要用悟性歌唱。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For this reason the one who speaks in a tongue should pray that they may interpret what they say.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For if I pray in a tongue, my spirit prays, but my mind is unfruitful.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So what shall I do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? 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I will pray with my spirit, but I will also pray with my understanding; I will sing with my spirit, but I will also sing with my understanding.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5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37690" y="1939763"/>
            <a:ext cx="101765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聖靈幫助我們</a:t>
            </a:r>
            <a:r>
              <a:rPr lang="zh-TW" altLang="en-US" sz="5400" b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有超自然的理解力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08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1" y="184635"/>
            <a:ext cx="6789424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93251" y="133265"/>
            <a:ext cx="1058058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2:9-12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如經上所記：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神為愛他的人所預備的是眼睛未曾看見，耳朵未曾聽見，人心也未曾想到的。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有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神藉著聖靈向我們顯明了，因為聖靈參透萬事，就是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神深奧的事也參透了。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除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了在人裡頭的靈，誰知道人的事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？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這樣，除了　神的靈，也沒有人知道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神的事。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們所領受的，並不是世上的靈，乃是從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神來的靈，叫我們能知道　神開恩賜給我們的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事。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757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37690" y="1939763"/>
            <a:ext cx="101765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說方言的榜樣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20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7226075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9210" y="128128"/>
            <a:ext cx="1038537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14:18-19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我感謝神，我說方言比你們眾人還多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</a:t>
            </a:r>
            <a:r>
              <a:rPr kumimoji="1" lang="en-US" altLang="zh-TW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但在教會中，寧可用悟性說五句教導人的話，強如說萬句方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言。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I thank God that I speak in tongues more than all of you. </a:t>
            </a:r>
            <a:r>
              <a:rPr lang="zh-TW" alt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But in the church I would rather speak five intelligible words to instruct others than ten thousand words in a tongue.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123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37690" y="1939763"/>
            <a:ext cx="101765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在聚會中操練屬靈恩賜的原則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13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6727779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75444" y="117853"/>
            <a:ext cx="103083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14:26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弟兄們，這卻怎麼樣呢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？ 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們聚會的時候，各人或有詩歌，或有教訓，或有啟示，或有方言，或有翻出來的話，凡事都當造就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人。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What then shall we say, brothers and sisters? When you come together, each of you has a hymn, or a word of instruction, a revelation, a tongue or an interpretation. Everything must be done so that the church may be built up.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745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10" y="184635"/>
            <a:ext cx="7246624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9210" y="117853"/>
            <a:ext cx="101644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Corinthians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14:39-40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所以我弟兄們，你們要切慕作先知講道，也不要禁止說方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言。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凡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事都要規規矩矩地按著次序行。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lvl="0" defTabSz="914377" eaLnBrk="1" hangingPunct="1"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Therefore, my brothers and sisters, be eager to prophesy, and do not forbid speaking in tongues.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But everything should be done in a fitting and orderly way.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308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2269" y="614397"/>
            <a:ext cx="1114746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如何領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受與操練說方言的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靈恩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057400" lvl="3" indent="-6858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遵行聖經的教導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057400" lvl="3" indent="-685800">
              <a:buFont typeface="Wingdings" panose="05000000000000000000" pitchFamily="2" charset="2"/>
              <a:buChar char="§"/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057400" lvl="3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克服心中的懷疑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057400" lvl="3" indent="-685800">
              <a:buFont typeface="Wingdings" panose="05000000000000000000" pitchFamily="2" charset="2"/>
              <a:buChar char="§"/>
              <a:defRPr/>
            </a:pP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057400" lvl="3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愛中渴慕追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057400" lvl="3" indent="-685800">
              <a:buFont typeface="Wingdings" panose="05000000000000000000" pitchFamily="2" charset="2"/>
              <a:buChar char="§"/>
              <a:defRPr/>
            </a:pPr>
            <a:endParaRPr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057400" lvl="3" indent="-6858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靈裡敞開、放鬆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0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3305" y="503434"/>
            <a:ext cx="5455576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6523" y="394167"/>
            <a:ext cx="1087648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lang="zh-TW" altLang="en-US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Cor. 3:17-18</a:t>
            </a:r>
          </a:p>
          <a:p>
            <a:pPr lvl="0" defTabSz="914400" eaLnBrk="1" hangingPunct="1"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主就是那靈；主的靈在哪裡，那裡就得以自由。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們眾人既然敞著臉得以看見主的榮光，好像從鏡子裡返照，就變成主的形狀，榮上加榮，如同從主的靈變成的。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Now the Lord is the Spirit, and where the Spirit of the Lord is, there is freedom.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we all, who with unveiled faces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contemplate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 Lord’s glory, are being transformed into his image with ever-increasing glory, which comes from the Lord, who is the Spirit.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74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見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證分享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孫宇</a:t>
            </a:r>
            <a:r>
              <a:rPr lang="zh-TW" altLang="en-US" sz="4400" b="1" kern="0" noProof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翔</a:t>
            </a:r>
            <a:r>
              <a:rPr kumimoji="0" lang="zh-TW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15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620" y="184635"/>
            <a:ext cx="4174651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88114" y="135982"/>
            <a:ext cx="1038537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約珥書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Joel 2:28-29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以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後，我要將我的靈澆灌凡有血氣的。你們的兒女要說預言；你們的老年人要做異夢，少年人要見異象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。在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那些日子，我要將我的靈澆灌我的僕人和使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女。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“And afterward,</a:t>
            </a: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   I will pour out my Spirit on all people.</a:t>
            </a: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Your sons and daughters will prophesy,</a:t>
            </a: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   your old men will dream dreams,</a:t>
            </a: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   your young men will see visions.</a:t>
            </a:r>
          </a:p>
          <a:p>
            <a:pPr lvl="0" defTabSz="914377" eaLnBrk="1" hangingPunct="1"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Even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on my servants, both men and women,</a:t>
            </a: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   I will pour out my Spirit in those days.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491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聖靈充滿我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2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3774</TotalTime>
  <Words>1490</Words>
  <Application>Microsoft Office PowerPoint</Application>
  <PresentationFormat>Widescreen</PresentationFormat>
  <Paragraphs>174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5" baseType="lpstr">
      <vt:lpstr>Arial Unicode MS</vt:lpstr>
      <vt:lpstr>DFKai-SB</vt:lpstr>
      <vt:lpstr>MS PGothic</vt:lpstr>
      <vt:lpstr>新細明體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Dutch801 Rm BT</vt:lpstr>
      <vt:lpstr>Mongolian Baiti</vt:lpstr>
      <vt:lpstr>Wingdings</vt:lpstr>
      <vt:lpstr>14_Default Design</vt:lpstr>
      <vt:lpstr>2_預設簡報設計</vt:lpstr>
      <vt:lpstr>3_預設簡報設計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243</cp:revision>
  <cp:lastPrinted>2020-09-23T16:34:05Z</cp:lastPrinted>
  <dcterms:created xsi:type="dcterms:W3CDTF">2015-02-24T04:35:26Z</dcterms:created>
  <dcterms:modified xsi:type="dcterms:W3CDTF">2023-04-04T07:47:35Z</dcterms:modified>
</cp:coreProperties>
</file>