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  <p:sldMasterId id="2147483987" r:id="rId4"/>
  </p:sldMasterIdLst>
  <p:notesMasterIdLst>
    <p:notesMasterId r:id="rId29"/>
  </p:notesMasterIdLst>
  <p:sldIdLst>
    <p:sldId id="345" r:id="rId5"/>
    <p:sldId id="306" r:id="rId6"/>
    <p:sldId id="373" r:id="rId7"/>
    <p:sldId id="372" r:id="rId8"/>
    <p:sldId id="374" r:id="rId9"/>
    <p:sldId id="365" r:id="rId10"/>
    <p:sldId id="363" r:id="rId11"/>
    <p:sldId id="376" r:id="rId12"/>
    <p:sldId id="366" r:id="rId13"/>
    <p:sldId id="349" r:id="rId14"/>
    <p:sldId id="356" r:id="rId15"/>
    <p:sldId id="375" r:id="rId16"/>
    <p:sldId id="360" r:id="rId17"/>
    <p:sldId id="378" r:id="rId18"/>
    <p:sldId id="379" r:id="rId19"/>
    <p:sldId id="380" r:id="rId20"/>
    <p:sldId id="381" r:id="rId21"/>
    <p:sldId id="377" r:id="rId22"/>
    <p:sldId id="370" r:id="rId23"/>
    <p:sldId id="369" r:id="rId24"/>
    <p:sldId id="367" r:id="rId25"/>
    <p:sldId id="371" r:id="rId26"/>
    <p:sldId id="368" r:id="rId27"/>
    <p:sldId id="361" r:id="rId28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839" autoAdjust="0"/>
    <p:restoredTop sz="94342" autoAdjust="0"/>
  </p:normalViewPr>
  <p:slideViewPr>
    <p:cSldViewPr snapToGrid="0">
      <p:cViewPr varScale="1">
        <p:scale>
          <a:sx n="62" d="100"/>
          <a:sy n="62" d="100"/>
        </p:scale>
        <p:origin x="574" y="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4/11/2023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77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37223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1403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3937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6436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9603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4473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768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83424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10432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19944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0854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C6BF-1AF0-B410-6CFE-BE1185058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FE814-57C4-6BBF-5E8D-90C8C857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1545-422E-8BF6-8F39-60A37ECBC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56414-23E2-88F4-0B29-04AFAFD9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9878D-6512-E70B-ECFC-D71785EB7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8667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8A02-B776-0BB8-9BDF-09AFC490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7D669-D36F-6C8A-AAA8-8D6145E4C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8E084-658B-E0D9-7E11-D8BAA88C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904A2-0E6A-C019-D0FB-6A06EB9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E07F6-E680-AE66-BC67-BEF3A26B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146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60241-B341-AF38-F237-58D74BE2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3C34B-30F0-6C45-E11B-8B6243B92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F75D6-90CF-E88E-6710-9EB696E5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10738-5EAA-6DBB-4696-7B4E5D1C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73DDC-B2ED-AFBF-0108-5A40817DE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0938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6389-1759-BD93-E4B4-BFA32A890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4C5B-8307-66D7-BA55-155B539AD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4023C-F75C-EA9F-239B-E6E5055E0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870FD-437B-233B-A35A-215D4D45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A5798-BD54-15CB-EB79-061BBB9F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59F2D-4683-6A15-EC7E-5BD6CD35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0581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6ECC6-8B8E-E8A0-6138-6FA5DA734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DC7DC-3398-6083-3BCE-1DD531E66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289CF-7F64-ED98-DB32-C18245030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15C7DB-D423-29AF-3E52-7C44093ED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82289-474B-6CCC-8FCC-B95AA5230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785CB3-7ECC-BF44-7138-27A19725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D5FA9D-A5DA-46E8-B6D2-72F520E9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35123-9DF3-0653-7932-AB31E520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681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481A-11BA-F396-1E8C-21F55E31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9A16B-4D99-1899-69C2-4EDFE3C0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6E40C-B7E1-A3B4-3F9B-0A878AE95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32AC4-78F0-A161-948A-3E2A64DF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5573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CDBE82-12E5-1915-F178-40A69D6B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B5597-CABA-2D8C-4764-BDF876CD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BC219-CA4E-0E19-DA58-1C785B99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3847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4FE8-B15F-709E-452A-A8682BF0E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542F3-1647-91CC-74E8-0F028A7C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FD613-8658-1FEC-D323-2942D9317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691C0-DADF-5DA7-BA85-3B8EB3D1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FF63C-52B7-E521-9950-6CD0B3D9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1FFCF-3240-9E4F-BBE3-C22D2BAA7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255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0838-3C49-45F5-DAA5-7BE26948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E3FDD3-C5B4-EFEF-A21C-2841FF23A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6B6EC-1320-1D0B-9077-070CC2FB4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68749-9EFA-1ED6-59AA-84CD73ED2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93AA2-C109-7902-1342-33007CE9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31B1F-E1C7-6820-916C-17601ABD7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0110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268B-DE72-350B-7CCA-59FE50D04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997F9-F1F7-5DFC-41BC-6A61910CB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F4175-6898-A4A6-4670-D0B6252D3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B946D-CEFC-03C6-A60C-80148EF7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C347-1427-9E9C-4628-C489448DB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52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76536-831B-B931-E4DD-917837138A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2DF20-0A37-BE8E-454E-CAF2A0B98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007D-CD49-4728-DE32-D260044D1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C6606-2EC3-D0F9-B17F-FE21FF11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D91D1-EE4E-64A9-BBBC-09570AAB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45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Arial"/>
                <a:sym typeface="Arial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468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189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377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56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754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F31A2F-CB46-CF1D-2C1A-77F25BCA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750CF-49F9-56B2-2DB9-0225B6CE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BA4D3-5318-9B82-1422-7413FA3C7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336A8-5A30-4AC2-9741-B675AD7D669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6B25D-F8A6-BDE5-9D95-DFA016D69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44C7A-D4F5-3DD1-64B0-1699F90A0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9C400-952E-4BB7-805A-B9DE147AE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917F4-A01D-E136-67CC-25FADF35B49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hdr"/>
              </p:ext>
            </p:extLst>
          </p:nvPr>
        </p:nvSpPr>
        <p:spPr>
          <a:xfrm>
            <a:off x="11271250" y="0"/>
            <a:ext cx="9556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7667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復活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的新生命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New L</a:t>
            </a:r>
            <a:r>
              <a:rPr lang="en-US" altLang="zh-TW" sz="4000" b="1" dirty="0" err="1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ife</a:t>
            </a:r>
            <a:r>
              <a:rPr lang="en-US" altLang="zh-TW" sz="40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of Resurrection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9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420" y="1978059"/>
            <a:ext cx="11810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的節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期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（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Feasts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Jehovah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） </a:t>
            </a:r>
            <a:endParaRPr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利未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記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Leviticus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23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29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849" y="0"/>
            <a:ext cx="9137149" cy="68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1587" y="303394"/>
            <a:ext cx="1117314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noProof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逾越</a:t>
            </a:r>
            <a:r>
              <a:rPr lang="zh-TW" altLang="en-US" sz="4800" b="1" noProof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</a:t>
            </a:r>
            <a:r>
              <a:rPr lang="zh-TW" altLang="en-US" sz="2000" b="1" noProof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Passover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利未記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Leviticus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23:5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altLang="zh-TW" sz="36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Ø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主耶穌是被殺的羔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羊 ─ 救恩的根基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lang="en-US" altLang="zh-TW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Jesus the lamb was slain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─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Foundation of Salvation</a:t>
            </a:r>
            <a:endParaRPr lang="en-US" altLang="zh-TW" sz="32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marR="0" lvl="0" indent="-68580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600" b="1" noProof="0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kumimoji="0" lang="zh-TW" altLang="en-US" sz="4800" b="1" i="0" strike="noStrike" kern="120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除酵</a:t>
            </a:r>
            <a:r>
              <a:rPr kumimoji="0" lang="zh-TW" altLang="en-US" sz="4800" b="1" i="0" strike="noStrike" kern="1200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節</a:t>
            </a:r>
            <a:r>
              <a:rPr kumimoji="0" lang="zh-TW" altLang="en-US" sz="2000" b="1" i="0" strike="noStrike" kern="1200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Feast of U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nleavened 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Bread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利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Lev. 23:6-8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kumimoji="0" lang="en-US" altLang="zh-TW" sz="4000" b="1" i="0" strike="noStrike" kern="120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Ø"/>
              <a:defRPr/>
            </a:pPr>
            <a:r>
              <a:rPr kumimoji="0" lang="zh-TW" altLang="en-US" sz="4000" b="1" i="0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脫離罪的成聖的生命</a:t>
            </a:r>
            <a:endParaRPr kumimoji="0" lang="en-US" altLang="zh-TW" sz="4000" b="1" i="0" strike="noStrike" kern="120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   Cleansing sins in holy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walk of life</a:t>
            </a:r>
            <a:endParaRPr kumimoji="0" lang="en-US" altLang="zh-TW" sz="3200" b="1" i="0" strike="noStrike" kern="120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marR="0" lvl="0" indent="-68580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600" b="1" i="0" strike="noStrike" kern="120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800" b="1" noProof="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初熟</a:t>
            </a:r>
            <a:r>
              <a:rPr lang="zh-TW" altLang="en-US" sz="4800" b="1" noProof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</a:t>
            </a:r>
            <a:r>
              <a:rPr lang="zh-TW" altLang="en-US" sz="2000" b="1" noProof="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Feast 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</a:t>
            </a:r>
            <a:r>
              <a:rPr lang="en-US" altLang="zh-TW" sz="3200" b="1" dirty="0" err="1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Firstfruits</a:t>
            </a:r>
            <a:r>
              <a:rPr lang="en-US" altLang="zh-TW" sz="3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利未記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Lev. 23:10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altLang="zh-TW" sz="36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143000" lvl="1" indent="-685800">
              <a:buFont typeface="Wingdings" panose="05000000000000000000" pitchFamily="2" charset="2"/>
              <a:buChar char="Ø"/>
              <a:defRPr/>
            </a:pPr>
            <a:r>
              <a:rPr kumimoji="0" lang="zh-TW" altLang="en-US" sz="4000" b="1" i="0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基</a:t>
            </a:r>
            <a:r>
              <a:rPr kumimoji="0" lang="zh-TW" altLang="en-US" sz="4000" b="1" i="0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督首</a:t>
            </a:r>
            <a:r>
              <a:rPr kumimoji="0" lang="zh-TW" altLang="en-US" sz="4000" b="1" i="0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先從死裡復</a:t>
            </a:r>
            <a:r>
              <a:rPr kumimoji="0" lang="zh-TW" altLang="en-US" sz="4000" b="1" i="0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活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使我們成為新造的人</a:t>
            </a:r>
            <a:r>
              <a:rPr kumimoji="0" lang="zh-TW" altLang="en-US" sz="4000" b="1" i="0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0" lang="en-US" altLang="zh-TW" sz="4000" b="1" i="0" strike="noStrike" kern="120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1"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 </a:t>
            </a:r>
            <a:r>
              <a:rPr kumimoji="0" lang="en-US" altLang="zh-TW" sz="3200" b="1" i="0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Christ</a:t>
            </a:r>
            <a:r>
              <a:rPr kumimoji="0" lang="en-US" altLang="zh-TW" sz="3200" b="1" i="0" strike="noStrike" kern="1200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rose from the dead as head of new creation</a:t>
            </a:r>
            <a:endParaRPr kumimoji="0" lang="en-US" altLang="zh-TW" sz="32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063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420" y="1978059"/>
            <a:ext cx="118101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基督的復活完成了救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Resurrection of Christ Completes Salvation</a:t>
            </a:r>
            <a:endParaRPr kumimoji="0" lang="en-US" altLang="zh-TW" sz="44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566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2409" y="179797"/>
            <a:ext cx="7967609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2409" y="87330"/>
            <a:ext cx="10880332" cy="674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多前書‬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Corinthians 15:17-20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基督若沒有復活，你們的信便是徒然，你們仍在罪裡。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是在基督裡睡了的人也滅亡了。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們若靠基督只在今生有指望，就算比眾人更可憐。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基督已經從死裡復活，成為睡了之人初熟的果子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if Christ has not been raised, your faith is futile; you are still in your sins.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Then those also who have fallen asleep in Christ are lost.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If only for this life we have hope in Christ, we are of all people most to be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pitied.</a:t>
            </a:r>
            <a:r>
              <a:rPr lang="zh-TW" alt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Christ has indeed been raised from the dead, the </a:t>
            </a:r>
            <a:r>
              <a:rPr lang="en-US" sz="2800" b="1" dirty="0" err="1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firstfruits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of those who have fallen asleep.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8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43" y="277102"/>
            <a:ext cx="4909253" cy="632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6743" y="223314"/>
            <a:ext cx="10457297" cy="499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羅馬書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Romans 10:9-10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你若口裡認耶穌為主，心裡信　神叫他從死裡復活，就必得救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。 因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為，人心裡相信就可以稱義，口裡承認就可以得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  <a:sym typeface="Arial"/>
              </a:rPr>
              <a:t>救。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  <a:sym typeface="Arial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If you declare with your mouth, “Jesus is Lord,” and believe in your heart that God raised him from the dead, you will be saved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. 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  <a:sym typeface="Arial"/>
              </a:rPr>
              <a:t>For it is with your heart that you believe and are justified, and it is with your mouth that you profess your faith and are saved.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8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420" y="1978059"/>
            <a:ext cx="1181014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叫耶</a:t>
            </a: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穌從死裡復活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的聖靈今天也活在你裡面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kumimoji="0" lang="zh-TW" altLang="en-US" sz="3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S</a:t>
            </a:r>
            <a:r>
              <a:rPr lang="en-US" altLang="zh-TW" sz="32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pirit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who raised Jesus from the dead is living in you</a:t>
            </a:r>
            <a:endParaRPr kumimoji="0" lang="en-US" altLang="zh-TW" sz="4400" b="1" i="0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403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96" y="195210"/>
            <a:ext cx="4736385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6176" y="123291"/>
            <a:ext cx="11209105" cy="4962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sz="4000" b="1" dirty="0" smtClean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40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8:11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然而，叫耶穌從死裡復活者的靈若住在你們心裡，那叫基督耶穌從死裡復活的，也必藉著住在你們心裡的聖靈，使你們必死的身體又活過來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endParaRPr lang="en-US" altLang="zh-TW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if the Spirit of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Him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who raised Jesus from the dead is living in you,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who raised Christ from the dead will also </a:t>
            </a:r>
            <a:r>
              <a:rPr lang="en-US" altLang="zh-TW" sz="40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give life to your mortal bodies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because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Spirit who lives in you.</a:t>
            </a:r>
          </a:p>
        </p:txBody>
      </p:sp>
    </p:spTree>
    <p:extLst>
      <p:ext uri="{BB962C8B-B14F-4D97-AF65-F5344CB8AC3E}">
        <p14:creationId xmlns:p14="http://schemas.microsoft.com/office/powerpoint/2010/main" val="24653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2" y="0"/>
            <a:ext cx="12243371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4" y="1903803"/>
            <a:ext cx="1075704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神的生命在你裡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面保守你全人健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康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2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/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 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Life of God is in YOU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-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keeping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you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well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812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2" y="0"/>
            <a:ext cx="12243371" cy="6854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9464" y="1903803"/>
            <a:ext cx="1075704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醫治禱告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						Prayer for Healing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4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見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Tina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姚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海波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70C5D0C-0F1D-76B1-FA3C-BBE0D209DC01}"/>
              </a:ext>
            </a:extLst>
          </p:cNvPr>
          <p:cNvSpPr txBox="1"/>
          <p:nvPr/>
        </p:nvSpPr>
        <p:spPr>
          <a:xfrm>
            <a:off x="747161" y="2478150"/>
            <a:ext cx="1098232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ICTFontTextStyleBody"/>
                <a:ea typeface="DengXian" panose="02010600030101010101" pitchFamily="2" charset="-122"/>
                <a:cs typeface="Calibri" panose="020F0502020204030204" pitchFamily="34" charset="0"/>
              </a:rPr>
              <a:t>But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ICTFontTextStyleBody"/>
                <a:ea typeface="DengXian" panose="02010600030101010101" pitchFamily="2" charset="-122"/>
                <a:cs typeface="Calibri" panose="020F0502020204030204" pitchFamily="34" charset="0"/>
              </a:rPr>
              <a:t>he was wounded for our transgressions, he was bruised for our iniquities; the chastisement of our peace was upon him, and with his stripes we are healed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ICTFontTextStyleBody"/>
                <a:ea typeface="DengXian" panose="02010600030101010101" pitchFamily="2" charset="-122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ICTFontTextStyleBody"/>
              <a:ea typeface="DengXia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B3E0EF-0689-B623-3976-B49D388AAE6A}"/>
              </a:ext>
            </a:extLst>
          </p:cNvPr>
          <p:cNvSpPr txBox="1"/>
          <p:nvPr/>
        </p:nvSpPr>
        <p:spPr>
          <a:xfrm>
            <a:off x="704849" y="476313"/>
            <a:ext cx="109823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以赛亚书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53:5, Isaiah 53:5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+mn-cs"/>
              </a:rPr>
              <a:t>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UICTFontTextStyleBody"/>
                <a:ea typeface="DengXian" panose="02010600030101010101" pitchFamily="2" charset="-122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448EB1-18C8-317A-1A4A-2C6B3E619910}"/>
              </a:ext>
            </a:extLst>
          </p:cNvPr>
          <p:cNvSpPr txBox="1"/>
          <p:nvPr/>
        </p:nvSpPr>
        <p:spPr>
          <a:xfrm>
            <a:off x="704849" y="1355303"/>
            <a:ext cx="109823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哪知他为我们的过犯受害，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 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为我们的罪孽压伤。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 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因他受的刑罚，我们得平安；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 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因他受的鞭伤，我们得医治。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29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group of people posing for a photo&#10;&#10;Description automatically generated">
            <a:extLst>
              <a:ext uri="{FF2B5EF4-FFF2-40B4-BE49-F238E27FC236}">
                <a16:creationId xmlns:a16="http://schemas.microsoft.com/office/drawing/2014/main" id="{5BA05919-AE7D-CB14-012D-E09760884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" y="2105025"/>
            <a:ext cx="10925176" cy="46736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396141-9955-50CB-D3CD-CE4CABCA9674}"/>
              </a:ext>
            </a:extLst>
          </p:cNvPr>
          <p:cNvSpPr txBox="1"/>
          <p:nvPr/>
        </p:nvSpPr>
        <p:spPr>
          <a:xfrm>
            <a:off x="582102" y="100079"/>
            <a:ext cx="111037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约翰一书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3:18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Cambria" panose="02040503050406030204" pitchFamily="18" charset="0"/>
              </a:rPr>
              <a:t>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John 3:18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小子们哪，我们相爱，不要只在言语和舌头上，总要在行为和诚实上。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 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“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Dear children, let’s not merely say that we love each other; let us show the truth by our actions.”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518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EC4B-F4CA-6B7D-CCFA-C2213D522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77787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>
                <a:highlight>
                  <a:srgbClr val="FFFF00"/>
                </a:highlight>
                <a:ea typeface="DengXian" panose="02010600030101010101" pitchFamily="2" charset="-122"/>
                <a:cs typeface="Times New Roman" panose="02020603050405020304" pitchFamily="18" charset="0"/>
              </a:rPr>
              <a:t>箴言 </a:t>
            </a:r>
            <a:r>
              <a:rPr lang="en-US" altLang="zh-CN" sz="3600" b="1" dirty="0">
                <a:highlight>
                  <a:srgbClr val="FFFF00"/>
                </a:highlight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CN" altLang="en-US" sz="3600" b="1" dirty="0">
                <a:highlight>
                  <a:srgbClr val="FFFF00"/>
                </a:highlight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highlight>
                  <a:srgbClr val="FFFF00"/>
                </a:highlight>
                <a:ea typeface="DengXian" panose="02010600030101010101" pitchFamily="2" charset="-122"/>
                <a:cs typeface="Times New Roman" panose="02020603050405020304" pitchFamily="18" charset="0"/>
              </a:rPr>
              <a:t>2  Proverbs 27:2</a:t>
            </a:r>
          </a:p>
          <a:p>
            <a:pPr marL="0" indent="0">
              <a:buNone/>
            </a:pPr>
            <a:endParaRPr lang="en-US" altLang="zh-CN" sz="1200" dirty="0">
              <a:highlight>
                <a:srgbClr val="FFFF00"/>
              </a:highlight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sz="3600" b="1" dirty="0">
                <a:effectLst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要让外人夸奖你，不可自己</a:t>
            </a:r>
            <a:r>
              <a:rPr lang="zh-CN" altLang="en-US" sz="3600" b="1" dirty="0">
                <a:effectLst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夸奖</a:t>
            </a:r>
            <a:r>
              <a:rPr lang="zh-CN" sz="3600" b="1" dirty="0">
                <a:effectLst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自己</a:t>
            </a:r>
            <a:r>
              <a:rPr lang="zh-CN" altLang="en-US" sz="3600" b="1" dirty="0">
                <a:effectLst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effectLst/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00" b="1" dirty="0"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ea typeface="DengXian" panose="02010600030101010101" pitchFamily="2" charset="-122"/>
                <a:cs typeface="Times New Roman" panose="02020603050405020304" pitchFamily="18" charset="0"/>
              </a:rPr>
              <a:t>Let another praise you, and not your own mouth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71166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51B7CE-D991-8BB9-88E9-51FE3E032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3" r="5415" b="2"/>
          <a:stretch/>
        </p:blipFill>
        <p:spPr>
          <a:xfrm>
            <a:off x="9338541" y="1585873"/>
            <a:ext cx="2743199" cy="2842298"/>
          </a:xfrm>
          <a:prstGeom prst="rect">
            <a:avLst/>
          </a:prstGeom>
          <a:ln w="28575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7A4773-4A73-03DA-2895-BC6F70BE17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22" r="13960"/>
          <a:stretch/>
        </p:blipFill>
        <p:spPr>
          <a:xfrm>
            <a:off x="859393" y="2552383"/>
            <a:ext cx="3419028" cy="3527669"/>
          </a:xfrm>
          <a:prstGeom prst="rect">
            <a:avLst/>
          </a:prstGeom>
          <a:ln w="28575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651242-42F7-2914-FEF8-B7DD53FAD4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98" r="8418" b="-1"/>
          <a:stretch/>
        </p:blipFill>
        <p:spPr>
          <a:xfrm>
            <a:off x="4978227" y="3383994"/>
            <a:ext cx="2743198" cy="2878582"/>
          </a:xfrm>
          <a:prstGeom prst="rect">
            <a:avLst/>
          </a:prstGeom>
          <a:ln w="28575"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58EF5B-C015-168C-B51C-10FF201EB3A4}"/>
              </a:ext>
            </a:extLst>
          </p:cNvPr>
          <p:cNvSpPr/>
          <p:nvPr/>
        </p:nvSpPr>
        <p:spPr>
          <a:xfrm>
            <a:off x="930139" y="889623"/>
            <a:ext cx="28175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04.09.23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New Chapter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8C6ABE-3767-31E8-B0A4-056676FA5173}"/>
              </a:ext>
            </a:extLst>
          </p:cNvPr>
          <p:cNvSpPr/>
          <p:nvPr/>
        </p:nvSpPr>
        <p:spPr>
          <a:xfrm rot="19727029">
            <a:off x="8385360" y="5181420"/>
            <a:ext cx="2689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Haibo</a:t>
            </a:r>
            <a:endParaRPr kumimoji="0" lang="en-US" sz="54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280DBF-1B7F-D27B-FA79-2D4F3E409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470" y="674315"/>
            <a:ext cx="2608018" cy="174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5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75646" y="1024561"/>
            <a:ext cx="10533806" cy="53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hangingPunct="1">
              <a:spcBef>
                <a:spcPct val="0"/>
              </a:spcBef>
              <a:buNone/>
              <a:defRPr/>
            </a:pPr>
            <a:r>
              <a:rPr lang="zh-TW" altLang="en-US" sz="4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請</a:t>
            </a:r>
            <a:r>
              <a:rPr lang="zh-TW" altLang="en-US" sz="4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五</a:t>
            </a:r>
            <a:r>
              <a:rPr lang="zh-TW" altLang="en-US" sz="4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位今天下午要在大堂受洗的弟</a:t>
            </a:r>
            <a:r>
              <a:rPr lang="zh-TW" altLang="en-US" sz="4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兄姐</a:t>
            </a:r>
            <a:r>
              <a:rPr lang="zh-TW" altLang="en-US" sz="40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分享受洗見證</a:t>
            </a: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baptism testimonies sharing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：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Julie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朱靓 姐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Erica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郭姿均 姐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Sia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张苹苹 姐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Jieying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司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徒潔英 姐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妹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		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Xiaodong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夏暁东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弟兄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36998" y="9525"/>
            <a:ext cx="1069025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受洗見</a:t>
            </a: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aptism testimony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Erica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郭姿均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7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36998" y="9525"/>
            <a:ext cx="1069025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受洗見</a:t>
            </a: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aptism testimony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err="1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Sia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张苹苹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36998" y="9525"/>
            <a:ext cx="1069025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受洗見</a:t>
            </a: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aptism testimony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err="1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Jieying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司徒潔英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4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36998" y="9525"/>
            <a:ext cx="1069025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受洗見</a:t>
            </a: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aptism testimony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err="1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Xiaodong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夏曉東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95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36998" y="9525"/>
            <a:ext cx="1069025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受洗見</a:t>
            </a: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</a:t>
            </a:r>
            <a:r>
              <a:rPr lang="en-US" altLang="zh-TW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aptism testimony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lang="en-US" altLang="zh-TW" sz="4000" b="1" noProof="0" dirty="0" smtClean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Julie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朱靓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9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Song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CN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我需要有你在我生命</a:t>
            </a:r>
            <a:r>
              <a:rPr lang="zh-CN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中</a:t>
            </a:r>
            <a:endParaRPr lang="en-US" altLang="zh-CN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  I Need You in My Life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4001</TotalTime>
  <Words>790</Words>
  <Application>Microsoft Office PowerPoint</Application>
  <PresentationFormat>Widescreen</PresentationFormat>
  <Paragraphs>266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46" baseType="lpstr">
      <vt:lpstr>Arial Unicode MS</vt:lpstr>
      <vt:lpstr>DengXian</vt:lpstr>
      <vt:lpstr>DFKai-SB</vt:lpstr>
      <vt:lpstr>MS PGothic</vt:lpstr>
      <vt:lpstr>新細明體</vt:lpstr>
      <vt:lpstr>UICTFontTextStyleBody</vt:lpstr>
      <vt:lpstr>Yu Gothic UI Semibold</vt:lpstr>
      <vt:lpstr>Arial</vt:lpstr>
      <vt:lpstr>Arial Narrow</vt:lpstr>
      <vt:lpstr>Calibri</vt:lpstr>
      <vt:lpstr>Calibri Light</vt:lpstr>
      <vt:lpstr>Cambria</vt:lpstr>
      <vt:lpstr>Century</vt:lpstr>
      <vt:lpstr>Century Gothic</vt:lpstr>
      <vt:lpstr>Charis SIL</vt:lpstr>
      <vt:lpstr>Mongolian Baiti</vt:lpstr>
      <vt:lpstr>Times New Roman</vt:lpstr>
      <vt:lpstr>Wingdings</vt:lpstr>
      <vt:lpstr>14_Default Design</vt:lpstr>
      <vt:lpstr>2_預設簡報設計</vt:lpstr>
      <vt:lpstr>3_預設簡報設計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274</cp:revision>
  <cp:lastPrinted>2020-09-23T16:34:05Z</cp:lastPrinted>
  <dcterms:created xsi:type="dcterms:W3CDTF">2015-02-24T04:35:26Z</dcterms:created>
  <dcterms:modified xsi:type="dcterms:W3CDTF">2023-04-12T00:39:59Z</dcterms:modified>
</cp:coreProperties>
</file>