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87" r:id="rId2"/>
  </p:sldMasterIdLst>
  <p:notesMasterIdLst>
    <p:notesMasterId r:id="rId10"/>
  </p:notesMasterIdLst>
  <p:sldIdLst>
    <p:sldId id="345" r:id="rId3"/>
    <p:sldId id="416" r:id="rId4"/>
    <p:sldId id="417" r:id="rId5"/>
    <p:sldId id="418" r:id="rId6"/>
    <p:sldId id="419" r:id="rId7"/>
    <p:sldId id="420" r:id="rId8"/>
    <p:sldId id="421" r:id="rId9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4/29/2023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91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410028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3pPr>
            <a:lvl4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4pPr>
            <a:lvl5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22474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523291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498696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91914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3846187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30831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944063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777527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92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56402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0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686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t="33106" b="10644"/>
          <a:stretch>
            <a:fillRect/>
          </a:stretch>
        </p:blipFill>
        <p:spPr>
          <a:xfrm>
            <a:off x="18" y="8"/>
            <a:ext cx="12191982" cy="685799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Down Arrow 7"/>
          <p:cNvSpPr/>
          <p:nvPr/>
        </p:nvSpPr>
        <p:spPr>
          <a:xfrm>
            <a:off x="800099" y="-4764"/>
            <a:ext cx="3333750" cy="3338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800"/>
                </a:moveTo>
                <a:lnTo>
                  <a:pt x="0" y="0"/>
                </a:lnTo>
                <a:lnTo>
                  <a:pt x="21600" y="0"/>
                </a:lnTo>
                <a:lnTo>
                  <a:pt x="21600" y="15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107" name="TextBox 1"/>
          <p:cNvGrpSpPr/>
          <p:nvPr/>
        </p:nvGrpSpPr>
        <p:grpSpPr>
          <a:xfrm>
            <a:off x="1248478" y="337255"/>
            <a:ext cx="2436993" cy="2157592"/>
            <a:chOff x="0" y="0"/>
            <a:chExt cx="2436991" cy="2157591"/>
          </a:xfrm>
        </p:grpSpPr>
        <p:sp>
          <p:nvSpPr>
            <p:cNvPr id="105" name="Rectangle"/>
            <p:cNvSpPr/>
            <p:nvPr/>
          </p:nvSpPr>
          <p:spPr>
            <a:xfrm>
              <a:off x="-1" y="-1"/>
              <a:ext cx="2436993" cy="2157593"/>
            </a:xfrm>
            <a:prstGeom prst="rect">
              <a:avLst/>
            </a:prstGeom>
            <a:solidFill>
              <a:srgbClr val="57257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06" name="Let’s Do This!"/>
            <p:cNvSpPr txBox="1"/>
            <p:nvPr/>
          </p:nvSpPr>
          <p:spPr>
            <a:xfrm>
              <a:off x="45719" y="-1"/>
              <a:ext cx="2345553" cy="21575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rm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rPr kumimoji="0" sz="3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cs typeface="Calibri Light"/>
                  <a:sym typeface="Calibri Light"/>
                </a:rPr>
                <a:t> </a:t>
              </a:r>
              <a:r>
                <a:rPr kumimoji="0" sz="3600" b="0" i="0" u="none" strike="noStrike" kern="0" cap="none" spc="0" normalizeH="0" baseline="0" noProof="0">
                  <a:ln w="19050" cap="flat">
                    <a:solidFill>
                      <a:srgbClr val="FEFEFE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50800" dist="50800" dir="7500000" rotWithShape="0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 Light"/>
                  <a:cs typeface="Calibri Light"/>
                  <a:sym typeface="Calibri Light"/>
                </a:rPr>
                <a:t> Let’s Do This!</a:t>
              </a:r>
            </a:p>
          </p:txBody>
        </p:sp>
      </p:grpSp>
      <p:grpSp>
        <p:nvGrpSpPr>
          <p:cNvPr id="110" name="TextBox 4"/>
          <p:cNvGrpSpPr/>
          <p:nvPr/>
        </p:nvGrpSpPr>
        <p:grpSpPr>
          <a:xfrm>
            <a:off x="9415989" y="4440767"/>
            <a:ext cx="2436993" cy="2157592"/>
            <a:chOff x="0" y="0"/>
            <a:chExt cx="2436991" cy="2157590"/>
          </a:xfrm>
        </p:grpSpPr>
        <p:sp>
          <p:nvSpPr>
            <p:cNvPr id="108" name="Rectangle"/>
            <p:cNvSpPr/>
            <p:nvPr/>
          </p:nvSpPr>
          <p:spPr>
            <a:xfrm>
              <a:off x="-1" y="-1"/>
              <a:ext cx="2436993" cy="2157592"/>
            </a:xfrm>
            <a:prstGeom prst="rect">
              <a:avLst/>
            </a:prstGeom>
            <a:solidFill>
              <a:srgbClr val="57257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09" name="我們上吧！"/>
            <p:cNvSpPr txBox="1"/>
            <p:nvPr/>
          </p:nvSpPr>
          <p:spPr>
            <a:xfrm>
              <a:off x="45719" y="-1"/>
              <a:ext cx="2345553" cy="21575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rmAutofit/>
            </a:bodyPr>
            <a:lstStyle>
              <a:lvl1pPr algn="ctr">
                <a:lnSpc>
                  <a:spcPct val="90000"/>
                </a:lnSpc>
                <a:spcBef>
                  <a:spcPts val="600"/>
                </a:spcBef>
                <a:defRPr sz="3600" b="1">
                  <a:solidFill>
                    <a:srgbClr val="FFFFFF"/>
                  </a:solidFill>
                  <a:latin typeface="Carlito"/>
                  <a:ea typeface="Carlito"/>
                  <a:cs typeface="Carlito"/>
                  <a:sym typeface="Carlito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rlito"/>
                  <a:sym typeface="Carlito"/>
                </a:rPr>
                <a:t>我們上吧！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29152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"/>
          <p:cNvSpPr/>
          <p:nvPr/>
        </p:nvSpPr>
        <p:spPr>
          <a:xfrm>
            <a:off x="0" y="8313"/>
            <a:ext cx="12192000" cy="6858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115" name="TextBox 1"/>
          <p:cNvGrpSpPr/>
          <p:nvPr/>
        </p:nvGrpSpPr>
        <p:grpSpPr>
          <a:xfrm>
            <a:off x="479392" y="1070798"/>
            <a:ext cx="3939691" cy="5583130"/>
            <a:chOff x="0" y="0"/>
            <a:chExt cx="3939690" cy="5583129"/>
          </a:xfrm>
        </p:grpSpPr>
        <p:sp>
          <p:nvSpPr>
            <p:cNvPr id="113" name="Rectangle"/>
            <p:cNvSpPr/>
            <p:nvPr/>
          </p:nvSpPr>
          <p:spPr>
            <a:xfrm>
              <a:off x="-1" y="-1"/>
              <a:ext cx="3939691" cy="5583130"/>
            </a:xfrm>
            <a:prstGeom prst="rect">
              <a:avLst/>
            </a:prstGeom>
            <a:solidFill>
              <a:srgbClr val="3C185C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14" name="God…"/>
            <p:cNvSpPr txBox="1"/>
            <p:nvPr/>
          </p:nvSpPr>
          <p:spPr>
            <a:xfrm>
              <a:off x="45719" y="-1"/>
              <a:ext cx="3848251" cy="55831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rmAutofit/>
            </a:bodyPr>
            <a:lstStyle/>
            <a:p>
              <a:pPr marL="0" marR="0" lvl="0" indent="0" algn="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0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kumimoji="0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sym typeface="Georgia"/>
                </a:rPr>
                <a:t>God </a:t>
              </a:r>
            </a:p>
            <a:p>
              <a:pPr marL="0" marR="0" lvl="0" indent="0" algn="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0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kumimoji="0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sym typeface="Georgia"/>
                </a:rPr>
                <a:t>Wants </a:t>
              </a:r>
            </a:p>
            <a:p>
              <a:pPr marL="0" marR="0" lvl="0" indent="0" algn="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0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kumimoji="0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sym typeface="Georgia"/>
                </a:rPr>
                <a:t>Us:</a:t>
              </a:r>
            </a:p>
            <a:p>
              <a:pPr marL="0" marR="0" lvl="0" indent="0" algn="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0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kumimoji="0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sym typeface="Georgia"/>
                </a:rPr>
                <a:t>神渴望</a:t>
              </a:r>
            </a:p>
            <a:p>
              <a:pPr marL="0" marR="0" lvl="0" indent="0" algn="r" defTabSz="914400" rtl="0" eaLnBrk="1" fontAlgn="auto" latinLnBrk="0" hangingPunct="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0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kumimoji="0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sym typeface="Georgia"/>
                </a:rPr>
                <a:t>我們：</a:t>
              </a:r>
            </a:p>
          </p:txBody>
        </p:sp>
      </p:grpSp>
      <p:sp>
        <p:nvSpPr>
          <p:cNvPr id="116" name="Straight Connector 13"/>
          <p:cNvSpPr/>
          <p:nvPr/>
        </p:nvSpPr>
        <p:spPr>
          <a:xfrm flipH="1">
            <a:off x="4728052" y="1132113"/>
            <a:ext cx="1" cy="5717576"/>
          </a:xfrm>
          <a:prstGeom prst="line">
            <a:avLst/>
          </a:prstGeom>
          <a:ln w="25400" cap="sq">
            <a:solidFill>
              <a:srgbClr val="A48C83"/>
            </a:solidFill>
            <a:bevel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grpSp>
        <p:nvGrpSpPr>
          <p:cNvPr id="126" name="TextBox 5"/>
          <p:cNvGrpSpPr/>
          <p:nvPr/>
        </p:nvGrpSpPr>
        <p:grpSpPr>
          <a:xfrm>
            <a:off x="5108535" y="1338195"/>
            <a:ext cx="6245267" cy="5053017"/>
            <a:chOff x="0" y="-1"/>
            <a:chExt cx="6245266" cy="5053016"/>
          </a:xfrm>
        </p:grpSpPr>
        <p:grpSp>
          <p:nvGrpSpPr>
            <p:cNvPr id="119" name="Group"/>
            <p:cNvGrpSpPr/>
            <p:nvPr/>
          </p:nvGrpSpPr>
          <p:grpSpPr>
            <a:xfrm>
              <a:off x="0" y="-2"/>
              <a:ext cx="6245267" cy="1562101"/>
              <a:chOff x="0" y="0"/>
              <a:chExt cx="6245266" cy="1562100"/>
            </a:xfrm>
          </p:grpSpPr>
          <p:sp>
            <p:nvSpPr>
              <p:cNvPr id="117" name="Rounded Rectangle"/>
              <p:cNvSpPr/>
              <p:nvPr/>
            </p:nvSpPr>
            <p:spPr>
              <a:xfrm>
                <a:off x="-1" y="1537"/>
                <a:ext cx="6245268" cy="1559027"/>
              </a:xfrm>
              <a:prstGeom prst="roundRect">
                <a:avLst>
                  <a:gd name="adj" fmla="val 16667"/>
                </a:avLst>
              </a:pr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28892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6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Healed 得醫治"/>
              <p:cNvSpPr txBox="1"/>
              <p:nvPr/>
            </p:nvSpPr>
            <p:spPr>
              <a:xfrm>
                <a:off x="76105" y="-1"/>
                <a:ext cx="6093057" cy="1562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247650" tIns="247650" rIns="247650" bIns="247650" numCol="1" anchor="ctr">
                <a:spAutoFit/>
              </a:bodyPr>
              <a:lstStyle/>
              <a:p>
                <a:pPr marL="0" marR="0" lvl="0" indent="0" algn="l" defTabSz="2889250" rtl="0" eaLnBrk="1" fontAlgn="auto" latinLnBrk="0" hangingPunct="0">
                  <a:lnSpc>
                    <a:spcPct val="90000"/>
                  </a:lnSpc>
                  <a:spcBef>
                    <a:spcPts val="2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r>
                  <a:rPr kumimoji="0" sz="65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Healed </a:t>
                </a:r>
                <a:r>
                  <a:rPr kumimoji="0" sz="6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得醫治</a:t>
                </a:r>
              </a:p>
            </p:txBody>
          </p:sp>
        </p:grpSp>
        <p:grpSp>
          <p:nvGrpSpPr>
            <p:cNvPr id="122" name="Group"/>
            <p:cNvGrpSpPr/>
            <p:nvPr/>
          </p:nvGrpSpPr>
          <p:grpSpPr>
            <a:xfrm>
              <a:off x="0" y="1746224"/>
              <a:ext cx="6245267" cy="1562101"/>
              <a:chOff x="0" y="0"/>
              <a:chExt cx="6245266" cy="1562100"/>
            </a:xfrm>
          </p:grpSpPr>
          <p:sp>
            <p:nvSpPr>
              <p:cNvPr id="120" name="Rounded Rectangle"/>
              <p:cNvSpPr/>
              <p:nvPr/>
            </p:nvSpPr>
            <p:spPr>
              <a:xfrm>
                <a:off x="-1" y="1537"/>
                <a:ext cx="6245268" cy="1559027"/>
              </a:xfrm>
              <a:prstGeom prst="roundRect">
                <a:avLst>
                  <a:gd name="adj" fmla="val 16667"/>
                </a:avLst>
              </a:pr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28892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6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Cleansed 得潔淨"/>
              <p:cNvSpPr txBox="1"/>
              <p:nvPr/>
            </p:nvSpPr>
            <p:spPr>
              <a:xfrm>
                <a:off x="76105" y="-1"/>
                <a:ext cx="6093057" cy="1562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247650" tIns="247650" rIns="247650" bIns="247650" numCol="1" anchor="ctr">
                <a:spAutoFit/>
              </a:bodyPr>
              <a:lstStyle/>
              <a:p>
                <a:pPr marL="0" marR="0" lvl="0" indent="0" algn="l" defTabSz="2889250" rtl="0" eaLnBrk="1" fontAlgn="auto" latinLnBrk="0" hangingPunct="0">
                  <a:lnSpc>
                    <a:spcPct val="90000"/>
                  </a:lnSpc>
                  <a:spcBef>
                    <a:spcPts val="2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r>
                  <a:rPr kumimoji="0" sz="65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Cleansed </a:t>
                </a:r>
                <a:r>
                  <a:rPr kumimoji="0" sz="6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得潔淨</a:t>
                </a:r>
              </a:p>
            </p:txBody>
          </p:sp>
        </p:grpSp>
        <p:grpSp>
          <p:nvGrpSpPr>
            <p:cNvPr id="125" name="Group"/>
            <p:cNvGrpSpPr/>
            <p:nvPr/>
          </p:nvGrpSpPr>
          <p:grpSpPr>
            <a:xfrm>
              <a:off x="0" y="3493987"/>
              <a:ext cx="6245267" cy="1559028"/>
              <a:chOff x="0" y="0"/>
              <a:chExt cx="6245266" cy="1559027"/>
            </a:xfrm>
          </p:grpSpPr>
          <p:sp>
            <p:nvSpPr>
              <p:cNvPr id="123" name="Rounded Rectangle"/>
              <p:cNvSpPr/>
              <p:nvPr/>
            </p:nvSpPr>
            <p:spPr>
              <a:xfrm>
                <a:off x="-1" y="0"/>
                <a:ext cx="6245268" cy="1559028"/>
              </a:xfrm>
              <a:prstGeom prst="roundRect">
                <a:avLst>
                  <a:gd name="adj" fmla="val 16667"/>
                </a:avLst>
              </a:pr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28892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6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Forgiving 懂得饒恕"/>
              <p:cNvSpPr txBox="1"/>
              <p:nvPr/>
            </p:nvSpPr>
            <p:spPr>
              <a:xfrm>
                <a:off x="76105" y="121307"/>
                <a:ext cx="6093057" cy="13164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247650" tIns="247650" rIns="247650" bIns="247650" numCol="1" anchor="ctr">
                <a:spAutoFit/>
              </a:bodyPr>
              <a:lstStyle/>
              <a:p>
                <a:pPr marL="0" marR="0" lvl="0" indent="0" algn="l" defTabSz="2889250" rtl="0" eaLnBrk="1" fontAlgn="auto" latinLnBrk="0" hangingPunct="0">
                  <a:lnSpc>
                    <a:spcPct val="90000"/>
                  </a:lnSpc>
                  <a:spcBef>
                    <a:spcPts val="2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r>
                  <a:rPr kumimoji="0" sz="65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Forgiving </a:t>
                </a:r>
                <a:r>
                  <a:rPr kumimoji="0" sz="45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懂得饒恕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740337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5"/>
          <p:cNvSpPr txBox="1"/>
          <p:nvPr/>
        </p:nvSpPr>
        <p:spPr>
          <a:xfrm>
            <a:off x="1196622" y="1478842"/>
            <a:ext cx="9144001" cy="4060189"/>
          </a:xfrm>
          <a:prstGeom prst="rect">
            <a:avLst/>
          </a:prstGeom>
          <a:ln w="57150">
            <a:solidFill>
              <a:srgbClr val="11474B"/>
            </a:solidFill>
            <a:prstDash val="lgDash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Loves Us 祂愛我們</a:t>
            </a: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Desires Closeness 祂渴望與我們親近</a:t>
            </a: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Unhindered 沒有攔阻</a:t>
            </a: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Empowered 被賦予能力</a:t>
            </a:r>
          </a:p>
        </p:txBody>
      </p:sp>
      <p:sp>
        <p:nvSpPr>
          <p:cNvPr id="129" name="TextBox 1"/>
          <p:cNvSpPr txBox="1"/>
          <p:nvPr/>
        </p:nvSpPr>
        <p:spPr>
          <a:xfrm>
            <a:off x="1242340" y="320593"/>
            <a:ext cx="4990799" cy="1043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5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WHY? 為什麼？</a:t>
            </a:r>
          </a:p>
        </p:txBody>
      </p:sp>
    </p:spTree>
    <p:extLst>
      <p:ext uri="{BB962C8B-B14F-4D97-AF65-F5344CB8AC3E}">
        <p14:creationId xmlns:p14="http://schemas.microsoft.com/office/powerpoint/2010/main" val="254421452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2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32" name="Picture 7" descr="Picture 7"/>
          <p:cNvPicPr>
            <a:picLocks noChangeAspect="1"/>
          </p:cNvPicPr>
          <p:nvPr/>
        </p:nvPicPr>
        <p:blipFill>
          <a:blip r:embed="rId2">
            <a:alphaModFix amt="50000"/>
            <a:extLst/>
          </a:blip>
          <a:srcRect t="10347" b="12599"/>
          <a:stretch>
            <a:fillRect/>
          </a:stretch>
        </p:blipFill>
        <p:spPr>
          <a:xfrm>
            <a:off x="18" y="0"/>
            <a:ext cx="1219198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extBox 5"/>
          <p:cNvSpPr txBox="1"/>
          <p:nvPr/>
        </p:nvSpPr>
        <p:spPr>
          <a:xfrm>
            <a:off x="1443805" y="1162756"/>
            <a:ext cx="9304389" cy="496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5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Revival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5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復興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5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Restoration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5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恢復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5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Reformation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sym typeface="Georgia"/>
            </a:endParaRPr>
          </a:p>
          <a:p>
            <a:pPr marL="0" marR="0" lvl="0" indent="0" algn="ctr" defTabSz="868680" rtl="0" eaLnBrk="1" fontAlgn="auto" latinLnBrk="0" hangingPunct="0">
              <a:lnSpc>
                <a:spcPct val="72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5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改革</a:t>
            </a:r>
          </a:p>
        </p:txBody>
      </p:sp>
    </p:spTree>
    <p:extLst>
      <p:ext uri="{BB962C8B-B14F-4D97-AF65-F5344CB8AC3E}">
        <p14:creationId xmlns:p14="http://schemas.microsoft.com/office/powerpoint/2010/main" val="42064593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Box 1"/>
          <p:cNvSpPr txBox="1"/>
          <p:nvPr/>
        </p:nvSpPr>
        <p:spPr>
          <a:xfrm>
            <a:off x="4372888" y="240057"/>
            <a:ext cx="3446223" cy="164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4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HOW?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kumimoji="0" sz="4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sym typeface="Georgia"/>
              </a:rPr>
              <a:t>  如何成就？</a:t>
            </a:r>
          </a:p>
        </p:txBody>
      </p:sp>
      <p:grpSp>
        <p:nvGrpSpPr>
          <p:cNvPr id="148" name="TextBox 5"/>
          <p:cNvGrpSpPr/>
          <p:nvPr/>
        </p:nvGrpSpPr>
        <p:grpSpPr>
          <a:xfrm>
            <a:off x="6347601" y="1074432"/>
            <a:ext cx="5624317" cy="5624317"/>
            <a:chOff x="-1" y="-2"/>
            <a:chExt cx="5624315" cy="5624316"/>
          </a:xfrm>
        </p:grpSpPr>
        <p:grpSp>
          <p:nvGrpSpPr>
            <p:cNvPr id="138" name="Group"/>
            <p:cNvGrpSpPr/>
            <p:nvPr/>
          </p:nvGrpSpPr>
          <p:grpSpPr>
            <a:xfrm>
              <a:off x="1689988" y="-3"/>
              <a:ext cx="2244333" cy="2244333"/>
              <a:chOff x="-1" y="-1"/>
              <a:chExt cx="2244332" cy="2244332"/>
            </a:xfrm>
          </p:grpSpPr>
          <p:sp>
            <p:nvSpPr>
              <p:cNvPr id="136" name="Shape"/>
              <p:cNvSpPr/>
              <p:nvPr/>
            </p:nvSpPr>
            <p:spPr>
              <a:xfrm>
                <a:off x="-2" y="-2"/>
                <a:ext cx="2244333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7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Trust"/>
              <p:cNvSpPr txBox="1"/>
              <p:nvPr/>
            </p:nvSpPr>
            <p:spPr>
              <a:xfrm>
                <a:off x="561082" y="562051"/>
                <a:ext cx="1122166" cy="7274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92023" tIns="192023" rIns="192023" bIns="192023" numCol="1" anchor="ctr">
                <a:spAutoFit/>
              </a:bodyPr>
              <a:lstStyle>
                <a:lvl1pPr algn="ctr" defTabSz="1200150">
                  <a:lnSpc>
                    <a:spcPct val="90000"/>
                  </a:lnSpc>
                  <a:spcBef>
                    <a:spcPts val="1100"/>
                  </a:spcBef>
                  <a:defRPr sz="27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1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7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Trust</a:t>
                </a:r>
              </a:p>
            </p:txBody>
          </p:sp>
        </p:grpSp>
        <p:grpSp>
          <p:nvGrpSpPr>
            <p:cNvPr id="141" name="Group"/>
            <p:cNvGrpSpPr/>
            <p:nvPr/>
          </p:nvGrpSpPr>
          <p:grpSpPr>
            <a:xfrm>
              <a:off x="3379982" y="1689991"/>
              <a:ext cx="2244333" cy="2244332"/>
              <a:chOff x="0" y="0"/>
              <a:chExt cx="2244332" cy="2244331"/>
            </a:xfrm>
          </p:grpSpPr>
          <p:sp>
            <p:nvSpPr>
              <p:cNvPr id="139" name="Shape"/>
              <p:cNvSpPr/>
              <p:nvPr/>
            </p:nvSpPr>
            <p:spPr>
              <a:xfrm rot="5400000">
                <a:off x="0" y="-1"/>
                <a:ext cx="2244332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7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Surrender"/>
              <p:cNvSpPr txBox="1"/>
              <p:nvPr/>
            </p:nvSpPr>
            <p:spPr>
              <a:xfrm>
                <a:off x="392757" y="758429"/>
                <a:ext cx="1851575" cy="7274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92023" tIns="192023" rIns="192023" bIns="192023" numCol="1" anchor="ctr">
                <a:spAutoFit/>
              </a:bodyPr>
              <a:lstStyle>
                <a:lvl1pPr algn="ctr" defTabSz="1200150">
                  <a:lnSpc>
                    <a:spcPct val="90000"/>
                  </a:lnSpc>
                  <a:spcBef>
                    <a:spcPts val="1100"/>
                  </a:spcBef>
                  <a:defRPr sz="27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1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7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Surrender</a:t>
                </a:r>
              </a:p>
            </p:txBody>
          </p:sp>
        </p:grpSp>
        <p:grpSp>
          <p:nvGrpSpPr>
            <p:cNvPr id="144" name="Group"/>
            <p:cNvGrpSpPr/>
            <p:nvPr/>
          </p:nvGrpSpPr>
          <p:grpSpPr>
            <a:xfrm>
              <a:off x="1689989" y="3379982"/>
              <a:ext cx="2244333" cy="2244333"/>
              <a:chOff x="0" y="0"/>
              <a:chExt cx="2244332" cy="2244332"/>
            </a:xfrm>
          </p:grpSpPr>
          <p:sp>
            <p:nvSpPr>
              <p:cNvPr id="142" name="Shape"/>
              <p:cNvSpPr/>
              <p:nvPr/>
            </p:nvSpPr>
            <p:spPr>
              <a:xfrm rot="10800000">
                <a:off x="-1" y="-1"/>
                <a:ext cx="2244333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7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Rest"/>
              <p:cNvSpPr txBox="1"/>
              <p:nvPr/>
            </p:nvSpPr>
            <p:spPr>
              <a:xfrm>
                <a:off x="561082" y="954809"/>
                <a:ext cx="1122167" cy="7274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92023" tIns="192023" rIns="192023" bIns="192023" numCol="1" anchor="ctr">
                <a:spAutoFit/>
              </a:bodyPr>
              <a:lstStyle>
                <a:lvl1pPr algn="ctr" defTabSz="1200150">
                  <a:lnSpc>
                    <a:spcPct val="90000"/>
                  </a:lnSpc>
                  <a:spcBef>
                    <a:spcPts val="1100"/>
                  </a:spcBef>
                  <a:defRPr sz="27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1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7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Rest</a:t>
                </a:r>
              </a:p>
            </p:txBody>
          </p:sp>
        </p:grpSp>
        <p:grpSp>
          <p:nvGrpSpPr>
            <p:cNvPr id="147" name="Group"/>
            <p:cNvGrpSpPr/>
            <p:nvPr/>
          </p:nvGrpSpPr>
          <p:grpSpPr>
            <a:xfrm>
              <a:off x="-2" y="1689991"/>
              <a:ext cx="2244333" cy="2244332"/>
              <a:chOff x="0" y="0"/>
              <a:chExt cx="2244332" cy="2244330"/>
            </a:xfrm>
          </p:grpSpPr>
          <p:sp>
            <p:nvSpPr>
              <p:cNvPr id="145" name="Shape"/>
              <p:cNvSpPr/>
              <p:nvPr/>
            </p:nvSpPr>
            <p:spPr>
              <a:xfrm rot="16200000">
                <a:off x="0" y="-1"/>
                <a:ext cx="2244332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7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Fight!"/>
              <p:cNvSpPr txBox="1"/>
              <p:nvPr/>
            </p:nvSpPr>
            <p:spPr>
              <a:xfrm>
                <a:off x="0" y="758429"/>
                <a:ext cx="1851575" cy="7274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92023" tIns="192023" rIns="192023" bIns="192023" numCol="1" anchor="ctr">
                <a:spAutoFit/>
              </a:bodyPr>
              <a:lstStyle>
                <a:lvl1pPr algn="ctr" defTabSz="1200150">
                  <a:lnSpc>
                    <a:spcPct val="90000"/>
                  </a:lnSpc>
                  <a:spcBef>
                    <a:spcPts val="1100"/>
                  </a:spcBef>
                  <a:defRPr sz="27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1200150" rtl="0" eaLnBrk="1" fontAlgn="auto" latinLnBrk="0" hangingPunct="0">
                  <a:lnSpc>
                    <a:spcPct val="90000"/>
                  </a:lnSpc>
                  <a:spcBef>
                    <a:spcPts val="1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7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Fight!</a:t>
                </a:r>
              </a:p>
            </p:txBody>
          </p:sp>
        </p:grpSp>
      </p:grpSp>
      <p:grpSp>
        <p:nvGrpSpPr>
          <p:cNvPr id="161" name="TextBox 5"/>
          <p:cNvGrpSpPr/>
          <p:nvPr/>
        </p:nvGrpSpPr>
        <p:grpSpPr>
          <a:xfrm>
            <a:off x="251601" y="1068416"/>
            <a:ext cx="5624317" cy="5624317"/>
            <a:chOff x="-1" y="-2"/>
            <a:chExt cx="5624315" cy="5624316"/>
          </a:xfrm>
        </p:grpSpPr>
        <p:grpSp>
          <p:nvGrpSpPr>
            <p:cNvPr id="151" name="Group"/>
            <p:cNvGrpSpPr/>
            <p:nvPr/>
          </p:nvGrpSpPr>
          <p:grpSpPr>
            <a:xfrm>
              <a:off x="1689988" y="-3"/>
              <a:ext cx="2244333" cy="2244333"/>
              <a:chOff x="-1" y="-1"/>
              <a:chExt cx="2244332" cy="2244332"/>
            </a:xfrm>
          </p:grpSpPr>
          <p:sp>
            <p:nvSpPr>
              <p:cNvPr id="149" name="Shape"/>
              <p:cNvSpPr/>
              <p:nvPr/>
            </p:nvSpPr>
            <p:spPr>
              <a:xfrm>
                <a:off x="-2" y="-2"/>
                <a:ext cx="2244333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信任"/>
              <p:cNvSpPr txBox="1"/>
              <p:nvPr/>
            </p:nvSpPr>
            <p:spPr>
              <a:xfrm>
                <a:off x="561082" y="580347"/>
                <a:ext cx="1122166" cy="6908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sp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sz="23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8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信任</a:t>
                </a:r>
              </a:p>
            </p:txBody>
          </p:sp>
        </p:grpSp>
        <p:grpSp>
          <p:nvGrpSpPr>
            <p:cNvPr id="154" name="Group"/>
            <p:cNvGrpSpPr/>
            <p:nvPr/>
          </p:nvGrpSpPr>
          <p:grpSpPr>
            <a:xfrm>
              <a:off x="3379982" y="1689991"/>
              <a:ext cx="2244333" cy="2244332"/>
              <a:chOff x="0" y="0"/>
              <a:chExt cx="2244332" cy="2244331"/>
            </a:xfrm>
          </p:grpSpPr>
          <p:sp>
            <p:nvSpPr>
              <p:cNvPr id="152" name="Shape"/>
              <p:cNvSpPr/>
              <p:nvPr/>
            </p:nvSpPr>
            <p:spPr>
              <a:xfrm rot="5400000">
                <a:off x="0" y="-1"/>
                <a:ext cx="2244332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降服"/>
              <p:cNvSpPr txBox="1"/>
              <p:nvPr/>
            </p:nvSpPr>
            <p:spPr>
              <a:xfrm>
                <a:off x="392757" y="776726"/>
                <a:ext cx="1851575" cy="6908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sp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sz="23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8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降服</a:t>
                </a:r>
              </a:p>
            </p:txBody>
          </p:sp>
        </p:grpSp>
        <p:grpSp>
          <p:nvGrpSpPr>
            <p:cNvPr id="157" name="Group"/>
            <p:cNvGrpSpPr/>
            <p:nvPr/>
          </p:nvGrpSpPr>
          <p:grpSpPr>
            <a:xfrm>
              <a:off x="1689989" y="3379982"/>
              <a:ext cx="2244333" cy="2244333"/>
              <a:chOff x="0" y="0"/>
              <a:chExt cx="2244332" cy="2244332"/>
            </a:xfrm>
          </p:grpSpPr>
          <p:sp>
            <p:nvSpPr>
              <p:cNvPr id="155" name="Shape"/>
              <p:cNvSpPr/>
              <p:nvPr/>
            </p:nvSpPr>
            <p:spPr>
              <a:xfrm rot="10800000">
                <a:off x="-1" y="-1"/>
                <a:ext cx="2244333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安息"/>
              <p:cNvSpPr txBox="1"/>
              <p:nvPr/>
            </p:nvSpPr>
            <p:spPr>
              <a:xfrm>
                <a:off x="561082" y="973104"/>
                <a:ext cx="1122167" cy="6908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sp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sz="23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8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安息</a:t>
                </a:r>
              </a:p>
            </p:txBody>
          </p:sp>
        </p:grpSp>
        <p:grpSp>
          <p:nvGrpSpPr>
            <p:cNvPr id="160" name="Group"/>
            <p:cNvGrpSpPr/>
            <p:nvPr/>
          </p:nvGrpSpPr>
          <p:grpSpPr>
            <a:xfrm>
              <a:off x="-2" y="1689991"/>
              <a:ext cx="2244333" cy="2244332"/>
              <a:chOff x="0" y="0"/>
              <a:chExt cx="2244332" cy="2244330"/>
            </a:xfrm>
          </p:grpSpPr>
          <p:sp>
            <p:nvSpPr>
              <p:cNvPr id="158" name="Shape"/>
              <p:cNvSpPr/>
              <p:nvPr/>
            </p:nvSpPr>
            <p:spPr>
              <a:xfrm rot="16200000">
                <a:off x="0" y="-1"/>
                <a:ext cx="2244332" cy="22443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040"/>
                    </a:moveTo>
                    <a:lnTo>
                      <a:pt x="5400" y="1404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040"/>
                    </a:lnTo>
                    <a:lnTo>
                      <a:pt x="21600" y="1404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11474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7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爭戰！"/>
              <p:cNvSpPr txBox="1"/>
              <p:nvPr/>
            </p:nvSpPr>
            <p:spPr>
              <a:xfrm>
                <a:off x="0" y="776726"/>
                <a:ext cx="1851575" cy="6908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sp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sz="23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Calibri"/>
                  </a:defRPr>
                </a:lvl1pPr>
              </a:lstStyle>
              <a:p>
                <a:pPr marL="0" marR="0" lvl="0" indent="0" algn="ctr" defTabSz="889000" rtl="0" eaLnBrk="1" fontAlgn="auto" latinLnBrk="0" hangingPunct="0">
                  <a:lnSpc>
                    <a:spcPct val="90000"/>
                  </a:lnSpc>
                  <a:spcBef>
                    <a:spcPts val="8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rPr>
                  <a:t>爭戰！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5448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3146" y="228362"/>
            <a:ext cx="4788054" cy="5690343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1"/>
          <p:cNvSpPr txBox="1"/>
          <p:nvPr/>
        </p:nvSpPr>
        <p:spPr>
          <a:xfrm>
            <a:off x="4803421" y="6073421"/>
            <a:ext cx="2585158" cy="764539"/>
          </a:xfrm>
          <a:prstGeom prst="rect">
            <a:avLst/>
          </a:prstGeom>
          <a:ln w="38100">
            <a:solidFill>
              <a:srgbClr val="11474B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我們上吧！</a:t>
            </a:r>
          </a:p>
        </p:txBody>
      </p:sp>
    </p:spTree>
    <p:extLst>
      <p:ext uri="{BB962C8B-B14F-4D97-AF65-F5344CB8AC3E}">
        <p14:creationId xmlns:p14="http://schemas.microsoft.com/office/powerpoint/2010/main" val="233354535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4891</TotalTime>
  <Words>64</Words>
  <Application>Microsoft Office PowerPoint</Application>
  <PresentationFormat>Widescreen</PresentationFormat>
  <Paragraphs>37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Carlito</vt:lpstr>
      <vt:lpstr>DFKai-SB</vt:lpstr>
      <vt:lpstr>MS PGothic</vt:lpstr>
      <vt:lpstr>新細明體</vt:lpstr>
      <vt:lpstr>Arial</vt:lpstr>
      <vt:lpstr>Calibri</vt:lpstr>
      <vt:lpstr>Calibri Light</vt:lpstr>
      <vt:lpstr>Cambria</vt:lpstr>
      <vt:lpstr>Century Gothic</vt:lpstr>
      <vt:lpstr>Georgia</vt:lpstr>
      <vt:lpstr>Helvetica</vt:lpstr>
      <vt:lpstr>14_Default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346</cp:revision>
  <cp:lastPrinted>2020-09-23T16:34:05Z</cp:lastPrinted>
  <dcterms:created xsi:type="dcterms:W3CDTF">2015-02-24T04:35:26Z</dcterms:created>
  <dcterms:modified xsi:type="dcterms:W3CDTF">2023-04-29T16:23:43Z</dcterms:modified>
</cp:coreProperties>
</file>