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 id="2147483999" r:id="rId4"/>
  </p:sldMasterIdLst>
  <p:notesMasterIdLst>
    <p:notesMasterId r:id="rId35"/>
  </p:notesMasterIdLst>
  <p:sldIdLst>
    <p:sldId id="517" r:id="rId5"/>
    <p:sldId id="345" r:id="rId6"/>
    <p:sldId id="306" r:id="rId7"/>
    <p:sldId id="508" r:id="rId8"/>
    <p:sldId id="505" r:id="rId9"/>
    <p:sldId id="530" r:id="rId10"/>
    <p:sldId id="531" r:id="rId11"/>
    <p:sldId id="532" r:id="rId12"/>
    <p:sldId id="523" r:id="rId13"/>
    <p:sldId id="524" r:id="rId14"/>
    <p:sldId id="525" r:id="rId15"/>
    <p:sldId id="526" r:id="rId16"/>
    <p:sldId id="534" r:id="rId17"/>
    <p:sldId id="540" r:id="rId18"/>
    <p:sldId id="537" r:id="rId19"/>
    <p:sldId id="535" r:id="rId20"/>
    <p:sldId id="538" r:id="rId21"/>
    <p:sldId id="539" r:id="rId22"/>
    <p:sldId id="522" r:id="rId23"/>
    <p:sldId id="520" r:id="rId24"/>
    <p:sldId id="529" r:id="rId25"/>
    <p:sldId id="528" r:id="rId26"/>
    <p:sldId id="509" r:id="rId27"/>
    <p:sldId id="516" r:id="rId28"/>
    <p:sldId id="506" r:id="rId29"/>
    <p:sldId id="507" r:id="rId30"/>
    <p:sldId id="511" r:id="rId31"/>
    <p:sldId id="521" r:id="rId32"/>
    <p:sldId id="483" r:id="rId33"/>
    <p:sldId id="361" r:id="rId34"/>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1" d="100"/>
          <a:sy n="61" d="100"/>
        </p:scale>
        <p:origin x="398" y="3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5/3/2023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Tahoma" panose="020B0604030504040204" pitchFamily="34" charset="0"/>
              </a:defRPr>
            </a:lvl1pPr>
            <a:lvl2pPr marL="742950" indent="-285750" algn="ctr">
              <a:defRPr b="1">
                <a:solidFill>
                  <a:schemeClr val="tx1"/>
                </a:solidFill>
                <a:latin typeface="Tahoma" panose="020B0604030504040204" pitchFamily="34" charset="0"/>
              </a:defRPr>
            </a:lvl2pPr>
            <a:lvl3pPr marL="1143000" indent="-228600" algn="ctr">
              <a:defRPr b="1">
                <a:solidFill>
                  <a:schemeClr val="tx1"/>
                </a:solidFill>
                <a:latin typeface="Tahoma" panose="020B0604030504040204" pitchFamily="34" charset="0"/>
              </a:defRPr>
            </a:lvl3pPr>
            <a:lvl4pPr marL="1600200" indent="-228600" algn="ctr">
              <a:defRPr b="1">
                <a:solidFill>
                  <a:schemeClr val="tx1"/>
                </a:solidFill>
                <a:latin typeface="Tahoma" panose="020B0604030504040204" pitchFamily="34" charset="0"/>
              </a:defRPr>
            </a:lvl4pPr>
            <a:lvl5pPr marL="2057400" indent="-228600" algn="ctr">
              <a:defRPr b="1">
                <a:solidFill>
                  <a:schemeClr val="tx1"/>
                </a:solidFill>
                <a:latin typeface="Tahoma" panose="020B0604030504040204" pitchFamily="34" charset="0"/>
              </a:defRPr>
            </a:lvl5pPr>
            <a:lvl6pPr marL="2514600" indent="-228600" algn="ctr" eaLnBrk="0" fontAlgn="base" hangingPunct="0">
              <a:spcBef>
                <a:spcPct val="0"/>
              </a:spcBef>
              <a:spcAft>
                <a:spcPct val="0"/>
              </a:spcAft>
              <a:defRPr b="1">
                <a:solidFill>
                  <a:schemeClr val="tx1"/>
                </a:solidFill>
                <a:latin typeface="Tahoma" panose="020B0604030504040204" pitchFamily="34" charset="0"/>
              </a:defRPr>
            </a:lvl6pPr>
            <a:lvl7pPr marL="2971800" indent="-228600" algn="ctr" eaLnBrk="0" fontAlgn="base" hangingPunct="0">
              <a:spcBef>
                <a:spcPct val="0"/>
              </a:spcBef>
              <a:spcAft>
                <a:spcPct val="0"/>
              </a:spcAft>
              <a:defRPr b="1">
                <a:solidFill>
                  <a:schemeClr val="tx1"/>
                </a:solidFill>
                <a:latin typeface="Tahoma" panose="020B0604030504040204" pitchFamily="34" charset="0"/>
              </a:defRPr>
            </a:lvl7pPr>
            <a:lvl8pPr marL="3429000" indent="-228600" algn="ctr" eaLnBrk="0" fontAlgn="base" hangingPunct="0">
              <a:spcBef>
                <a:spcPct val="0"/>
              </a:spcBef>
              <a:spcAft>
                <a:spcPct val="0"/>
              </a:spcAft>
              <a:defRPr b="1">
                <a:solidFill>
                  <a:schemeClr val="tx1"/>
                </a:solidFill>
                <a:latin typeface="Tahoma" panose="020B0604030504040204" pitchFamily="34" charset="0"/>
              </a:defRPr>
            </a:lvl8pPr>
            <a:lvl9pPr marL="3886200" indent="-228600" algn="ctr" eaLnBrk="0" fontAlgn="base" hangingPunct="0">
              <a:spcBef>
                <a:spcPct val="0"/>
              </a:spcBef>
              <a:spcAft>
                <a:spcPct val="0"/>
              </a:spcAft>
              <a:defRPr b="1">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C3B949-9183-42B9-83E9-36F2B4E0FBD8}" type="slidenum">
              <a:rPr kumimoji="0"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zh-TW"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latin typeface="Arial" panose="020B0604020202020204" pitchFamily="34" charset="0"/>
            </a:endParaRPr>
          </a:p>
        </p:txBody>
      </p:sp>
    </p:spTree>
    <p:extLst>
      <p:ext uri="{BB962C8B-B14F-4D97-AF65-F5344CB8AC3E}">
        <p14:creationId xmlns:p14="http://schemas.microsoft.com/office/powerpoint/2010/main" val="2869832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073081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272774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8135C359-C310-446A-B745-A6F32F5720D8}"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8993034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D6794457-4755-4513-8D24-53DC1AA536CE}"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4184817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98B2C9A0-4177-4383-A339-8B02F4086555}"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1700633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7"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6304C771-A233-420F-8F49-2F4AB7B75290}"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3771147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8"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9"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6D4F441F-0A99-4AB6-ADDD-F20C226697B6}"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19540347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4"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E8D4499D-FDBE-4400-AC9F-2B1266021178}"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38315232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3"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4"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2CAC0297-A367-41D5-A36E-D04F495EC862}"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15294431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7"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784CA159-14B1-40BB-9DE0-4C481F641211}"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2741375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7"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544C0E30-45C3-4416-94A6-AF75086503C1}"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15126885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3B680CC0-B4E9-4D9F-8FC3-E4E6302D7707}"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1896049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11"/>
          </p:nvPr>
        </p:nvSpPr>
        <p:spPr/>
        <p:txBody>
          <a:bodyPr/>
          <a:lstStyle>
            <a:lvl1pPr eaLnBrk="1" hangingPunct="1">
              <a:defRPr>
                <a:latin typeface="Verdana" pitchFamily="34" charset="0"/>
                <a:cs typeface="Arial"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12"/>
          </p:nvPr>
        </p:nvSpPr>
        <p:spPr/>
        <p:txBody>
          <a:bodyPr/>
          <a:lstStyle>
            <a:lvl1pPr eaLnBrk="1" hangingPunct="1">
              <a:defRPr smtClean="0">
                <a:latin typeface="Verdana" panose="020B0604030504040204" pitchFamily="34" charset="0"/>
                <a:cs typeface="Arial" panose="020B0604020202020204" pitchFamily="34" charset="0"/>
              </a:defRPr>
            </a:lvl1pPr>
          </a:lstStyle>
          <a:p>
            <a:pPr defTabSz="914400">
              <a:defRPr/>
            </a:pPr>
            <a:fld id="{40766783-6069-46DC-97C8-BFBA9164793C}" type="slidenum">
              <a:rPr lang="en-US" altLang="zh-TW" b="1" smtClean="0">
                <a:ea typeface="新細明體" panose="02020500000000000000" pitchFamily="18" charset="-120"/>
              </a:rPr>
              <a:pPr defTabSz="914400">
                <a:defRPr/>
              </a:pPr>
              <a:t>‹#›</a:t>
            </a:fld>
            <a:endParaRPr lang="en-US" altLang="zh-TW" b="1">
              <a:ea typeface="新細明體" panose="02020500000000000000" pitchFamily="18" charset="-120"/>
            </a:endParaRPr>
          </a:p>
        </p:txBody>
      </p:sp>
    </p:spTree>
    <p:extLst>
      <p:ext uri="{BB962C8B-B14F-4D97-AF65-F5344CB8AC3E}">
        <p14:creationId xmlns:p14="http://schemas.microsoft.com/office/powerpoint/2010/main" val="7514707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5" name="Footer Placeholder 4"/>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6" name="Slide Number Placeholder 5"/>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E2B37952-0A47-4C8B-A881-CE75F8774ACA}" type="slidenum">
              <a:rPr lang="en-US" altLang="zh-TW" smtClean="0"/>
              <a:pPr defTabSz="914400">
                <a:defRPr/>
              </a:pPr>
              <a:t>‹#›</a:t>
            </a:fld>
            <a:endParaRPr lang="en-US" altLang="zh-TW"/>
          </a:p>
        </p:txBody>
      </p:sp>
    </p:spTree>
    <p:extLst>
      <p:ext uri="{BB962C8B-B14F-4D97-AF65-F5344CB8AC3E}">
        <p14:creationId xmlns:p14="http://schemas.microsoft.com/office/powerpoint/2010/main" val="1986866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5" name="Footer Placeholder 4"/>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6" name="Slide Number Placeholder 5"/>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BDCF9E6B-5EA1-416A-BBB5-8B90191CFEFF}" type="slidenum">
              <a:rPr lang="en-US" altLang="zh-TW" smtClean="0"/>
              <a:pPr defTabSz="914400">
                <a:defRPr/>
              </a:pPr>
              <a:t>‹#›</a:t>
            </a:fld>
            <a:endParaRPr lang="en-US" altLang="zh-TW"/>
          </a:p>
        </p:txBody>
      </p:sp>
    </p:spTree>
    <p:extLst>
      <p:ext uri="{BB962C8B-B14F-4D97-AF65-F5344CB8AC3E}">
        <p14:creationId xmlns:p14="http://schemas.microsoft.com/office/powerpoint/2010/main" val="1092862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5" name="Footer Placeholder 4"/>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6" name="Slide Number Placeholder 5"/>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E1C54AE7-2EB5-4342-A3E6-9D07D94F65E8}" type="slidenum">
              <a:rPr lang="en-US" altLang="zh-TW" smtClean="0"/>
              <a:pPr defTabSz="914400">
                <a:defRPr/>
              </a:pPr>
              <a:t>‹#›</a:t>
            </a:fld>
            <a:endParaRPr lang="en-US" altLang="zh-TW"/>
          </a:p>
        </p:txBody>
      </p:sp>
    </p:spTree>
    <p:extLst>
      <p:ext uri="{BB962C8B-B14F-4D97-AF65-F5344CB8AC3E}">
        <p14:creationId xmlns:p14="http://schemas.microsoft.com/office/powerpoint/2010/main" val="1837456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6" name="Footer Placeholder 5"/>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7" name="Slide Number Placeholder 6"/>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CF8C35CF-12A4-4A2D-BE4A-F567E8477F0A}" type="slidenum">
              <a:rPr lang="en-US" altLang="zh-TW" smtClean="0"/>
              <a:pPr defTabSz="914400">
                <a:defRPr/>
              </a:pPr>
              <a:t>‹#›</a:t>
            </a:fld>
            <a:endParaRPr lang="en-US" altLang="zh-TW"/>
          </a:p>
        </p:txBody>
      </p:sp>
    </p:spTree>
    <p:extLst>
      <p:ext uri="{BB962C8B-B14F-4D97-AF65-F5344CB8AC3E}">
        <p14:creationId xmlns:p14="http://schemas.microsoft.com/office/powerpoint/2010/main" val="15787597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8" name="Footer Placeholder 7"/>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9" name="Slide Number Placeholder 8"/>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1FA48591-FB05-40B2-9172-A9185774A41D}" type="slidenum">
              <a:rPr lang="en-US" altLang="zh-TW" smtClean="0"/>
              <a:pPr defTabSz="914400">
                <a:defRPr/>
              </a:pPr>
              <a:t>‹#›</a:t>
            </a:fld>
            <a:endParaRPr lang="en-US" altLang="zh-TW"/>
          </a:p>
        </p:txBody>
      </p:sp>
    </p:spTree>
    <p:extLst>
      <p:ext uri="{BB962C8B-B14F-4D97-AF65-F5344CB8AC3E}">
        <p14:creationId xmlns:p14="http://schemas.microsoft.com/office/powerpoint/2010/main" val="497016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4" name="Footer Placeholder 3"/>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5" name="Slide Number Placeholder 4"/>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FF9F00D8-C301-4631-A8DD-7D5B85598887}" type="slidenum">
              <a:rPr lang="en-US" altLang="zh-TW" smtClean="0"/>
              <a:pPr defTabSz="914400">
                <a:defRPr/>
              </a:pPr>
              <a:t>‹#›</a:t>
            </a:fld>
            <a:endParaRPr lang="en-US" altLang="zh-TW"/>
          </a:p>
        </p:txBody>
      </p:sp>
    </p:spTree>
    <p:extLst>
      <p:ext uri="{BB962C8B-B14F-4D97-AF65-F5344CB8AC3E}">
        <p14:creationId xmlns:p14="http://schemas.microsoft.com/office/powerpoint/2010/main" val="2884702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3" name="Footer Placeholder 2"/>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4" name="Slide Number Placeholder 3"/>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8A7BD9FE-514E-4F7D-B591-B28F908BBFC3}" type="slidenum">
              <a:rPr lang="en-US" altLang="zh-TW" smtClean="0"/>
              <a:pPr defTabSz="914400">
                <a:defRPr/>
              </a:pPr>
              <a:t>‹#›</a:t>
            </a:fld>
            <a:endParaRPr lang="en-US" altLang="zh-TW"/>
          </a:p>
        </p:txBody>
      </p:sp>
    </p:spTree>
    <p:extLst>
      <p:ext uri="{BB962C8B-B14F-4D97-AF65-F5344CB8AC3E}">
        <p14:creationId xmlns:p14="http://schemas.microsoft.com/office/powerpoint/2010/main" val="2428806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6" name="Footer Placeholder 5"/>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7" name="Slide Number Placeholder 6"/>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96393861-7D5C-4404-B4CD-A111CCA7023A}" type="slidenum">
              <a:rPr lang="en-US" altLang="zh-TW" smtClean="0"/>
              <a:pPr defTabSz="914400">
                <a:defRPr/>
              </a:pPr>
              <a:t>‹#›</a:t>
            </a:fld>
            <a:endParaRPr lang="en-US" altLang="zh-TW"/>
          </a:p>
        </p:txBody>
      </p:sp>
    </p:spTree>
    <p:extLst>
      <p:ext uri="{BB962C8B-B14F-4D97-AF65-F5344CB8AC3E}">
        <p14:creationId xmlns:p14="http://schemas.microsoft.com/office/powerpoint/2010/main" val="2309752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6" name="Footer Placeholder 5"/>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7" name="Slide Number Placeholder 6"/>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78333942-91CF-44C6-82BF-A95DFF627A16}" type="slidenum">
              <a:rPr lang="en-US" altLang="zh-TW" smtClean="0"/>
              <a:pPr defTabSz="914400">
                <a:defRPr/>
              </a:pPr>
              <a:t>‹#›</a:t>
            </a:fld>
            <a:endParaRPr lang="en-US" altLang="zh-TW"/>
          </a:p>
        </p:txBody>
      </p:sp>
    </p:spTree>
    <p:extLst>
      <p:ext uri="{BB962C8B-B14F-4D97-AF65-F5344CB8AC3E}">
        <p14:creationId xmlns:p14="http://schemas.microsoft.com/office/powerpoint/2010/main" val="3828302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5" name="Footer Placeholder 4"/>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6" name="Slide Number Placeholder 5"/>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B7591C75-0C55-40BC-86BD-21AA74A14DD4}" type="slidenum">
              <a:rPr lang="en-US" altLang="zh-TW" smtClean="0"/>
              <a:pPr defTabSz="914400">
                <a:defRPr/>
              </a:pPr>
              <a:t>‹#›</a:t>
            </a:fld>
            <a:endParaRPr lang="en-US" altLang="zh-TW"/>
          </a:p>
        </p:txBody>
      </p:sp>
    </p:spTree>
    <p:extLst>
      <p:ext uri="{BB962C8B-B14F-4D97-AF65-F5344CB8AC3E}">
        <p14:creationId xmlns:p14="http://schemas.microsoft.com/office/powerpoint/2010/main" val="19177795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lgn="ctr" eaLnBrk="0" hangingPunct="0">
              <a:defRPr b="1">
                <a:latin typeface="Tahoma" charset="0"/>
              </a:defRPr>
            </a:lvl1pPr>
          </a:lstStyle>
          <a:p>
            <a:pPr defTabSz="914400">
              <a:defRPr/>
            </a:pPr>
            <a:endParaRPr lang="en-US" altLang="zh-TW"/>
          </a:p>
        </p:txBody>
      </p:sp>
      <p:sp>
        <p:nvSpPr>
          <p:cNvPr id="5" name="Footer Placeholder 4"/>
          <p:cNvSpPr>
            <a:spLocks noGrp="1"/>
          </p:cNvSpPr>
          <p:nvPr>
            <p:ph type="ftr" sz="quarter" idx="11"/>
          </p:nvPr>
        </p:nvSpPr>
        <p:spPr/>
        <p:txBody>
          <a:bodyPr/>
          <a:lstStyle>
            <a:lvl1pPr eaLnBrk="0" hangingPunct="0">
              <a:defRPr b="1">
                <a:latin typeface="Tahoma" charset="0"/>
              </a:defRPr>
            </a:lvl1pPr>
          </a:lstStyle>
          <a:p>
            <a:pPr defTabSz="914400">
              <a:defRPr/>
            </a:pPr>
            <a:endParaRPr lang="en-US" altLang="zh-TW"/>
          </a:p>
        </p:txBody>
      </p:sp>
      <p:sp>
        <p:nvSpPr>
          <p:cNvPr id="6" name="Slide Number Placeholder 5"/>
          <p:cNvSpPr>
            <a:spLocks noGrp="1"/>
          </p:cNvSpPr>
          <p:nvPr>
            <p:ph type="sldNum" sz="quarter" idx="12"/>
          </p:nvPr>
        </p:nvSpPr>
        <p:spPr/>
        <p:txBody>
          <a:bodyPr/>
          <a:lstStyle>
            <a:lvl1pPr eaLnBrk="0" hangingPunct="0">
              <a:defRPr b="1" smtClean="0">
                <a:latin typeface="Tahoma" panose="020B0604030504040204" pitchFamily="34" charset="0"/>
              </a:defRPr>
            </a:lvl1pPr>
          </a:lstStyle>
          <a:p>
            <a:pPr defTabSz="914400">
              <a:defRPr/>
            </a:pPr>
            <a:fld id="{FC64639E-AC37-4621-83DC-FBFD14F09DDF}" type="slidenum">
              <a:rPr lang="en-US" altLang="zh-TW" smtClean="0"/>
              <a:pPr defTabSz="914400">
                <a:defRPr/>
              </a:pPr>
              <a:t>‹#›</a:t>
            </a:fld>
            <a:endParaRPr lang="en-US" altLang="zh-TW"/>
          </a:p>
        </p:txBody>
      </p:sp>
    </p:spTree>
    <p:extLst>
      <p:ext uri="{BB962C8B-B14F-4D97-AF65-F5344CB8AC3E}">
        <p14:creationId xmlns:p14="http://schemas.microsoft.com/office/powerpoint/2010/main" val="3083239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Tahoma" charset="0"/>
              </a:defRPr>
            </a:lvl1pPr>
          </a:lstStyle>
          <a:p>
            <a:pPr defTabSz="914400">
              <a:defRPr/>
            </a:pPr>
            <a:endParaRPr lang="en-US" altLang="zh-TW" b="1">
              <a:ea typeface="新細明體" panose="02020500000000000000" pitchFamily="18" charset="-120"/>
            </a:endParaRPr>
          </a:p>
        </p:txBody>
      </p:sp>
      <p:sp>
        <p:nvSpPr>
          <p:cNvPr id="5"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Tahoma" charset="0"/>
              </a:defRPr>
            </a:lvl1pPr>
          </a:lstStyle>
          <a:p>
            <a:pPr defTabSz="914400">
              <a:defRPr/>
            </a:pPr>
            <a:endParaRPr lang="en-US" altLang="zh-TW" b="1">
              <a:ea typeface="新細明體" panose="02020500000000000000" pitchFamily="18" charset="-120"/>
            </a:endParaRPr>
          </a:p>
        </p:txBody>
      </p:sp>
      <p:sp>
        <p:nvSpPr>
          <p:cNvPr id="6" name="投影片編號版面配置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defTabSz="914400">
              <a:defRPr/>
            </a:pPr>
            <a:fld id="{87F01C2F-28D7-433B-B775-2123DAA55D8D}" type="slidenum">
              <a:rPr lang="en-US" altLang="zh-TW" b="1" smtClean="0">
                <a:latin typeface="Tahoma" panose="020B0604030504040204" pitchFamily="34" charset="0"/>
                <a:ea typeface="新細明體" panose="02020500000000000000" pitchFamily="18" charset="-120"/>
              </a:rPr>
              <a:pPr defTabSz="914400">
                <a:defRPr/>
              </a:pPr>
              <a:t>‹#›</a:t>
            </a:fld>
            <a:endParaRPr lang="en-US" altLang="zh-TW" b="1">
              <a:latin typeface="Tahoma" panose="020B0604030504040204" pitchFamily="34" charset="0"/>
              <a:ea typeface="新細明體" panose="02020500000000000000" pitchFamily="18" charset="-120"/>
            </a:endParaRPr>
          </a:p>
        </p:txBody>
      </p:sp>
    </p:spTree>
    <p:extLst>
      <p:ext uri="{BB962C8B-B14F-4D97-AF65-F5344CB8AC3E}">
        <p14:creationId xmlns:p14="http://schemas.microsoft.com/office/powerpoint/2010/main" val="1303539034"/>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b="0">
                <a:solidFill>
                  <a:srgbClr val="000000"/>
                </a:solidFill>
                <a:latin typeface="Times New Roman" pitchFamily="18" charset="0"/>
                <a:ea typeface="新細明體" charset="-120"/>
              </a:defRPr>
            </a:lvl1pPr>
          </a:lstStyle>
          <a:p>
            <a:pPr defTabSz="914400">
              <a:defRPr/>
            </a:pPr>
            <a:endParaRPr lang="en-US" altLang="zh-TW"/>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solidFill>
                  <a:srgbClr val="000000"/>
                </a:solidFill>
                <a:latin typeface="Times New Roman" pitchFamily="18" charset="0"/>
                <a:ea typeface="新細明體" charset="-120"/>
              </a:defRPr>
            </a:lvl1pPr>
          </a:lstStyle>
          <a:p>
            <a:pPr defTabSz="914400">
              <a:defRPr/>
            </a:pPr>
            <a:endParaRPr lang="en-US" altLang="zh-TW"/>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smtClean="0">
                <a:solidFill>
                  <a:srgbClr val="000000"/>
                </a:solidFill>
                <a:latin typeface="Times New Roman" panose="02020603050405020304" pitchFamily="18" charset="0"/>
                <a:ea typeface="新細明體" panose="02020500000000000000" pitchFamily="18" charset="-120"/>
              </a:defRPr>
            </a:lvl1pPr>
          </a:lstStyle>
          <a:p>
            <a:pPr defTabSz="914400">
              <a:defRPr/>
            </a:pPr>
            <a:fld id="{7DE639D6-CBF1-4A55-B9A7-E5A1166E8E1B}" type="slidenum">
              <a:rPr lang="en-US" altLang="zh-TW" smtClean="0"/>
              <a:pPr defTabSz="914400">
                <a:defRPr/>
              </a:pPr>
              <a:t>‹#›</a:t>
            </a:fld>
            <a:endParaRPr lang="en-US" altLang="zh-TW"/>
          </a:p>
        </p:txBody>
      </p:sp>
    </p:spTree>
    <p:extLst>
      <p:ext uri="{BB962C8B-B14F-4D97-AF65-F5344CB8AC3E}">
        <p14:creationId xmlns:p14="http://schemas.microsoft.com/office/powerpoint/2010/main" val="734701056"/>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9525"/>
            <a:ext cx="12313163" cy="6858001"/>
          </a:xfrm>
          <a:prstGeom prst="rect">
            <a:avLst/>
          </a:prstGeom>
        </p:spPr>
      </p:pic>
      <p:sp>
        <p:nvSpPr>
          <p:cNvPr id="3" name="Rectangle 39"/>
          <p:cNvSpPr>
            <a:spLocks noChangeArrowheads="1"/>
          </p:cNvSpPr>
          <p:nvPr/>
        </p:nvSpPr>
        <p:spPr bwMode="auto">
          <a:xfrm>
            <a:off x="788997" y="-105428"/>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見</a:t>
            </a: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證分</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享 </a:t>
            </a: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Testimony Sharing</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40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4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方志</a:t>
            </a:r>
            <a:r>
              <a:rPr kumimoji="0" lang="en-US" altLang="zh-TW"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40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弟</a:t>
            </a: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兄</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pic>
        <p:nvPicPr>
          <p:cNvPr id="2" name="Picture 1"/>
          <p:cNvPicPr>
            <a:picLocks noChangeAspect="1"/>
          </p:cNvPicPr>
          <p:nvPr/>
        </p:nvPicPr>
        <p:blipFill>
          <a:blip r:embed="rId3"/>
          <a:stretch>
            <a:fillRect/>
          </a:stretch>
        </p:blipFill>
        <p:spPr>
          <a:xfrm>
            <a:off x="7720104" y="2319059"/>
            <a:ext cx="3616255" cy="4586568"/>
          </a:xfrm>
          <a:prstGeom prst="rect">
            <a:avLst/>
          </a:prstGeom>
        </p:spPr>
      </p:pic>
    </p:spTree>
    <p:extLst>
      <p:ext uri="{BB962C8B-B14F-4D97-AF65-F5344CB8AC3E}">
        <p14:creationId xmlns:p14="http://schemas.microsoft.com/office/powerpoint/2010/main" val="2408383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6000" b="1" dirty="0">
                <a:solidFill>
                  <a:srgbClr val="002060"/>
                </a:solidFill>
                <a:latin typeface="Century" panose="02040604050505020304" pitchFamily="18" charset="0"/>
                <a:ea typeface="DFKai-SB" panose="03000509000000000000" pitchFamily="65" charset="-120"/>
                <a:cs typeface="Arial" charset="0"/>
              </a:rPr>
              <a:t>神如何對我們說話</a:t>
            </a:r>
            <a:endParaRPr kumimoji="0" lang="en-US" altLang="zh-TW" sz="54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4000" b="1" dirty="0" smtClean="0">
                <a:solidFill>
                  <a:srgbClr val="002060"/>
                </a:solidFill>
                <a:latin typeface="Century" panose="02040604050505020304" pitchFamily="18" charset="0"/>
                <a:ea typeface="DFKai-SB" panose="03000509000000000000" pitchFamily="65" charset="-120"/>
                <a:cs typeface="Arial" charset="0"/>
              </a:rPr>
              <a:t>How God Speaks to Us</a:t>
            </a:r>
            <a:endParaRPr kumimoji="0" lang="en-US" altLang="zh-TW" sz="9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波</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April </a:t>
            </a:r>
            <a:r>
              <a:rPr lang="en-US" altLang="zh-TW" sz="2800"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30</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97121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249122" y="1983283"/>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「啟示」是基督信仰的核心</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958162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0799" y="164375"/>
            <a:ext cx="10695868" cy="4016484"/>
          </a:xfrm>
          <a:prstGeom prst="rect">
            <a:avLst/>
          </a:prstGeom>
        </p:spPr>
        <p:txBody>
          <a:bodyPr wrap="square">
            <a:spAutoFit/>
          </a:bodyPr>
          <a:lstStyle/>
          <a:p>
            <a:pPr lvl="0" defTabSz="914400" eaLnBrk="1" hangingPunct="1">
              <a:defRPr/>
            </a:pPr>
            <a:r>
              <a:rPr kumimoji="1" lang="zh-TW" altLang="en-US" sz="4000" b="1" dirty="0">
                <a:solidFill>
                  <a:srgbClr val="FFFFFF"/>
                </a:solidFill>
                <a:latin typeface="DFKai-SB" panose="03000509000000000000" pitchFamily="65" charset="-120"/>
                <a:ea typeface="DFKai-SB" panose="03000509000000000000" pitchFamily="65" charset="-120"/>
              </a:rPr>
              <a:t>聖經都是</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神所默示</a:t>
            </a:r>
            <a:r>
              <a:rPr kumimoji="1" lang="zh-TW" altLang="en-US" sz="4000" b="1" dirty="0" smtClean="0">
                <a:solidFill>
                  <a:srgbClr val="FFFFFF"/>
                </a:solidFill>
                <a:latin typeface="DFKai-SB" panose="03000509000000000000" pitchFamily="65" charset="-120"/>
                <a:ea typeface="DFKai-SB" panose="03000509000000000000" pitchFamily="65" charset="-120"/>
              </a:rPr>
              <a:t>的，</a:t>
            </a:r>
            <a:r>
              <a:rPr kumimoji="1" lang="zh-TW" altLang="en-US" sz="4000" b="1" dirty="0">
                <a:solidFill>
                  <a:srgbClr val="FFFFFF"/>
                </a:solidFill>
                <a:latin typeface="DFKai-SB" panose="03000509000000000000" pitchFamily="65" charset="-120"/>
                <a:ea typeface="DFKai-SB" panose="03000509000000000000" pitchFamily="65" charset="-120"/>
              </a:rPr>
              <a:t>於教訓、督責、使人歸正、教導人學義都是有益的</a:t>
            </a:r>
            <a:r>
              <a:rPr kumimoji="1" lang="zh-TW" altLang="en-US" sz="4000" b="1" dirty="0" smtClean="0">
                <a:solidFill>
                  <a:srgbClr val="FFFFFF"/>
                </a:solidFill>
                <a:latin typeface="DFKai-SB" panose="03000509000000000000" pitchFamily="65" charset="-120"/>
                <a:ea typeface="DFKai-SB" panose="03000509000000000000" pitchFamily="65" charset="-120"/>
              </a:rPr>
              <a:t>，叫</a:t>
            </a:r>
            <a:r>
              <a:rPr kumimoji="1" lang="zh-TW" altLang="en-US" sz="4000" b="1" dirty="0">
                <a:solidFill>
                  <a:srgbClr val="FFFFFF"/>
                </a:solidFill>
                <a:latin typeface="DFKai-SB" panose="03000509000000000000" pitchFamily="65" charset="-120"/>
                <a:ea typeface="DFKai-SB" panose="03000509000000000000" pitchFamily="65" charset="-120"/>
              </a:rPr>
              <a:t>屬</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神的人得以完全，預備行各樣的善事</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eaLnBrk="1" hangingPunct="1">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提摩太後書</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2 Timothy 3:16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altLang="zh-TW" sz="2800" b="1" dirty="0">
                <a:solidFill>
                  <a:srgbClr val="FFFFFF"/>
                </a:solidFill>
                <a:latin typeface="Century" panose="02040604050505020304" pitchFamily="18" charset="0"/>
                <a:ea typeface="DFKai-SB" pitchFamily="65" charset="-120"/>
                <a:cs typeface="Arial" charset="0"/>
              </a:rPr>
              <a:t>All Scripture is God-breathed and is useful for teaching, rebuking, correcting and training in righteousness</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so that the servant of </a:t>
            </a:r>
            <a:r>
              <a:rPr lang="en-US" altLang="zh-TW" sz="2800" b="1" dirty="0" smtClean="0">
                <a:solidFill>
                  <a:srgbClr val="FFFFFF"/>
                </a:solidFill>
                <a:latin typeface="Century" panose="02040604050505020304" pitchFamily="18" charset="0"/>
                <a:ea typeface="DFKai-SB" pitchFamily="65" charset="-120"/>
                <a:cs typeface="Arial" charset="0"/>
              </a:rPr>
              <a:t>God </a:t>
            </a:r>
            <a:r>
              <a:rPr lang="en-US" altLang="zh-TW" sz="2800" b="1" dirty="0">
                <a:solidFill>
                  <a:srgbClr val="FFFFFF"/>
                </a:solidFill>
                <a:latin typeface="Century" panose="02040604050505020304" pitchFamily="18" charset="0"/>
                <a:ea typeface="DFKai-SB" pitchFamily="65" charset="-120"/>
                <a:cs typeface="Arial" charset="0"/>
              </a:rPr>
              <a:t>may be thoroughly equipped for every good work.</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97293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576"/>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聖經中彌賽亞</a:t>
            </a:r>
            <a:r>
              <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末世的預言與個人性預言</a:t>
            </a:r>
            <a:endParaRPr kumimoji="0" lang="en-US" altLang="zh-TW" sz="1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65296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7195" y="225989"/>
            <a:ext cx="11025052" cy="538609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我就俯伏在他腳前要拜他</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他</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說：「千萬不可</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我</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和你，並你那些為耶穌作見證的弟兄同是作僕人的，你要敬拜　神。」因為預言中的靈意乃是為耶穌作見證</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啟示錄</a:t>
            </a:r>
            <a:r>
              <a:rPr kumimoji="1" lang="zh-TW" altLang="en-US"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Revelation 19:10</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At this I fell at his feet to worship him. But he said to me, “Don’t do that!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I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am a fellow servant with you and with your brothers and sisters who hold to the testimony of Jesus. Worship God!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For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it is the Spirit of prophecy who bears testimony to Jesus.”</a:t>
            </a:r>
          </a:p>
        </p:txBody>
      </p:sp>
    </p:spTree>
    <p:extLst>
      <p:ext uri="{BB962C8B-B14F-4D97-AF65-F5344CB8AC3E}">
        <p14:creationId xmlns:p14="http://schemas.microsoft.com/office/powerpoint/2010/main" val="1948003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7195" y="225989"/>
            <a:ext cx="11025052" cy="68480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我向一切聽見這書上預言的作見證，若有人在這預言上加添甚麼，</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神必將寫在這書上的災禍加在他身上</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；這</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書上的預言，若有人刪去甚麼，</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神必從這書上所寫的生命樹和聖城刪去他的</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分。 </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啟示錄</a:t>
            </a:r>
            <a:r>
              <a:rPr kumimoji="1" lang="zh-TW" altLang="en-US"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Revelation 22:18-19</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I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warn everyone who hears the words of the prophecy of this scroll: If anyone adds anything to them, God will add to that person the plagues described in this scroll. 19 And if anyone takes words away from this scroll of prophecy, God will take away from that person any share in the tree of life and in the Holy City, which are described in this scroll.</a:t>
            </a:r>
          </a:p>
        </p:txBody>
      </p:sp>
    </p:spTree>
    <p:extLst>
      <p:ext uri="{BB962C8B-B14F-4D97-AF65-F5344CB8AC3E}">
        <p14:creationId xmlns:p14="http://schemas.microsoft.com/office/powerpoint/2010/main" val="2871967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神對舊約中的先知</a:t>
            </a:r>
            <a:r>
              <a:rPr lang="zh-TW" altLang="en-US" sz="4800" b="1" dirty="0">
                <a:solidFill>
                  <a:srgbClr val="FFFFFF"/>
                </a:solidFill>
                <a:latin typeface="DFKai-SB" panose="03000509000000000000" pitchFamily="65" charset="-120"/>
                <a:ea typeface="DFKai-SB" panose="03000509000000000000" pitchFamily="65" charset="-120"/>
              </a:rPr>
              <a:t>的要求</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915810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541" y="142386"/>
            <a:ext cx="11401261" cy="641714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耶和華的話臨到我說</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人子啊，你要說預言攻擊以色列中說預言的先知，對那些本己心發預言的說：</a:t>
            </a:r>
            <a:r>
              <a:rPr kumimoji="1"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你們當聽耶和華的話。</a:t>
            </a:r>
            <a:r>
              <a:rPr kumimoji="1"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」主</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耶和華如此說：「愚頑的先知有禍了，他們隨從自己的心意，卻一無所見</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以西結</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書 </a:t>
            </a:r>
            <a:r>
              <a:rPr kumimoji="1"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Ezekiel 13:1-3</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 word of the Lord came to me</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“Son of man, prophesy against the prophets of Israel who are now prophesying. Say to those who prophesy out of their own imagination: ‘Hear the word of the Lord!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This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is what the Sovereign Lord says: Woe to the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foolish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prophets who follow their own spirit and have seen nothing!</a:t>
            </a:r>
          </a:p>
        </p:txBody>
      </p:sp>
    </p:spTree>
    <p:extLst>
      <p:ext uri="{BB962C8B-B14F-4D97-AF65-F5344CB8AC3E}">
        <p14:creationId xmlns:p14="http://schemas.microsoft.com/office/powerpoint/2010/main" val="2053102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神對新</a:t>
            </a: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中的先知</a:t>
            </a:r>
            <a:r>
              <a:rPr lang="zh-TW" altLang="en-US" sz="4800" b="1" dirty="0">
                <a:solidFill>
                  <a:srgbClr val="FFFFFF"/>
                </a:solidFill>
                <a:latin typeface="DFKai-SB" panose="03000509000000000000" pitchFamily="65" charset="-120"/>
                <a:ea typeface="DFKai-SB" panose="03000509000000000000" pitchFamily="65" charset="-120"/>
              </a:rPr>
              <a:t>的期許</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686266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7195" y="225989"/>
            <a:ext cx="10763795" cy="29546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但作先知講</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道</a:t>
            </a:r>
            <a:r>
              <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預</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言</a:t>
            </a:r>
            <a:r>
              <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，是對人說，要造就、安慰、勸勉人。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哥林多前書</a:t>
            </a:r>
            <a:r>
              <a:rPr kumimoji="1" lang="zh-TW" altLang="en-US"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2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 Corinthians </a:t>
            </a:r>
            <a:r>
              <a:rPr kumimoji="1"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14:3</a:t>
            </a:r>
            <a:r>
              <a:rPr kumimoji="1"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But the one who prophesies speaks to people for their strengthening, encouraging and comfort. </a:t>
            </a:r>
          </a:p>
        </p:txBody>
      </p:sp>
    </p:spTree>
    <p:extLst>
      <p:ext uri="{BB962C8B-B14F-4D97-AF65-F5344CB8AC3E}">
        <p14:creationId xmlns:p14="http://schemas.microsoft.com/office/powerpoint/2010/main" val="3605732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個人性預言</a:t>
            </a:r>
            <a:r>
              <a:rPr kumimoji="0" lang="zh-TW" altLang="en-US" sz="4800" b="1" i="0" u="none" strike="noStrike" kern="1200" cap="none" spc="0" normalizeH="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noProof="0" dirty="0" smtClean="0">
                <a:ln>
                  <a:noFill/>
                </a:ln>
                <a:solidFill>
                  <a:srgbClr val="FFFFFF"/>
                </a:solidFill>
                <a:effectLst/>
                <a:uLnTx/>
                <a:uFillTx/>
                <a:latin typeface="Century" panose="02040604050505020304" pitchFamily="18" charset="0"/>
                <a:ea typeface="DFKai-SB" panose="03000509000000000000" pitchFamily="65" charset="-120"/>
              </a:rPr>
              <a:t>Personal Prophecy</a:t>
            </a:r>
            <a:endParaRPr kumimoji="0" lang="en-US" altLang="zh-TW" sz="1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645953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FFFFFF"/>
                </a:solidFill>
                <a:latin typeface="DFKai-SB" panose="03000509000000000000" pitchFamily="65" charset="-120"/>
                <a:ea typeface="DFKai-SB" panose="03000509000000000000" pitchFamily="65" charset="-120"/>
              </a:rPr>
              <a:t>舊</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約中個人性預言的例子</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884494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3415" y="37883"/>
            <a:ext cx="11307210" cy="8032968"/>
          </a:xfrm>
          <a:prstGeom prst="rect">
            <a:avLst/>
          </a:prstGeom>
        </p:spPr>
        <p:txBody>
          <a:bodyPr wrap="square">
            <a:spAutoFit/>
          </a:bodyPr>
          <a:lstStyle/>
          <a:p>
            <a:pPr lvl="0" defTabSz="914400" eaLnBrk="1" hangingPunct="1">
              <a:defRPr/>
            </a:pPr>
            <a:r>
              <a:rPr kumimoji="1" lang="zh-TW" altLang="en-US" sz="4000" b="1" dirty="0">
                <a:solidFill>
                  <a:srgbClr val="FFFFFF"/>
                </a:solidFill>
                <a:latin typeface="DFKai-SB" panose="03000509000000000000" pitchFamily="65" charset="-120"/>
                <a:ea typeface="DFKai-SB" panose="03000509000000000000" pitchFamily="65" charset="-120"/>
              </a:rPr>
              <a:t>那時，耶和華的靈在會中臨到利未人亞薩的後裔─瑪探雅的玄孫，耶利的曾孫，比拿雅的孫子，撒迦利雅的兒子雅哈悉。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說：「猶大眾人、耶路撒冷的居民，和約沙法王，你們請聽。耶和華對你們如此說：</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不要因這大軍恐懼驚惶；因為勝敗不在乎你們，乃在乎　神。 </a:t>
            </a:r>
            <a:r>
              <a:rPr kumimoji="1" lang="zh-TW" altLang="en-US" sz="4000" b="1" dirty="0" smtClean="0">
                <a:solidFill>
                  <a:srgbClr val="FFFFFF"/>
                </a:solidFill>
                <a:latin typeface="DFKai-SB" panose="03000509000000000000" pitchFamily="65" charset="-120"/>
                <a:ea typeface="DFKai-SB" panose="03000509000000000000" pitchFamily="65" charset="-120"/>
              </a:rPr>
              <a:t>明</a:t>
            </a:r>
            <a:r>
              <a:rPr kumimoji="1" lang="zh-TW" altLang="en-US" sz="4000" b="1" dirty="0">
                <a:solidFill>
                  <a:srgbClr val="FFFFFF"/>
                </a:solidFill>
                <a:latin typeface="DFKai-SB" panose="03000509000000000000" pitchFamily="65" charset="-120"/>
                <a:ea typeface="DFKai-SB" panose="03000509000000000000" pitchFamily="65" charset="-120"/>
              </a:rPr>
              <a:t>日你們要下去迎敵，他們是從洗斯坡上來，你們必在耶魯伊勒曠野前的谷口遇見他們。 </a:t>
            </a:r>
            <a:r>
              <a:rPr kumimoji="1" lang="zh-TW" altLang="en-US" sz="4000" b="1" dirty="0" smtClean="0">
                <a:solidFill>
                  <a:srgbClr val="FFFFFF"/>
                </a:solidFill>
                <a:latin typeface="DFKai-SB" panose="03000509000000000000" pitchFamily="65" charset="-120"/>
                <a:ea typeface="DFKai-SB" panose="03000509000000000000" pitchFamily="65" charset="-120"/>
              </a:rPr>
              <a:t>猶</a:t>
            </a:r>
            <a:r>
              <a:rPr kumimoji="1" lang="zh-TW" altLang="en-US" sz="4000" b="1" dirty="0">
                <a:solidFill>
                  <a:srgbClr val="FFFFFF"/>
                </a:solidFill>
                <a:latin typeface="DFKai-SB" panose="03000509000000000000" pitchFamily="65" charset="-120"/>
                <a:ea typeface="DFKai-SB" panose="03000509000000000000" pitchFamily="65" charset="-120"/>
              </a:rPr>
              <a:t>大和耶路撒冷人哪，這次你們不要爭戰，要擺陣站著，看耶和華為你們施行拯救。不要恐懼，也不要驚惶</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000" b="1" dirty="0">
                <a:solidFill>
                  <a:srgbClr val="FFFFFF"/>
                </a:solidFill>
                <a:latin typeface="DFKai-SB" panose="03000509000000000000" pitchFamily="65" charset="-120"/>
                <a:ea typeface="DFKai-SB" panose="03000509000000000000" pitchFamily="65" charset="-120"/>
              </a:rPr>
              <a:t>歷代志</a:t>
            </a:r>
            <a:r>
              <a:rPr kumimoji="1" lang="zh-TW" altLang="en-US" sz="4000" b="1" dirty="0" smtClean="0">
                <a:solidFill>
                  <a:srgbClr val="FFFFFF"/>
                </a:solidFill>
                <a:latin typeface="DFKai-SB" panose="03000509000000000000" pitchFamily="65" charset="-120"/>
                <a:ea typeface="DFKai-SB" panose="03000509000000000000" pitchFamily="65" charset="-120"/>
              </a:rPr>
              <a:t>下</a:t>
            </a:r>
            <a:r>
              <a:rPr kumimoji="1" lang="zh-TW" altLang="en-US"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3200" b="1" dirty="0" smtClean="0">
                <a:solidFill>
                  <a:srgbClr val="FFFFFF"/>
                </a:solidFill>
                <a:latin typeface="Century" panose="02040604050505020304" pitchFamily="18" charset="0"/>
                <a:ea typeface="DFKai-SB" panose="03000509000000000000" pitchFamily="65" charset="-120"/>
              </a:rPr>
              <a:t>2 Chronicles 20:14-17</a:t>
            </a:r>
            <a:r>
              <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But the one who prophesies speaks to people for their strengthening, encouraging and comfort. </a:t>
            </a:r>
          </a:p>
        </p:txBody>
      </p:sp>
    </p:spTree>
    <p:extLst>
      <p:ext uri="{BB962C8B-B14F-4D97-AF65-F5344CB8AC3E}">
        <p14:creationId xmlns:p14="http://schemas.microsoft.com/office/powerpoint/2010/main" val="3626972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250807" y="1978059"/>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新</a:t>
            </a: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中個人性預言的例子</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1533035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3594" y="159150"/>
            <a:ext cx="11087752" cy="6432530"/>
          </a:xfrm>
          <a:prstGeom prst="rect">
            <a:avLst/>
          </a:prstGeom>
        </p:spPr>
        <p:txBody>
          <a:bodyPr wrap="square">
            <a:spAutoFit/>
          </a:bodyPr>
          <a:lstStyle/>
          <a:p>
            <a:pPr lvl="0" defTabSz="914400" eaLnBrk="1" hangingPunct="1">
              <a:defRPr/>
            </a:pPr>
            <a:r>
              <a:rPr kumimoji="1" lang="zh-TW" altLang="en-US" sz="4000" b="1" dirty="0">
                <a:solidFill>
                  <a:srgbClr val="FFFFFF"/>
                </a:solidFill>
                <a:latin typeface="DFKai-SB" panose="03000509000000000000" pitchFamily="65" charset="-120"/>
                <a:ea typeface="DFKai-SB" panose="03000509000000000000" pitchFamily="65" charset="-120"/>
              </a:rPr>
              <a:t>當那些日子，有幾位先知從耶路撒冷下到安提阿。 </a:t>
            </a:r>
            <a:r>
              <a:rPr kumimoji="1" lang="zh-TW" altLang="en-US" sz="4000" b="1" dirty="0" smtClean="0">
                <a:solidFill>
                  <a:srgbClr val="FFFFFF"/>
                </a:solidFill>
                <a:latin typeface="DFKai-SB" panose="03000509000000000000" pitchFamily="65" charset="-120"/>
                <a:ea typeface="DFKai-SB" panose="03000509000000000000" pitchFamily="65" charset="-120"/>
              </a:rPr>
              <a:t>內</a:t>
            </a:r>
            <a:r>
              <a:rPr kumimoji="1" lang="zh-TW" altLang="en-US" sz="4000" b="1" dirty="0">
                <a:solidFill>
                  <a:srgbClr val="FFFFFF"/>
                </a:solidFill>
                <a:latin typeface="DFKai-SB" panose="03000509000000000000" pitchFamily="65" charset="-120"/>
                <a:ea typeface="DFKai-SB" panose="03000509000000000000" pitchFamily="65" charset="-120"/>
              </a:rPr>
              <a:t>中有一位，名叫亞迦布，站起來，藉著聖靈指明天下將有大饑荒。（這事到革老丟年間果然有了。） </a:t>
            </a:r>
            <a:r>
              <a:rPr kumimoji="1" lang="zh-TW" altLang="en-US" sz="4000" b="1" dirty="0" smtClean="0">
                <a:solidFill>
                  <a:srgbClr val="FFFFFF"/>
                </a:solidFill>
                <a:latin typeface="DFKai-SB" panose="03000509000000000000" pitchFamily="65" charset="-120"/>
                <a:ea typeface="DFKai-SB" panose="03000509000000000000" pitchFamily="65" charset="-120"/>
              </a:rPr>
              <a:t>於</a:t>
            </a:r>
            <a:r>
              <a:rPr kumimoji="1" lang="zh-TW" altLang="en-US" sz="4000" b="1" dirty="0">
                <a:solidFill>
                  <a:srgbClr val="FFFFFF"/>
                </a:solidFill>
                <a:latin typeface="DFKai-SB" panose="03000509000000000000" pitchFamily="65" charset="-120"/>
                <a:ea typeface="DFKai-SB" panose="03000509000000000000" pitchFamily="65" charset="-120"/>
              </a:rPr>
              <a:t>是門徒定意照各人的力量捐錢，送去供給住在猶太的弟</a:t>
            </a:r>
            <a:r>
              <a:rPr kumimoji="1" lang="zh-TW" altLang="en-US" sz="4000" b="1" dirty="0" smtClean="0">
                <a:solidFill>
                  <a:srgbClr val="FFFFFF"/>
                </a:solidFill>
                <a:latin typeface="DFKai-SB" panose="03000509000000000000" pitchFamily="65" charset="-120"/>
                <a:ea typeface="DFKai-SB" panose="03000509000000000000" pitchFamily="65" charset="-120"/>
              </a:rPr>
              <a:t>兄。</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使徒行傳</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Acts 11:27-29</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altLang="zh-TW" sz="2800" b="1" dirty="0">
                <a:solidFill>
                  <a:srgbClr val="FFFFFF"/>
                </a:solidFill>
                <a:latin typeface="Century" panose="02040604050505020304" pitchFamily="18" charset="0"/>
                <a:ea typeface="DFKai-SB" pitchFamily="65" charset="-120"/>
                <a:cs typeface="Arial" charset="0"/>
              </a:rPr>
              <a:t>During this time some prophets came down from Jerusalem to Antioch</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One of them, named </a:t>
            </a:r>
            <a:r>
              <a:rPr lang="en-US" altLang="zh-TW" sz="2800" b="1" dirty="0" err="1">
                <a:solidFill>
                  <a:srgbClr val="FFFFFF"/>
                </a:solidFill>
                <a:latin typeface="Century" panose="02040604050505020304" pitchFamily="18" charset="0"/>
                <a:ea typeface="DFKai-SB" pitchFamily="65" charset="-120"/>
                <a:cs typeface="Arial" charset="0"/>
              </a:rPr>
              <a:t>Agabus</a:t>
            </a:r>
            <a:r>
              <a:rPr lang="en-US" altLang="zh-TW" sz="2800" b="1" dirty="0">
                <a:solidFill>
                  <a:srgbClr val="FFFFFF"/>
                </a:solidFill>
                <a:latin typeface="Century" panose="02040604050505020304" pitchFamily="18" charset="0"/>
                <a:ea typeface="DFKai-SB" pitchFamily="65" charset="-120"/>
                <a:cs typeface="Arial" charset="0"/>
              </a:rPr>
              <a:t>, stood up and through the Spirit predicted that a severe famine would spread over the entire Roman world. (This happened during the reign of Claudius.) </a:t>
            </a:r>
            <a:r>
              <a:rPr lang="zh-TW" altLang="en-US" sz="2800" b="1" dirty="0">
                <a:solidFill>
                  <a:srgbClr val="FFFFFF"/>
                </a:solidFill>
                <a:latin typeface="Century" panose="02040604050505020304" pitchFamily="18" charset="0"/>
                <a:ea typeface="DFKai-SB" pitchFamily="65" charset="-120"/>
                <a:cs typeface="Arial" charset="0"/>
              </a:rPr>
              <a:t> </a:t>
            </a:r>
            <a:r>
              <a:rPr lang="zh-TW" altLang="en-US" sz="2800" b="1" dirty="0" smtClean="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The disciples, as each one was able, decided to provide help for the brothers and sisters living in </a:t>
            </a:r>
            <a:r>
              <a:rPr lang="en-US" altLang="zh-TW" sz="2800" b="1" dirty="0" smtClean="0">
                <a:solidFill>
                  <a:srgbClr val="FFFFFF"/>
                </a:solidFill>
                <a:latin typeface="Century" panose="02040604050505020304" pitchFamily="18" charset="0"/>
                <a:ea typeface="DFKai-SB" pitchFamily="65" charset="-120"/>
                <a:cs typeface="Arial" charset="0"/>
              </a:rPr>
              <a:t>Judea.</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932718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3594" y="159150"/>
            <a:ext cx="10800370" cy="6432530"/>
          </a:xfrm>
          <a:prstGeom prst="rect">
            <a:avLst/>
          </a:prstGeom>
        </p:spPr>
        <p:txBody>
          <a:bodyPr wrap="square">
            <a:spAutoFit/>
          </a:bodyPr>
          <a:lstStyle/>
          <a:p>
            <a:pPr lvl="0" defTabSz="914400" eaLnBrk="1" hangingPunct="1">
              <a:defRPr/>
            </a:pPr>
            <a:r>
              <a:rPr kumimoji="1" lang="zh-TW" altLang="en-US" sz="4000" b="1" dirty="0">
                <a:solidFill>
                  <a:srgbClr val="FFFFFF"/>
                </a:solidFill>
                <a:latin typeface="DFKai-SB" panose="03000509000000000000" pitchFamily="65" charset="-120"/>
                <a:ea typeface="DFKai-SB" panose="03000509000000000000" pitchFamily="65" charset="-120"/>
              </a:rPr>
              <a:t>他們事奉主、禁食的時候，聖靈說：「要為我分派巴拿巴和掃羅，去做我召他們所做的工。」 </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於是禁食禱告，按手在他們頭上，就打發他們去了。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們既被聖靈差遣，就下到西流基，從那裡坐船往塞浦路斯</a:t>
            </a:r>
            <a:r>
              <a:rPr kumimoji="1" lang="zh-TW" altLang="en-US" sz="4000" b="1" dirty="0" smtClean="0">
                <a:solidFill>
                  <a:srgbClr val="FFFFFF"/>
                </a:solidFill>
                <a:latin typeface="DFKai-SB" panose="03000509000000000000" pitchFamily="65" charset="-120"/>
                <a:ea typeface="DFKai-SB" panose="03000509000000000000" pitchFamily="65" charset="-120"/>
              </a:rPr>
              <a:t>去。</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使徒行傳</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Acts 13:2-4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altLang="zh-TW" sz="2800" b="1" dirty="0">
                <a:solidFill>
                  <a:srgbClr val="FFFFFF"/>
                </a:solidFill>
                <a:latin typeface="Century" panose="02040604050505020304" pitchFamily="18" charset="0"/>
                <a:ea typeface="DFKai-SB" pitchFamily="65" charset="-120"/>
                <a:cs typeface="Arial" charset="0"/>
              </a:rPr>
              <a:t>While they were worshiping the Lord and fasting, the Holy Spirit said, “Set apart for me Barnabas and Saul for the work to which I have called them.”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So after they had fasted and prayed, they placed their hands on them and sent them off.</a:t>
            </a:r>
          </a:p>
          <a:p>
            <a:pPr lvl="0" defTabSz="914400" eaLnBrk="1" hangingPunct="1">
              <a:defRPr/>
            </a:pPr>
            <a:r>
              <a:rPr lang="en-US" altLang="zh-TW" sz="2800" b="1" dirty="0" smtClean="0">
                <a:solidFill>
                  <a:srgbClr val="FFFFFF"/>
                </a:solidFill>
                <a:latin typeface="Century" panose="02040604050505020304" pitchFamily="18" charset="0"/>
                <a:ea typeface="DFKai-SB" pitchFamily="65" charset="-120"/>
                <a:cs typeface="Arial" charset="0"/>
              </a:rPr>
              <a:t>The </a:t>
            </a:r>
            <a:r>
              <a:rPr lang="en-US" altLang="zh-TW" sz="2800" b="1" dirty="0">
                <a:solidFill>
                  <a:srgbClr val="FFFFFF"/>
                </a:solidFill>
                <a:latin typeface="Century" panose="02040604050505020304" pitchFamily="18" charset="0"/>
                <a:ea typeface="DFKai-SB" pitchFamily="65" charset="-120"/>
                <a:cs typeface="Arial" charset="0"/>
              </a:rPr>
              <a:t>two of them, sent on their way by the Holy Spirit, went down to Seleucia and sailed from there to Cyprus</a:t>
            </a:r>
            <a:r>
              <a:rPr lang="en-US" altLang="zh-TW" sz="2800" b="1" dirty="0" smtClean="0">
                <a:solidFill>
                  <a:srgbClr val="FFFFFF"/>
                </a:solidFill>
                <a:latin typeface="Century" panose="02040604050505020304" pitchFamily="18" charset="0"/>
                <a:ea typeface="DFKai-SB" pitchFamily="65" charset="-120"/>
                <a:cs typeface="Arial" charset="0"/>
              </a:rPr>
              <a:t>.</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455204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249122" y="2207964"/>
            <a:ext cx="11693756" cy="830997"/>
          </a:xfrm>
          <a:prstGeom prst="rect">
            <a:avLst/>
          </a:prstGeom>
        </p:spPr>
        <p:txBody>
          <a:bodyPr wrap="square">
            <a:spAutoFit/>
          </a:bodyPr>
          <a:lstStyle/>
          <a:p>
            <a:pPr lvl="0" algn="ctr">
              <a:defRPr/>
            </a:pPr>
            <a:r>
              <a:rPr lang="zh-TW" altLang="en-US" sz="4800" b="1" dirty="0" smtClean="0">
                <a:solidFill>
                  <a:srgbClr val="FFFFFF"/>
                </a:solidFill>
                <a:latin typeface="DFKai-SB" panose="03000509000000000000" pitchFamily="65" charset="-120"/>
                <a:ea typeface="DFKai-SB" panose="03000509000000000000" pitchFamily="65" charset="-120"/>
              </a:rPr>
              <a:t>神藉著「異夢」</a:t>
            </a:r>
            <a:r>
              <a:rPr lang="zh-TW" altLang="en-US" sz="4800" b="1" dirty="0">
                <a:solidFill>
                  <a:srgbClr val="FFFFFF"/>
                </a:solidFill>
                <a:latin typeface="DFKai-SB" panose="03000509000000000000" pitchFamily="65" charset="-120"/>
                <a:ea typeface="DFKai-SB" panose="03000509000000000000" pitchFamily="65" charset="-120"/>
              </a:rPr>
              <a:t>與「異象</a:t>
            </a:r>
            <a:r>
              <a:rPr lang="zh-TW" altLang="en-US" sz="4800" b="1" dirty="0" smtClean="0">
                <a:solidFill>
                  <a:srgbClr val="FFFFFF"/>
                </a:solidFill>
                <a:latin typeface="DFKai-SB" panose="03000509000000000000" pitchFamily="65" charset="-120"/>
                <a:ea typeface="DFKai-SB" panose="03000509000000000000" pitchFamily="65" charset="-120"/>
              </a:rPr>
              <a:t>」向我們說話</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032745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3865" y="174825"/>
            <a:ext cx="11166129" cy="660180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說、一次、兩次、世人卻不理會。 人躺在床上沉睡的時候　神就用夢、和夜間的異象、 開通他們的耳朵、將當受的教訓印在他們心上、 好叫人不從自己的謀算、不行驕傲的事</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．攔</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阻人不陷於坑裡、不死在刀下。</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約</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伯記</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Job 33:14-17</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 God does speak—now one way, now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another—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though no one perceives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it.  In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 dream, in a vision of the night, when deep sleep falls on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people</a:t>
            </a: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as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they slumber in their </a:t>
            </a:r>
            <a:r>
              <a:rPr kumimoji="0" lang="en-US" altLang="zh-TW" sz="2800" b="1" i="0" u="none" strike="noStrike" kern="1200" cap="none" spc="0" normalizeH="0" baseline="0" noProof="0" dirty="0" err="1">
                <a:ln>
                  <a:noFill/>
                </a:ln>
                <a:solidFill>
                  <a:srgbClr val="FFFFFF"/>
                </a:solidFill>
                <a:effectLst/>
                <a:uLnTx/>
                <a:uFillTx/>
                <a:latin typeface="Century" panose="02040604050505020304" pitchFamily="18" charset="0"/>
                <a:ea typeface="DFKai-SB" pitchFamily="65" charset="-120"/>
                <a:cs typeface="Arial" charset="0"/>
              </a:rPr>
              <a:t>beds,he</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may speak in their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ears</a:t>
            </a: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and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terrify them with warnings</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to turn them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from</a:t>
            </a: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wrongdoing</a:t>
            </a: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and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keep them from pride,</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p>
        </p:txBody>
      </p:sp>
    </p:spTree>
    <p:extLst>
      <p:ext uri="{BB962C8B-B14F-4D97-AF65-F5344CB8AC3E}">
        <p14:creationId xmlns:p14="http://schemas.microsoft.com/office/powerpoint/2010/main" val="8993220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 y="0"/>
            <a:ext cx="12192000" cy="6854653"/>
          </a:xfrm>
          <a:prstGeom prst="rect">
            <a:avLst/>
          </a:prstGeom>
        </p:spPr>
      </p:pic>
      <p:sp>
        <p:nvSpPr>
          <p:cNvPr id="3" name="Rectangle 2"/>
          <p:cNvSpPr/>
          <p:nvPr/>
        </p:nvSpPr>
        <p:spPr>
          <a:xfrm>
            <a:off x="249122" y="2207964"/>
            <a:ext cx="11693756" cy="830997"/>
          </a:xfrm>
          <a:prstGeom prst="rect">
            <a:avLst/>
          </a:prstGeom>
        </p:spPr>
        <p:txBody>
          <a:bodyPr wrap="square">
            <a:spAutoFit/>
          </a:bodyPr>
          <a:lstStyle/>
          <a:p>
            <a:pPr lvl="0" algn="ctr">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異夢」、「</a:t>
            </a: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異象</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」與「</a:t>
            </a:r>
            <a:r>
              <a:rPr lang="zh-TW" altLang="en-US" sz="4800" b="1" dirty="0" smtClean="0">
                <a:solidFill>
                  <a:srgbClr val="FFFFFF"/>
                </a:solidFill>
                <a:latin typeface="DFKai-SB" panose="03000509000000000000" pitchFamily="65" charset="-120"/>
                <a:ea typeface="DFKai-SB" panose="03000509000000000000" pitchFamily="65" charset="-120"/>
              </a:rPr>
              <a:t>說</a:t>
            </a:r>
            <a:r>
              <a:rPr lang="zh-TW" altLang="en-US" sz="4800" b="1" dirty="0">
                <a:solidFill>
                  <a:srgbClr val="FFFFFF"/>
                </a:solidFill>
                <a:latin typeface="DFKai-SB" panose="03000509000000000000" pitchFamily="65" charset="-120"/>
                <a:ea typeface="DFKai-SB" panose="03000509000000000000" pitchFamily="65" charset="-120"/>
              </a:rPr>
              <a:t>預</a:t>
            </a:r>
            <a:r>
              <a:rPr lang="zh-TW" altLang="en-US" sz="4800" b="1" dirty="0" smtClean="0">
                <a:solidFill>
                  <a:srgbClr val="FFFFFF"/>
                </a:solidFill>
                <a:latin typeface="DFKai-SB" panose="03000509000000000000" pitchFamily="65" charset="-120"/>
                <a:ea typeface="DFKai-SB" panose="03000509000000000000" pitchFamily="65" charset="-120"/>
              </a:rPr>
              <a:t>言」的應許</a:t>
            </a: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721280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3865" y="174825"/>
            <a:ext cx="11166129" cy="6432530"/>
          </a:xfrm>
          <a:prstGeom prst="rect">
            <a:avLst/>
          </a:prstGeom>
        </p:spPr>
        <p:txBody>
          <a:bodyPr wrap="square">
            <a:spAutoFit/>
          </a:bodyPr>
          <a:lstStyle/>
          <a:p>
            <a:pPr lvl="0" defTabSz="914400" eaLnBrk="1" hangingPunct="1">
              <a:defRPr/>
            </a:pPr>
            <a:r>
              <a:rPr kumimoji="1" lang="zh-TW" altLang="en-US" sz="4000" b="1" dirty="0">
                <a:solidFill>
                  <a:srgbClr val="FFFFFF"/>
                </a:solidFill>
                <a:latin typeface="DFKai-SB" panose="03000509000000000000" pitchFamily="65" charset="-120"/>
                <a:ea typeface="DFKai-SB" panose="03000509000000000000" pitchFamily="65" charset="-120"/>
              </a:rPr>
              <a:t>這正是先知約珥所說的</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神說：在末後的日子，我要將我的靈澆灌凡有血氣的</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你</a:t>
            </a:r>
            <a:r>
              <a:rPr kumimoji="1" lang="zh-TW" altLang="en-US" sz="4000" b="1" dirty="0">
                <a:solidFill>
                  <a:srgbClr val="FFFFFF"/>
                </a:solidFill>
                <a:latin typeface="DFKai-SB" panose="03000509000000000000" pitchFamily="65" charset="-120"/>
                <a:ea typeface="DFKai-SB" panose="03000509000000000000" pitchFamily="65" charset="-120"/>
              </a:rPr>
              <a:t>們的兒女要說預言；你們的少年人要見異象；老年人要做異夢。 </a:t>
            </a:r>
            <a:r>
              <a:rPr kumimoji="1" lang="zh-TW" altLang="en-US" sz="4000" b="1" dirty="0" smtClean="0">
                <a:solidFill>
                  <a:srgbClr val="FFFFFF"/>
                </a:solidFill>
                <a:latin typeface="DFKai-SB" panose="03000509000000000000" pitchFamily="65" charset="-120"/>
                <a:ea typeface="DFKai-SB" panose="03000509000000000000" pitchFamily="65" charset="-120"/>
              </a:rPr>
              <a:t>在</a:t>
            </a:r>
            <a:r>
              <a:rPr kumimoji="1" lang="zh-TW" altLang="en-US" sz="4000" b="1" dirty="0">
                <a:solidFill>
                  <a:srgbClr val="FFFFFF"/>
                </a:solidFill>
                <a:latin typeface="DFKai-SB" panose="03000509000000000000" pitchFamily="65" charset="-120"/>
                <a:ea typeface="DFKai-SB" panose="03000509000000000000" pitchFamily="65" charset="-120"/>
              </a:rPr>
              <a:t>那些日子，我要將我的靈澆灌我的僕人和使女，他們就要說預言</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使徒行傳</a:t>
            </a:r>
            <a:r>
              <a:rPr kumimoji="1" lang="zh-TW" altLang="en-US" sz="1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8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Acts 2:16-18</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lvl="0" defTabSz="914400" eaLnBrk="1" hangingPunct="1">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altLang="zh-TW" sz="2800" b="1" dirty="0">
                <a:solidFill>
                  <a:srgbClr val="FFFFFF"/>
                </a:solidFill>
                <a:latin typeface="Century" panose="02040604050505020304" pitchFamily="18" charset="0"/>
                <a:ea typeface="DFKai-SB" pitchFamily="65" charset="-120"/>
                <a:cs typeface="Arial" charset="0"/>
              </a:rPr>
              <a:t>No, this is what was spoken by the prophet Joel</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“‘In the last days, God </a:t>
            </a:r>
            <a:r>
              <a:rPr lang="en-US" altLang="zh-TW" sz="2800" b="1" dirty="0" smtClean="0">
                <a:solidFill>
                  <a:srgbClr val="FFFFFF"/>
                </a:solidFill>
                <a:latin typeface="Century" panose="02040604050505020304" pitchFamily="18" charset="0"/>
                <a:ea typeface="DFKai-SB" pitchFamily="65" charset="-120"/>
                <a:cs typeface="Arial" charset="0"/>
              </a:rPr>
              <a:t>says, I </a:t>
            </a:r>
            <a:r>
              <a:rPr lang="en-US" altLang="zh-TW" sz="2800" b="1" dirty="0">
                <a:solidFill>
                  <a:srgbClr val="FFFFFF"/>
                </a:solidFill>
                <a:latin typeface="Century" panose="02040604050505020304" pitchFamily="18" charset="0"/>
                <a:ea typeface="DFKai-SB" pitchFamily="65" charset="-120"/>
                <a:cs typeface="Arial" charset="0"/>
              </a:rPr>
              <a:t>will pour out my Spirit on all </a:t>
            </a:r>
            <a:r>
              <a:rPr lang="en-US" altLang="zh-TW" sz="2800" b="1" dirty="0" smtClean="0">
                <a:solidFill>
                  <a:srgbClr val="FFFFFF"/>
                </a:solidFill>
                <a:latin typeface="Century" panose="02040604050505020304" pitchFamily="18" charset="0"/>
                <a:ea typeface="DFKai-SB" pitchFamily="65" charset="-120"/>
                <a:cs typeface="Arial" charset="0"/>
              </a:rPr>
              <a:t>people. Your </a:t>
            </a:r>
            <a:r>
              <a:rPr lang="en-US" altLang="zh-TW" sz="2800" b="1" dirty="0">
                <a:solidFill>
                  <a:srgbClr val="FFFFFF"/>
                </a:solidFill>
                <a:latin typeface="Century" panose="02040604050505020304" pitchFamily="18" charset="0"/>
                <a:ea typeface="DFKai-SB" pitchFamily="65" charset="-120"/>
                <a:cs typeface="Arial" charset="0"/>
              </a:rPr>
              <a:t>sons and daughters will prophesy</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your young men will see </a:t>
            </a:r>
            <a:r>
              <a:rPr lang="en-US" altLang="zh-TW" sz="2800" b="1" dirty="0" smtClean="0">
                <a:solidFill>
                  <a:srgbClr val="FFFFFF"/>
                </a:solidFill>
                <a:latin typeface="Century" panose="02040604050505020304" pitchFamily="18" charset="0"/>
                <a:ea typeface="DFKai-SB" pitchFamily="65" charset="-120"/>
                <a:cs typeface="Arial" charset="0"/>
              </a:rPr>
              <a:t>visions, your </a:t>
            </a:r>
            <a:r>
              <a:rPr lang="en-US" altLang="zh-TW" sz="2800" b="1" dirty="0">
                <a:solidFill>
                  <a:srgbClr val="FFFFFF"/>
                </a:solidFill>
                <a:latin typeface="Century" panose="02040604050505020304" pitchFamily="18" charset="0"/>
                <a:ea typeface="DFKai-SB" pitchFamily="65" charset="-120"/>
                <a:cs typeface="Arial" charset="0"/>
              </a:rPr>
              <a:t>old men will dream </a:t>
            </a:r>
            <a:r>
              <a:rPr lang="en-US" altLang="zh-TW" sz="2800" b="1" dirty="0" smtClean="0">
                <a:solidFill>
                  <a:srgbClr val="FFFFFF"/>
                </a:solidFill>
                <a:latin typeface="Century" panose="02040604050505020304" pitchFamily="18" charset="0"/>
                <a:ea typeface="DFKai-SB" pitchFamily="65" charset="-120"/>
                <a:cs typeface="Arial" charset="0"/>
              </a:rPr>
              <a:t>dreams.  Even </a:t>
            </a:r>
            <a:r>
              <a:rPr lang="en-US" altLang="zh-TW" sz="2800" b="1" dirty="0">
                <a:solidFill>
                  <a:srgbClr val="FFFFFF"/>
                </a:solidFill>
                <a:latin typeface="Century" panose="02040604050505020304" pitchFamily="18" charset="0"/>
                <a:ea typeface="DFKai-SB" pitchFamily="65" charset="-120"/>
                <a:cs typeface="Arial" charset="0"/>
              </a:rPr>
              <a:t>on my servants, both men and </a:t>
            </a:r>
            <a:r>
              <a:rPr lang="en-US" altLang="zh-TW" sz="2800" b="1" dirty="0" smtClean="0">
                <a:solidFill>
                  <a:srgbClr val="FFFFFF"/>
                </a:solidFill>
                <a:latin typeface="Century" panose="02040604050505020304" pitchFamily="18" charset="0"/>
                <a:ea typeface="DFKai-SB" pitchFamily="65" charset="-120"/>
                <a:cs typeface="Arial" charset="0"/>
              </a:rPr>
              <a:t>women, I </a:t>
            </a:r>
            <a:r>
              <a:rPr lang="en-US" altLang="zh-TW" sz="2800" b="1" dirty="0">
                <a:solidFill>
                  <a:srgbClr val="FFFFFF"/>
                </a:solidFill>
                <a:latin typeface="Century" panose="02040604050505020304" pitchFamily="18" charset="0"/>
                <a:ea typeface="DFKai-SB" pitchFamily="65" charset="-120"/>
                <a:cs typeface="Arial" charset="0"/>
              </a:rPr>
              <a:t>will pour out my Spirit in those </a:t>
            </a:r>
            <a:r>
              <a:rPr lang="en-US" altLang="zh-TW" sz="2800" b="1" dirty="0" smtClean="0">
                <a:solidFill>
                  <a:srgbClr val="FFFFFF"/>
                </a:solidFill>
                <a:latin typeface="Century" panose="02040604050505020304" pitchFamily="18" charset="0"/>
                <a:ea typeface="DFKai-SB" pitchFamily="65" charset="-120"/>
                <a:cs typeface="Arial" charset="0"/>
              </a:rPr>
              <a:t>days, and </a:t>
            </a:r>
            <a:r>
              <a:rPr lang="en-US" altLang="zh-TW" sz="2800" b="1" dirty="0">
                <a:solidFill>
                  <a:srgbClr val="FFFFFF"/>
                </a:solidFill>
                <a:latin typeface="Century" panose="02040604050505020304" pitchFamily="18" charset="0"/>
                <a:ea typeface="DFKai-SB" pitchFamily="65" charset="-120"/>
                <a:cs typeface="Arial" charset="0"/>
              </a:rPr>
              <a:t>they will prophesy.</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233949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421758" cy="6983829"/>
          </a:xfrm>
          <a:prstGeom prst="rect">
            <a:avLst/>
          </a:prstGeom>
        </p:spPr>
      </p:pic>
      <p:sp>
        <p:nvSpPr>
          <p:cNvPr id="3" name="Rectangle 2"/>
          <p:cNvSpPr/>
          <p:nvPr/>
        </p:nvSpPr>
        <p:spPr>
          <a:xfrm>
            <a:off x="250807" y="1978059"/>
            <a:ext cx="11693756" cy="1015663"/>
          </a:xfrm>
          <a:prstGeom prst="rect">
            <a:avLst/>
          </a:prstGeom>
        </p:spPr>
        <p:txBody>
          <a:bodyPr wrap="square">
            <a:spAutoFit/>
          </a:bodyPr>
          <a:lstStyle/>
          <a:p>
            <a:pPr lvl="0" algn="ctr">
              <a:defRPr/>
            </a:pPr>
            <a:r>
              <a:rPr lang="zh-TW" altLang="en-US" sz="5400" b="1" dirty="0">
                <a:solidFill>
                  <a:srgbClr val="FFFFFF"/>
                </a:solidFill>
                <a:latin typeface="Century" panose="02040604050505020304" pitchFamily="18" charset="0"/>
                <a:ea typeface="DFKai-SB" panose="03000509000000000000" pitchFamily="65" charset="-120"/>
              </a:rPr>
              <a:t>什</a:t>
            </a:r>
            <a:r>
              <a:rPr lang="zh-TW" altLang="en-US" sz="5400" b="1" dirty="0" smtClean="0">
                <a:solidFill>
                  <a:srgbClr val="FFFFFF"/>
                </a:solidFill>
                <a:latin typeface="Century" panose="02040604050505020304" pitchFamily="18" charset="0"/>
                <a:ea typeface="DFKai-SB" panose="03000509000000000000" pitchFamily="65" charset="-120"/>
              </a:rPr>
              <a:t>麼是 </a:t>
            </a:r>
            <a:r>
              <a:rPr lang="en-US" altLang="zh-TW" sz="4400" b="1" dirty="0" smtClean="0">
                <a:solidFill>
                  <a:srgbClr val="FFFFFF"/>
                </a:solidFill>
                <a:latin typeface="Century" panose="02040604050505020304" pitchFamily="18" charset="0"/>
                <a:ea typeface="DFKai-SB" panose="03000509000000000000" pitchFamily="65" charset="-120"/>
              </a:rPr>
              <a:t>Rhema</a:t>
            </a:r>
            <a:r>
              <a:rPr lang="en-US" altLang="zh-TW" b="1" dirty="0" smtClean="0">
                <a:solidFill>
                  <a:srgbClr val="FFFFFF"/>
                </a:solidFill>
                <a:latin typeface="DFKai-SB" panose="03000509000000000000" pitchFamily="65" charset="-120"/>
                <a:ea typeface="DFKai-SB" panose="03000509000000000000" pitchFamily="65" charset="-120"/>
              </a:rPr>
              <a:t> </a:t>
            </a:r>
            <a:r>
              <a:rPr lang="el-GR" altLang="zh-TW" sz="4000" b="1" dirty="0" smtClean="0">
                <a:solidFill>
                  <a:srgbClr val="FFFFFF"/>
                </a:solidFill>
                <a:latin typeface="DFKai-SB" panose="03000509000000000000" pitchFamily="65" charset="-120"/>
                <a:ea typeface="DFKai-SB" panose="03000509000000000000" pitchFamily="65" charset="-120"/>
              </a:rPr>
              <a:t>(</a:t>
            </a:r>
            <a:r>
              <a:rPr lang="el-GR" altLang="zh-TW" sz="6000" dirty="0" smtClean="0">
                <a:solidFill>
                  <a:srgbClr val="FFFFFF"/>
                </a:solidFill>
                <a:latin typeface="Dutch801 Rm BT" panose="02020603060505020304" pitchFamily="18" charset="0"/>
                <a:ea typeface="DFKai-SB" panose="03000509000000000000" pitchFamily="65" charset="-120"/>
              </a:rPr>
              <a:t>ῥῆμα</a:t>
            </a:r>
            <a:r>
              <a:rPr lang="el-GR" altLang="zh-TW" sz="4000" b="1" dirty="0">
                <a:solidFill>
                  <a:srgbClr val="FFFFFF"/>
                </a:solidFill>
                <a:latin typeface="DFKai-SB" panose="03000509000000000000" pitchFamily="65" charset="-120"/>
                <a:ea typeface="DFKai-SB" panose="03000509000000000000" pitchFamily="65" charset="-120"/>
              </a:rPr>
              <a:t>)</a:t>
            </a:r>
            <a:endParaRPr kumimoji="0"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262444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09800" y="185530"/>
            <a:ext cx="7772400" cy="914400"/>
          </a:xfrm>
        </p:spPr>
        <p:txBody>
          <a:bodyPr/>
          <a:lstStyle/>
          <a:p>
            <a:pPr eaLnBrk="1" hangingPunct="1"/>
            <a:r>
              <a:rPr lang="zh-TW" altLang="en-US" sz="4800" b="1" dirty="0">
                <a:solidFill>
                  <a:srgbClr val="FFFF00"/>
                </a:solidFill>
                <a:latin typeface="標楷體" panose="03000509000000000000" pitchFamily="65" charset="-120"/>
                <a:ea typeface="標楷體" panose="03000509000000000000" pitchFamily="65" charset="-120"/>
              </a:rPr>
              <a:t>以賽亞書 </a:t>
            </a:r>
            <a:r>
              <a:rPr lang="en-US" altLang="zh-TW" sz="4000" b="1" dirty="0" smtClean="0">
                <a:solidFill>
                  <a:srgbClr val="FFFF00"/>
                </a:solidFill>
                <a:latin typeface="Century" panose="02040604050505020304" pitchFamily="18" charset="0"/>
                <a:ea typeface="標楷體" panose="03000509000000000000" pitchFamily="65" charset="-120"/>
              </a:rPr>
              <a:t>Isaiah </a:t>
            </a:r>
            <a:r>
              <a:rPr lang="zh-TW" altLang="en-US" sz="4000" b="1" dirty="0" smtClean="0">
                <a:solidFill>
                  <a:srgbClr val="FFFF00"/>
                </a:solidFill>
                <a:latin typeface="Century" panose="02040604050505020304" pitchFamily="18" charset="0"/>
                <a:ea typeface="標楷體" panose="03000509000000000000" pitchFamily="65" charset="-120"/>
              </a:rPr>
              <a:t>5</a:t>
            </a:r>
            <a:r>
              <a:rPr lang="zh-TW" altLang="en-US" sz="4000" b="1" dirty="0">
                <a:solidFill>
                  <a:srgbClr val="FFFF00"/>
                </a:solidFill>
                <a:latin typeface="Century" panose="02040604050505020304" pitchFamily="18" charset="0"/>
                <a:ea typeface="標楷體" panose="03000509000000000000" pitchFamily="65" charset="-120"/>
              </a:rPr>
              <a:t>5:8-9</a:t>
            </a:r>
            <a:endParaRPr lang="en-US" altLang="zh-TW" sz="4000" b="1" dirty="0">
              <a:solidFill>
                <a:srgbClr val="FFFF00"/>
              </a:solidFill>
              <a:latin typeface="Century" panose="02040604050505020304" pitchFamily="18" charset="0"/>
              <a:ea typeface="標楷體" panose="03000509000000000000" pitchFamily="65" charset="-120"/>
            </a:endParaRPr>
          </a:p>
        </p:txBody>
      </p:sp>
      <p:sp>
        <p:nvSpPr>
          <p:cNvPr id="50179" name="Rectangle 3"/>
          <p:cNvSpPr>
            <a:spLocks noGrp="1" noChangeArrowheads="1"/>
          </p:cNvSpPr>
          <p:nvPr>
            <p:ph type="body" idx="1"/>
          </p:nvPr>
        </p:nvSpPr>
        <p:spPr>
          <a:xfrm>
            <a:off x="764137" y="1225353"/>
            <a:ext cx="10663726" cy="4800600"/>
          </a:xfrm>
        </p:spPr>
        <p:txBody>
          <a:bodyPr/>
          <a:lstStyle/>
          <a:p>
            <a:pPr marL="0" indent="0" eaLnBrk="1" hangingPunct="1">
              <a:buNone/>
            </a:pPr>
            <a:r>
              <a:rPr lang="zh-TW" altLang="en-US" sz="4000" b="1" dirty="0">
                <a:solidFill>
                  <a:schemeClr val="bg1"/>
                </a:solidFill>
                <a:latin typeface="Verdana" panose="020B0604030504040204" pitchFamily="34" charset="0"/>
                <a:ea typeface="標楷體" panose="03000509000000000000" pitchFamily="65" charset="-120"/>
              </a:rPr>
              <a:t>耶和華說、我的意念、非同你們的意念、我的道路、非同你們的道路。 天怎樣高過地、照樣我的道路、高過你們的道路、我的意念、高過你們的意念。</a:t>
            </a:r>
            <a:r>
              <a:rPr lang="zh-TW" altLang="en-US" sz="3600" b="1" dirty="0">
                <a:solidFill>
                  <a:schemeClr val="bg1"/>
                </a:solidFill>
                <a:latin typeface="Verdana" panose="020B0604030504040204" pitchFamily="34" charset="0"/>
                <a:ea typeface="標楷體" panose="03000509000000000000" pitchFamily="65" charset="-120"/>
              </a:rPr>
              <a:t> </a:t>
            </a:r>
            <a:endParaRPr lang="en-US" altLang="zh-TW" sz="3600" b="1" dirty="0" smtClean="0">
              <a:solidFill>
                <a:schemeClr val="bg1"/>
              </a:solidFill>
              <a:latin typeface="Verdana" panose="020B0604030504040204" pitchFamily="34" charset="0"/>
              <a:ea typeface="標楷體" panose="03000509000000000000" pitchFamily="65" charset="-120"/>
            </a:endParaRPr>
          </a:p>
          <a:p>
            <a:pPr marL="0" indent="0" eaLnBrk="1" hangingPunct="1">
              <a:buNone/>
            </a:pPr>
            <a:endParaRPr lang="en-US" altLang="zh-TW" sz="800" b="1" dirty="0">
              <a:solidFill>
                <a:schemeClr val="bg1"/>
              </a:solidFill>
              <a:latin typeface="Verdana" panose="020B0604030504040204" pitchFamily="34" charset="0"/>
              <a:ea typeface="標楷體" panose="03000509000000000000" pitchFamily="65" charset="-120"/>
            </a:endParaRPr>
          </a:p>
          <a:p>
            <a:pPr marL="0" indent="0" eaLnBrk="1" hangingPunct="1">
              <a:buNone/>
            </a:pPr>
            <a:r>
              <a:rPr lang="zh-TW" altLang="en-US" sz="2800" b="1" dirty="0" smtClean="0">
                <a:solidFill>
                  <a:schemeClr val="bg1"/>
                </a:solidFill>
                <a:latin typeface="Century" panose="02040604050505020304" pitchFamily="18" charset="0"/>
                <a:ea typeface="標楷體" panose="03000509000000000000" pitchFamily="65" charset="-120"/>
              </a:rPr>
              <a:t>"</a:t>
            </a:r>
            <a:r>
              <a:rPr lang="en-US" altLang="zh-TW" sz="2800" b="1" dirty="0">
                <a:solidFill>
                  <a:schemeClr val="bg1"/>
                </a:solidFill>
                <a:latin typeface="Century" panose="02040604050505020304" pitchFamily="18" charset="0"/>
                <a:ea typeface="標楷體" panose="03000509000000000000" pitchFamily="65" charset="-120"/>
              </a:rPr>
              <a:t>For my thoughts are not your thoughts, neither are your ways my ways," declares the LORD. </a:t>
            </a:r>
            <a:r>
              <a:rPr lang="zh-TW" altLang="en-US" sz="2800" b="1" dirty="0">
                <a:solidFill>
                  <a:schemeClr val="bg1"/>
                </a:solidFill>
                <a:latin typeface="Century" panose="02040604050505020304" pitchFamily="18" charset="0"/>
                <a:ea typeface="標楷體" panose="03000509000000000000" pitchFamily="65" charset="-120"/>
              </a:rPr>
              <a:t>"</a:t>
            </a:r>
            <a:r>
              <a:rPr lang="en-US" altLang="zh-TW" sz="2800" b="1" dirty="0">
                <a:solidFill>
                  <a:schemeClr val="bg1"/>
                </a:solidFill>
                <a:latin typeface="Century" panose="02040604050505020304" pitchFamily="18" charset="0"/>
                <a:ea typeface="標楷體" panose="03000509000000000000" pitchFamily="65" charset="-120"/>
              </a:rPr>
              <a:t>As the heavens are higher than the earth, so are my ways higher than your ways and my thoughts than your thoughts.</a:t>
            </a:r>
          </a:p>
          <a:p>
            <a:pPr marL="0" indent="0" eaLnBrk="1" hangingPunct="1"/>
            <a:endParaRPr lang="zh-TW" altLang="en-US" sz="2800" b="1" dirty="0">
              <a:latin typeface="Verdana" panose="020B0604030504040204" pitchFamily="34" charset="0"/>
              <a:ea typeface="標楷體" panose="03000509000000000000" pitchFamily="65" charset="-120"/>
            </a:endParaRPr>
          </a:p>
        </p:txBody>
      </p:sp>
    </p:spTree>
    <p:extLst>
      <p:ext uri="{BB962C8B-B14F-4D97-AF65-F5344CB8AC3E}">
        <p14:creationId xmlns:p14="http://schemas.microsoft.com/office/powerpoint/2010/main" val="3556883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1024128" y="0"/>
            <a:ext cx="10262182"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ctr">
              <a:spcBef>
                <a:spcPct val="0"/>
              </a:spcBef>
              <a:buNone/>
              <a:defRPr/>
            </a:pPr>
            <a:r>
              <a:rPr kumimoji="0" lang="en-US" altLang="zh-TW" sz="4800" b="1" u="sng" strike="noStrike" kern="1200" cap="none" spc="0" normalizeH="0" baseline="0" noProof="0" dirty="0">
                <a:ln>
                  <a:noFill/>
                </a:ln>
                <a:solidFill>
                  <a:srgbClr val="FFFF00"/>
                </a:solidFill>
                <a:effectLst/>
                <a:uLnTx/>
                <a:uFillTx/>
                <a:latin typeface="Century" panose="02040604050505020304" pitchFamily="18" charset="0"/>
                <a:ea typeface="標楷體" panose="03000509000000000000" pitchFamily="65" charset="-120"/>
                <a:cs typeface="Arial" panose="020B0604020202020204" pitchFamily="34" charset="0"/>
              </a:rPr>
              <a:t>Rhema</a:t>
            </a:r>
            <a:r>
              <a:rPr kumimoji="0" lang="en-US" altLang="zh-TW" sz="3600" b="1" i="1" u="sng" strike="noStrike" kern="1200" cap="none" spc="0" normalizeH="0" baseline="0" noProof="0" dirty="0">
                <a:ln>
                  <a:noFill/>
                </a:ln>
                <a:solidFill>
                  <a:srgbClr val="FFFF00"/>
                </a:solidFill>
                <a:effectLst/>
                <a:uLnTx/>
                <a:uFillTx/>
                <a:latin typeface="Arial Narrow" panose="020B0606020202030204" pitchFamily="34" charset="0"/>
                <a:ea typeface="標楷體" panose="03000509000000000000" pitchFamily="65" charset="-120"/>
                <a:cs typeface="Arial" panose="020B0604020202020204" pitchFamily="34" charset="0"/>
              </a:rPr>
              <a:t> </a:t>
            </a:r>
            <a:r>
              <a:rPr lang="el-GR" altLang="zh-TW" sz="4000" b="1" u="sng" dirty="0">
                <a:solidFill>
                  <a:srgbClr val="FFFF00"/>
                </a:solidFill>
                <a:latin typeface="DFKai-SB" panose="03000509000000000000" pitchFamily="65" charset="-120"/>
                <a:ea typeface="DFKai-SB" panose="03000509000000000000" pitchFamily="65" charset="-120"/>
              </a:rPr>
              <a:t>(</a:t>
            </a:r>
            <a:r>
              <a:rPr lang="el-GR" altLang="zh-TW" sz="6000" u="sng" dirty="0">
                <a:solidFill>
                  <a:srgbClr val="FFFF00"/>
                </a:solidFill>
                <a:latin typeface="Dutch801 Rm BT" panose="02020603060505020304" pitchFamily="18" charset="0"/>
                <a:ea typeface="DFKai-SB" panose="03000509000000000000" pitchFamily="65" charset="-120"/>
              </a:rPr>
              <a:t>ῥῆμα</a:t>
            </a:r>
            <a:r>
              <a:rPr lang="el-GR" altLang="zh-TW" sz="4000" b="1" u="sng" dirty="0" smtClean="0">
                <a:solidFill>
                  <a:srgbClr val="FFFF00"/>
                </a:solidFill>
                <a:latin typeface="DFKai-SB" panose="03000509000000000000" pitchFamily="65" charset="-120"/>
                <a:ea typeface="DFKai-SB" panose="03000509000000000000" pitchFamily="65" charset="-120"/>
              </a:rPr>
              <a:t>)</a:t>
            </a:r>
            <a:r>
              <a:rPr lang="en-US" altLang="zh-TW" sz="1400" b="1" u="sng" dirty="0" smtClean="0">
                <a:solidFill>
                  <a:srgbClr val="FFFF00"/>
                </a:solidFill>
                <a:latin typeface="DFKai-SB" panose="03000509000000000000" pitchFamily="65" charset="-120"/>
                <a:ea typeface="DFKai-SB" panose="03000509000000000000" pitchFamily="65" charset="-120"/>
              </a:rPr>
              <a:t> </a:t>
            </a:r>
            <a:r>
              <a:rPr kumimoji="0" lang="zh-TW" altLang="en-US" sz="4800" b="1" i="0" u="sng" strike="noStrike" kern="1200" cap="none" spc="0" normalizeH="0" baseline="0" noProof="0" dirty="0" smtClean="0">
                <a:ln>
                  <a:noFill/>
                </a:ln>
                <a:solidFill>
                  <a:srgbClr val="FFFF00"/>
                </a:solidFill>
                <a:effectLst/>
                <a:uLnTx/>
                <a:uFillTx/>
                <a:latin typeface="標楷體" panose="03000509000000000000" pitchFamily="65" charset="-120"/>
                <a:ea typeface="標楷體" panose="03000509000000000000" pitchFamily="65" charset="-120"/>
                <a:cs typeface="Arial" panose="020B0604020202020204" pitchFamily="34" charset="0"/>
              </a:rPr>
              <a:t>的</a:t>
            </a:r>
            <a:r>
              <a:rPr kumimoji="0" lang="zh-TW" altLang="en-US" sz="4800" b="1" i="0" u="sng" strike="noStrike" kern="1200" cap="none" spc="0" normalizeH="0" baseline="0" noProof="0" dirty="0">
                <a:ln>
                  <a:noFill/>
                </a:ln>
                <a:solidFill>
                  <a:srgbClr val="FFFF00"/>
                </a:solidFill>
                <a:effectLst/>
                <a:uLnTx/>
                <a:uFillTx/>
                <a:latin typeface="標楷體" panose="03000509000000000000" pitchFamily="65" charset="-120"/>
                <a:ea typeface="標楷體" panose="03000509000000000000" pitchFamily="65" charset="-120"/>
                <a:cs typeface="Arial" panose="020B0604020202020204" pitchFamily="34" charset="0"/>
              </a:rPr>
              <a:t>流</a:t>
            </a:r>
            <a:r>
              <a:rPr kumimoji="0" lang="zh-TW" altLang="en-US" sz="4800" b="1" i="0" u="sng" strike="noStrike" kern="1200" cap="none" spc="0" normalizeH="0" baseline="0" noProof="0" dirty="0" smtClean="0">
                <a:ln>
                  <a:noFill/>
                </a:ln>
                <a:solidFill>
                  <a:srgbClr val="FFFF00"/>
                </a:solidFill>
                <a:effectLst/>
                <a:uLnTx/>
                <a:uFillTx/>
                <a:latin typeface="標楷體" panose="03000509000000000000" pitchFamily="65" charset="-120"/>
                <a:ea typeface="標楷體" panose="03000509000000000000" pitchFamily="65" charset="-120"/>
                <a:cs typeface="Arial" panose="020B0604020202020204" pitchFamily="34" charset="0"/>
              </a:rPr>
              <a:t>動</a:t>
            </a:r>
            <a:endParaRPr kumimoji="0" lang="zh-TW" altLang="en-US" sz="4800" b="1" i="0" u="sng" strike="noStrike" kern="1200" cap="none" spc="0" normalizeH="0" baseline="0" noProof="0" dirty="0">
              <a:ln>
                <a:noFill/>
              </a:ln>
              <a:solidFill>
                <a:srgbClr val="FFFF00"/>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TW" altLang="en-US" sz="16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lvl="0" defTabSz="914400">
              <a:spcBef>
                <a:spcPct val="0"/>
              </a:spcBef>
              <a:buNone/>
            </a:pPr>
            <a:r>
              <a:rPr lang="en-US" altLang="zh-TW" sz="3600" b="1" dirty="0">
                <a:solidFill>
                  <a:prstClr val="white"/>
                </a:solidFill>
                <a:latin typeface="Century" panose="02040604050505020304" pitchFamily="18" charset="0"/>
                <a:ea typeface="標楷體" panose="03000509000000000000" pitchFamily="65" charset="-120"/>
                <a:cs typeface="Arial" panose="020B0604020202020204" pitchFamily="34" charset="0"/>
              </a:rPr>
              <a:t>Rhema</a:t>
            </a:r>
            <a:r>
              <a:rPr lang="en-US" altLang="zh-TW" sz="2000" b="1" dirty="0">
                <a:solidFill>
                  <a:prstClr val="white"/>
                </a:solidFill>
                <a:latin typeface="標楷體" panose="03000509000000000000" pitchFamily="65" charset="-120"/>
                <a:ea typeface="標楷體" panose="03000509000000000000" pitchFamily="65" charset="-120"/>
                <a:cs typeface="Arial" panose="020B0604020202020204" pitchFamily="34" charset="0"/>
              </a:rPr>
              <a:t> </a:t>
            </a:r>
            <a:r>
              <a:rPr lang="en-US" altLang="zh-TW" sz="4400" dirty="0">
                <a:solidFill>
                  <a:prstClr val="white"/>
                </a:solidFill>
                <a:latin typeface="Dutch801 Rm BT" panose="02020603060505020304" pitchFamily="18" charset="0"/>
                <a:ea typeface="標楷體" panose="03000509000000000000" pitchFamily="65" charset="-120"/>
                <a:cs typeface="Arial" panose="020B0604020202020204" pitchFamily="34" charset="0"/>
              </a:rPr>
              <a:t>(</a:t>
            </a:r>
            <a:r>
              <a:rPr lang="el-GR" altLang="zh-TW" sz="4400" dirty="0">
                <a:solidFill>
                  <a:prstClr val="white"/>
                </a:solidFill>
                <a:latin typeface="Dutch801 Rm BT" panose="02020603060505020304" pitchFamily="18" charset="0"/>
                <a:ea typeface="標楷體" panose="03000509000000000000" pitchFamily="65" charset="-120"/>
                <a:cs typeface="Arial" panose="020B0604020202020204" pitchFamily="34" charset="0"/>
              </a:rPr>
              <a:t>ῥῆμα</a:t>
            </a:r>
            <a:r>
              <a:rPr lang="el-GR" altLang="zh-TW" sz="4400" dirty="0" smtClean="0">
                <a:solidFill>
                  <a:prstClr val="white"/>
                </a:solidFill>
                <a:latin typeface="Dutch801 Rm BT" panose="02020603060505020304" pitchFamily="18" charset="0"/>
                <a:ea typeface="標楷體" panose="03000509000000000000" pitchFamily="65" charset="-120"/>
                <a:cs typeface="Arial" panose="020B0604020202020204" pitchFamily="34" charset="0"/>
              </a:rPr>
              <a:t>)</a:t>
            </a:r>
            <a:r>
              <a:rPr lang="zh-TW" altLang="en-US" sz="4400" dirty="0" smtClean="0">
                <a:solidFill>
                  <a:prstClr val="white"/>
                </a:solidFill>
                <a:latin typeface="Dutch801 Rm BT" panose="02020603060505020304" pitchFamily="18" charset="0"/>
                <a:ea typeface="標楷體" panose="03000509000000000000" pitchFamily="65" charset="-120"/>
                <a:cs typeface="Arial" panose="020B0604020202020204" pitchFamily="34" charset="0"/>
              </a:rPr>
              <a:t> </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神</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的</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話</a:t>
            </a:r>
            <a:r>
              <a:rPr kumimoji="0" lang="zh-TW" altLang="en-US" sz="28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en-US" altLang="zh-TW" sz="3600" b="1" i="0" u="none" strike="noStrike" kern="1200" cap="none" spc="0" normalizeH="0" baseline="0" noProof="0" dirty="0" smtClean="0">
                <a:ln>
                  <a:noFill/>
                </a:ln>
                <a:solidFill>
                  <a:prstClr val="white"/>
                </a:solidFill>
                <a:effectLst/>
                <a:uLnTx/>
                <a:uFillTx/>
                <a:latin typeface="Century" panose="02040604050505020304" pitchFamily="18" charset="0"/>
                <a:ea typeface="標楷體" panose="03000509000000000000" pitchFamily="65" charset="-120"/>
                <a:cs typeface="Arial" panose="020B0604020202020204" pitchFamily="34" charset="0"/>
              </a:rPr>
              <a:t>word of God </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好</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像一股意念，自發的從我們心中流出來。</a:t>
            </a:r>
            <a:r>
              <a:rPr kumimoji="0" lang="zh-TW" altLang="en-US" sz="24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所以當</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我傾聽</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主的聲音時，我是聆聽著自發的思</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潮</a:t>
            </a:r>
            <a:r>
              <a:rPr lang="zh-TW" altLang="en-US" sz="4000" b="1" dirty="0" smtClean="0">
                <a:solidFill>
                  <a:prstClr val="white"/>
                </a:solidFill>
                <a:latin typeface="標楷體" panose="03000509000000000000" pitchFamily="65" charset="-120"/>
                <a:ea typeface="標楷體" panose="03000509000000000000" pitchFamily="65" charset="-120"/>
                <a:cs typeface="Arial" panose="020B0604020202020204" pitchFamily="34" charset="0"/>
              </a:rPr>
              <a:t>。</a:t>
            </a:r>
            <a:r>
              <a:rPr lang="zh-TW" altLang="en-US" sz="2800" b="1" dirty="0" smtClean="0">
                <a:solidFill>
                  <a:prstClr val="white"/>
                </a:solidFill>
                <a:latin typeface="標楷體" panose="03000509000000000000" pitchFamily="65" charset="-120"/>
                <a:ea typeface="標楷體" panose="03000509000000000000" pitchFamily="65" charset="-120"/>
                <a:cs typeface="Arial" panose="020B0604020202020204" pitchFamily="34" charset="0"/>
              </a:rPr>
              <a:t> </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當</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我安</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靜等候調</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向</a:t>
            </a:r>
            <a:r>
              <a:rPr kumimoji="0" lang="zh-TW" altLang="en-US"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神默</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想渴慕主時</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我乃是</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調向其自發性的流動。 </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神</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的聲音常常是輕微而且柔和的</a:t>
            </a:r>
            <a:r>
              <a:rPr kumimoji="0" lang="zh-TW" altLang="en-US" sz="40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0" lang="zh-TW" altLang="en-US" sz="400" b="1"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lang="en-US" altLang="zh-TW" sz="3600" b="1" dirty="0">
                <a:solidFill>
                  <a:prstClr val="white"/>
                </a:solidFill>
                <a:latin typeface="Century" panose="02040604050505020304" pitchFamily="18" charset="0"/>
                <a:ea typeface="標楷體" panose="03000509000000000000" pitchFamily="65" charset="-120"/>
                <a:cs typeface="Arial" panose="020B0604020202020204" pitchFamily="34" charset="0"/>
              </a:rPr>
              <a:t>Rhema</a:t>
            </a:r>
            <a:r>
              <a:rPr lang="en-US" altLang="zh-TW" sz="1800" b="1" dirty="0">
                <a:solidFill>
                  <a:prstClr val="white"/>
                </a:solidFill>
                <a:latin typeface="標楷體" panose="03000509000000000000" pitchFamily="65" charset="-120"/>
                <a:ea typeface="標楷體" panose="03000509000000000000" pitchFamily="65" charset="-120"/>
                <a:cs typeface="Arial" panose="020B0604020202020204" pitchFamily="34" charset="0"/>
              </a:rPr>
              <a:t> </a:t>
            </a:r>
            <a:r>
              <a:rPr lang="en-US" altLang="zh-TW" sz="4400" dirty="0">
                <a:solidFill>
                  <a:prstClr val="white"/>
                </a:solidFill>
                <a:latin typeface="Dutch801 Rm BT" panose="02020603060505020304" pitchFamily="18" charset="0"/>
                <a:ea typeface="標楷體" panose="03000509000000000000" pitchFamily="65" charset="-120"/>
                <a:cs typeface="Arial" panose="020B0604020202020204" pitchFamily="34" charset="0"/>
              </a:rPr>
              <a:t>(</a:t>
            </a:r>
            <a:r>
              <a:rPr lang="el-GR" altLang="zh-TW" sz="4400" dirty="0">
                <a:solidFill>
                  <a:prstClr val="white"/>
                </a:solidFill>
                <a:latin typeface="Dutch801 Rm BT" panose="02020603060505020304" pitchFamily="18" charset="0"/>
                <a:ea typeface="標楷體" panose="03000509000000000000" pitchFamily="65" charset="-120"/>
                <a:cs typeface="Arial" panose="020B0604020202020204" pitchFamily="34" charset="0"/>
              </a:rPr>
              <a:t>ῥῆμα)</a:t>
            </a:r>
            <a:r>
              <a:rPr lang="el-GR" altLang="zh-TW" sz="2400" dirty="0">
                <a:solidFill>
                  <a:prstClr val="white"/>
                </a:solidFill>
                <a:latin typeface="Dutch801 Rm BT" panose="02020603060505020304" pitchFamily="18" charset="0"/>
                <a:ea typeface="標楷體" panose="03000509000000000000" pitchFamily="65" charset="-120"/>
                <a:cs typeface="Arial" panose="020B0604020202020204" pitchFamily="34" charset="0"/>
              </a:rPr>
              <a:t> </a:t>
            </a:r>
            <a:r>
              <a:rPr lang="zh-TW" altLang="en-US" sz="4000" b="1" dirty="0" smtClean="0">
                <a:solidFill>
                  <a:prstClr val="white"/>
                </a:solidFill>
                <a:latin typeface="標楷體" panose="03000509000000000000" pitchFamily="65" charset="-120"/>
                <a:ea typeface="標楷體" panose="03000509000000000000" pitchFamily="65" charset="-120"/>
                <a:cs typeface="Arial" panose="020B0604020202020204" pitchFamily="34" charset="0"/>
              </a:rPr>
              <a:t>包含聖經的話語</a:t>
            </a:r>
            <a:r>
              <a:rPr lang="zh-TW" altLang="en-US" sz="3600" b="1" dirty="0" smtClean="0">
                <a:solidFill>
                  <a:prstClr val="white"/>
                </a:solidFill>
                <a:latin typeface="標楷體" panose="03000509000000000000" pitchFamily="65" charset="-120"/>
                <a:ea typeface="標楷體" panose="03000509000000000000" pitchFamily="65" charset="-120"/>
                <a:cs typeface="Arial" panose="020B0604020202020204" pitchFamily="34" charset="0"/>
              </a:rPr>
              <a:t> </a:t>
            </a:r>
            <a:r>
              <a:rPr lang="en-US" altLang="zh-TW" sz="3600" b="1" dirty="0" smtClean="0">
                <a:solidFill>
                  <a:prstClr val="white"/>
                </a:solidFill>
                <a:latin typeface="Century" panose="02040604050505020304" pitchFamily="18" charset="0"/>
                <a:ea typeface="標楷體" panose="03000509000000000000" pitchFamily="65" charset="-120"/>
                <a:cs typeface="Arial" panose="020B0604020202020204" pitchFamily="34" charset="0"/>
              </a:rPr>
              <a:t>Word </a:t>
            </a:r>
            <a:r>
              <a:rPr lang="en-US" altLang="zh-TW" sz="3600" b="1" dirty="0">
                <a:solidFill>
                  <a:prstClr val="white"/>
                </a:solidFill>
                <a:latin typeface="Century" panose="02040604050505020304" pitchFamily="18" charset="0"/>
                <a:ea typeface="標楷體" panose="03000509000000000000" pitchFamily="65" charset="-120"/>
                <a:cs typeface="Arial" panose="020B0604020202020204" pitchFamily="34" charset="0"/>
              </a:rPr>
              <a:t>of </a:t>
            </a:r>
            <a:r>
              <a:rPr lang="en-US" altLang="zh-TW" sz="3600" b="1" dirty="0" smtClean="0">
                <a:solidFill>
                  <a:prstClr val="white"/>
                </a:solidFill>
                <a:latin typeface="Century" panose="02040604050505020304" pitchFamily="18" charset="0"/>
                <a:ea typeface="標楷體" panose="03000509000000000000" pitchFamily="65" charset="-120"/>
                <a:cs typeface="Arial" panose="020B0604020202020204" pitchFamily="34" charset="0"/>
              </a:rPr>
              <a:t>God</a:t>
            </a:r>
            <a:r>
              <a:rPr lang="en-US" altLang="zh-TW" sz="3600" b="1" dirty="0">
                <a:solidFill>
                  <a:prstClr val="white"/>
                </a:solidFill>
                <a:latin typeface="標楷體" panose="03000509000000000000" pitchFamily="65" charset="-120"/>
                <a:ea typeface="標楷體" panose="03000509000000000000" pitchFamily="65" charset="-120"/>
                <a:cs typeface="Arial" panose="020B0604020202020204" pitchFamily="34" charset="0"/>
              </a:rPr>
              <a:t>.</a:t>
            </a:r>
            <a:endParaRPr kumimoji="0" lang="zh-TW" altLang="en-US" sz="36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endParaRPr>
          </a:p>
        </p:txBody>
      </p:sp>
    </p:spTree>
    <p:extLst>
      <p:ext uri="{BB962C8B-B14F-4D97-AF65-F5344CB8AC3E}">
        <p14:creationId xmlns:p14="http://schemas.microsoft.com/office/powerpoint/2010/main" val="1117876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190928" y="264212"/>
            <a:ext cx="11810143" cy="5309146"/>
          </a:xfrm>
          <a:prstGeom prst="rect">
            <a:avLst/>
          </a:prstGeom>
        </p:spPr>
        <p:txBody>
          <a:bodyPr wrap="square">
            <a:spAutoFit/>
          </a:bodyPr>
          <a:lstStyle/>
          <a:p>
            <a:pPr algn="ctr">
              <a:defRPr/>
            </a:pPr>
            <a:r>
              <a:rPr lang="en-US" altLang="zh-TW" sz="4400" b="1" u="sng" dirty="0">
                <a:solidFill>
                  <a:srgbClr val="FFFFFF"/>
                </a:solidFill>
                <a:latin typeface="Century" panose="02040604050505020304" pitchFamily="18" charset="0"/>
                <a:ea typeface="DFKai-SB" panose="03000509000000000000" pitchFamily="65" charset="-120"/>
              </a:rPr>
              <a:t>Rhema</a:t>
            </a:r>
            <a:r>
              <a:rPr lang="en-US" altLang="zh-TW" sz="700" b="1" u="sng" dirty="0">
                <a:solidFill>
                  <a:srgbClr val="FFFFFF"/>
                </a:solidFill>
                <a:latin typeface="DFKai-SB" panose="03000509000000000000" pitchFamily="65" charset="-120"/>
                <a:ea typeface="DFKai-SB" panose="03000509000000000000" pitchFamily="65" charset="-120"/>
              </a:rPr>
              <a:t> </a:t>
            </a:r>
            <a:r>
              <a:rPr lang="el-GR" altLang="zh-TW" sz="4800" b="1" u="sng" dirty="0">
                <a:solidFill>
                  <a:srgbClr val="FFFFFF"/>
                </a:solidFill>
                <a:latin typeface="DFKai-SB" panose="03000509000000000000" pitchFamily="65" charset="-120"/>
                <a:ea typeface="DFKai-SB" panose="03000509000000000000" pitchFamily="65" charset="-120"/>
              </a:rPr>
              <a:t>(</a:t>
            </a:r>
            <a:r>
              <a:rPr lang="el-GR" altLang="zh-TW" sz="4800" u="sng" dirty="0">
                <a:solidFill>
                  <a:srgbClr val="FFFFFF"/>
                </a:solidFill>
                <a:latin typeface="Dutch801 Rm BT" panose="02020603060505020304" pitchFamily="18" charset="0"/>
                <a:ea typeface="DFKai-SB" panose="03000509000000000000" pitchFamily="65" charset="-120"/>
              </a:rPr>
              <a:t>ῥῆμα</a:t>
            </a:r>
            <a:r>
              <a:rPr lang="el-GR" altLang="zh-TW" sz="4800" b="1" u="sng" dirty="0" smtClean="0">
                <a:solidFill>
                  <a:srgbClr val="FFFFFF"/>
                </a:solidFill>
                <a:latin typeface="DFKai-SB" panose="03000509000000000000" pitchFamily="65" charset="-120"/>
                <a:ea typeface="DFKai-SB" panose="03000509000000000000" pitchFamily="65" charset="-120"/>
              </a:rPr>
              <a:t>)</a:t>
            </a:r>
            <a:r>
              <a:rPr lang="zh-TW" altLang="en-US" sz="700" b="1" u="sng" dirty="0" smtClean="0">
                <a:solidFill>
                  <a:srgbClr val="FFFFFF"/>
                </a:solidFill>
                <a:latin typeface="DFKai-SB" panose="03000509000000000000" pitchFamily="65" charset="-120"/>
                <a:ea typeface="DFKai-SB" panose="03000509000000000000" pitchFamily="65" charset="-120"/>
              </a:rPr>
              <a:t> </a:t>
            </a:r>
            <a:r>
              <a:rPr lang="zh-TW" altLang="en-US" sz="4800" b="1" u="sng" dirty="0" smtClean="0">
                <a:solidFill>
                  <a:srgbClr val="FFFFFF"/>
                </a:solidFill>
                <a:latin typeface="DFKai-SB" panose="03000509000000000000" pitchFamily="65" charset="-120"/>
                <a:ea typeface="DFKai-SB" panose="03000509000000000000" pitchFamily="65" charset="-120"/>
              </a:rPr>
              <a:t>是</a:t>
            </a:r>
            <a:r>
              <a:rPr lang="zh-TW" altLang="en-US" sz="4800" b="1" u="sng" dirty="0">
                <a:solidFill>
                  <a:srgbClr val="FFFFFF"/>
                </a:solidFill>
                <a:latin typeface="DFKai-SB" panose="03000509000000000000" pitchFamily="65" charset="-120"/>
                <a:ea typeface="DFKai-SB" panose="03000509000000000000" pitchFamily="65" charset="-120"/>
              </a:rPr>
              <a:t>聖靈</a:t>
            </a:r>
            <a:r>
              <a:rPr lang="zh-TW" altLang="en-US" sz="4800" b="1" u="sng" dirty="0" smtClean="0">
                <a:solidFill>
                  <a:srgbClr val="FFFFFF"/>
                </a:solidFill>
                <a:latin typeface="DFKai-SB" panose="03000509000000000000" pitchFamily="65" charset="-120"/>
                <a:ea typeface="DFKai-SB" panose="03000509000000000000" pitchFamily="65" charset="-120"/>
              </a:rPr>
              <a:t>恩賜的</a:t>
            </a:r>
            <a:r>
              <a:rPr lang="zh-TW" altLang="en-US" sz="4800" b="1" u="sng" dirty="0">
                <a:solidFill>
                  <a:srgbClr val="FFFFFF"/>
                </a:solidFill>
                <a:latin typeface="DFKai-SB" panose="03000509000000000000" pitchFamily="65" charset="-120"/>
                <a:ea typeface="DFKai-SB" panose="03000509000000000000" pitchFamily="65" charset="-120"/>
              </a:rPr>
              <a:t>根基</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2057400" lvl="3" indent="-685800">
              <a:buFont typeface="Wingdings" panose="05000000000000000000" pitchFamily="2" charset="2"/>
              <a:buChar char="§"/>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知識的言語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word of knowledge</a:t>
            </a:r>
          </a:p>
          <a:p>
            <a:pPr marL="2057400" lvl="3" indent="-685800">
              <a:buFont typeface="Wingdings" panose="05000000000000000000" pitchFamily="2" charset="2"/>
              <a:buChar char="§"/>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2057400" lvl="3" indent="-685800">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rPr>
              <a:t>智慧的言</a:t>
            </a:r>
            <a:r>
              <a:rPr lang="zh-TW" altLang="en-US" sz="4400" b="1" dirty="0" smtClean="0">
                <a:solidFill>
                  <a:srgbClr val="FFFFFF"/>
                </a:solidFill>
                <a:latin typeface="DFKai-SB" panose="03000509000000000000" pitchFamily="65" charset="-120"/>
                <a:ea typeface="DFKai-SB" panose="03000509000000000000" pitchFamily="65" charset="-120"/>
              </a:rPr>
              <a:t>語 </a:t>
            </a:r>
            <a:r>
              <a:rPr lang="en-US" altLang="zh-TW" sz="3600" b="1" dirty="0" smtClean="0">
                <a:solidFill>
                  <a:srgbClr val="FFFFFF"/>
                </a:solidFill>
                <a:latin typeface="Century" panose="02040604050505020304" pitchFamily="18" charset="0"/>
                <a:ea typeface="DFKai-SB" panose="03000509000000000000" pitchFamily="65" charset="-120"/>
              </a:rPr>
              <a:t>word of wisdom</a:t>
            </a:r>
          </a:p>
          <a:p>
            <a:pPr marL="2057400" lvl="3" indent="-685800">
              <a:buFont typeface="Wingdings" panose="05000000000000000000" pitchFamily="2" charset="2"/>
              <a:buChar char="§"/>
              <a:defRPr/>
            </a:pPr>
            <a:endParaRPr lang="en-US" altLang="zh-TW" sz="1100" b="1" dirty="0" smtClean="0">
              <a:solidFill>
                <a:srgbClr val="FFFFFF"/>
              </a:solidFill>
              <a:latin typeface="Century" panose="02040604050505020304" pitchFamily="18" charset="0"/>
              <a:ea typeface="DFKai-SB" panose="03000509000000000000" pitchFamily="65" charset="-120"/>
            </a:endParaRPr>
          </a:p>
          <a:p>
            <a:pPr marL="2057400" lvl="3" indent="-685800">
              <a:buFont typeface="Wingdings" panose="05000000000000000000" pitchFamily="2" charset="2"/>
              <a:buChar char="§"/>
              <a:defRPr/>
            </a:pPr>
            <a:r>
              <a:rPr lang="zh-TW" altLang="en-US" sz="4400" b="1" dirty="0" smtClean="0">
                <a:solidFill>
                  <a:srgbClr val="FFFFFF"/>
                </a:solidFill>
                <a:latin typeface="DFKai-SB" panose="03000509000000000000" pitchFamily="65" charset="-120"/>
                <a:ea typeface="DFKai-SB" panose="03000509000000000000" pitchFamily="65" charset="-120"/>
              </a:rPr>
              <a:t>先知預言 </a:t>
            </a:r>
            <a:r>
              <a:rPr lang="en-US" altLang="zh-TW" sz="3600" b="1" dirty="0" smtClean="0">
                <a:solidFill>
                  <a:srgbClr val="FFFFFF"/>
                </a:solidFill>
                <a:latin typeface="Century" panose="02040604050505020304" pitchFamily="18" charset="0"/>
                <a:ea typeface="DFKai-SB" panose="03000509000000000000" pitchFamily="65" charset="-120"/>
              </a:rPr>
              <a:t>prophecy</a:t>
            </a:r>
          </a:p>
          <a:p>
            <a:pPr marL="2057400" lvl="3" indent="-685800">
              <a:buFont typeface="Wingdings" panose="05000000000000000000" pitchFamily="2" charset="2"/>
              <a:buChar char="§"/>
              <a:defRPr/>
            </a:pPr>
            <a:endParaRPr lang="en-US" altLang="zh-TW" sz="1100" b="1" dirty="0" smtClean="0">
              <a:solidFill>
                <a:srgbClr val="FFFFFF"/>
              </a:solidFill>
              <a:latin typeface="Century" panose="02040604050505020304" pitchFamily="18" charset="0"/>
              <a:ea typeface="DFKai-SB" panose="03000509000000000000" pitchFamily="65" charset="-120"/>
            </a:endParaRPr>
          </a:p>
          <a:p>
            <a:pPr marL="2057400" lvl="3" indent="-6858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辨別諸</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靈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discerning</a:t>
            </a:r>
            <a:r>
              <a:rPr kumimoji="0" lang="en-US" altLang="zh-TW" sz="3600" b="1" i="0" u="none" strike="noStrike" kern="1200" cap="none" spc="0" normalizeH="0" noProof="0" dirty="0" smtClean="0">
                <a:ln>
                  <a:noFill/>
                </a:ln>
                <a:solidFill>
                  <a:srgbClr val="FFFFFF"/>
                </a:solidFill>
                <a:effectLst/>
                <a:uLnTx/>
                <a:uFillTx/>
                <a:latin typeface="Century" panose="02040604050505020304" pitchFamily="18" charset="0"/>
                <a:ea typeface="DFKai-SB" panose="03000509000000000000" pitchFamily="65" charset="-120"/>
              </a:rPr>
              <a:t> of spirits</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188899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1" y="0"/>
            <a:ext cx="12192000" cy="6854653"/>
          </a:xfrm>
          <a:prstGeom prst="rect">
            <a:avLst/>
          </a:prstGeom>
        </p:spPr>
      </p:pic>
      <p:sp>
        <p:nvSpPr>
          <p:cNvPr id="3" name="Rectangle 2"/>
          <p:cNvSpPr/>
          <p:nvPr/>
        </p:nvSpPr>
        <p:spPr>
          <a:xfrm>
            <a:off x="249122" y="1925807"/>
            <a:ext cx="11693756" cy="83099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800" b="1" dirty="0">
                <a:solidFill>
                  <a:srgbClr val="FFFFFF"/>
                </a:solidFill>
                <a:latin typeface="DFKai-SB" panose="03000509000000000000" pitchFamily="65" charset="-120"/>
                <a:ea typeface="DFKai-SB" panose="03000509000000000000" pitchFamily="65" charset="-120"/>
              </a:rPr>
              <a:t>信主的人有</a:t>
            </a:r>
            <a:r>
              <a:rPr lang="zh-TW" altLang="en-US" sz="4800" b="1" dirty="0" smtClean="0">
                <a:solidFill>
                  <a:srgbClr val="FFFFFF"/>
                </a:solidFill>
                <a:latin typeface="DFKai-SB" panose="03000509000000000000" pitchFamily="65" charset="-120"/>
                <a:ea typeface="DFKai-SB" panose="03000509000000000000" pitchFamily="65" charset="-120"/>
              </a:rPr>
              <a:t>聽主聲音的</a:t>
            </a:r>
            <a:r>
              <a:rPr lang="zh-TW" altLang="en-US" sz="3600" b="1" dirty="0" smtClean="0">
                <a:solidFill>
                  <a:srgbClr val="FFFFFF"/>
                </a:solidFill>
                <a:latin typeface="DFKai-SB" panose="03000509000000000000" pitchFamily="65" charset="-120"/>
                <a:ea typeface="DFKai-SB" panose="03000509000000000000" pitchFamily="65" charset="-120"/>
              </a:rPr>
              <a:t> </a:t>
            </a:r>
            <a:r>
              <a:rPr lang="en-US" altLang="zh-TW" sz="4400" b="1" dirty="0" smtClean="0">
                <a:solidFill>
                  <a:srgbClr val="FFFFFF"/>
                </a:solidFill>
                <a:latin typeface="Century" panose="02040604050505020304" pitchFamily="18" charset="0"/>
                <a:ea typeface="DFKai-SB" panose="03000509000000000000" pitchFamily="65" charset="-120"/>
              </a:rPr>
              <a:t>DNA</a:t>
            </a:r>
            <a:endParaRPr kumimoji="0" lang="en-US" altLang="zh-TW" sz="1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15198991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8904" y="810532"/>
            <a:ext cx="10450286"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我</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的羊聽我的聲音，我也認識他們，他們也跟著我</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11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我</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又賜給他們永生；他們永不滅亡，誰也不能從我手裡把他們奪去</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約</a:t>
            </a:r>
            <a:r>
              <a:rPr kumimoji="1"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翰福</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音</a:t>
            </a:r>
            <a:r>
              <a:rPr kumimoji="1" lang="zh-TW" altLang="en-US" sz="1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b="0" i="0" u="none" strike="noStrike" kern="1200" cap="none" spc="0" normalizeH="0" baseline="0" noProof="0" dirty="0" smtClean="0">
                <a:ln>
                  <a:noFill/>
                </a:ln>
                <a:solidFill>
                  <a:srgbClr val="FFFFFF"/>
                </a:solidFill>
                <a:effectLst/>
                <a:uLnTx/>
                <a:uFillTx/>
                <a:latin typeface="Arial" panose="020B0604020202020204" pitchFamily="34" charset="0"/>
                <a:ea typeface="DFKai-SB" pitchFamily="65" charset="-120"/>
                <a:cs typeface="Arial" panose="020B0604020202020204" pitchFamily="34" charset="0"/>
              </a:rPr>
              <a:t>John 10:27-28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My sheep listen to my voice; I know them, and they follow me</a:t>
            </a:r>
            <a:r>
              <a:rPr kumimoji="0" lang="en-US" altLang="zh-TW" sz="2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 give them eternal life, and they shall never perish; no one will snatch them out of my hand.</a:t>
            </a:r>
          </a:p>
        </p:txBody>
      </p:sp>
    </p:spTree>
    <p:extLst>
      <p:ext uri="{BB962C8B-B14F-4D97-AF65-F5344CB8AC3E}">
        <p14:creationId xmlns:p14="http://schemas.microsoft.com/office/powerpoint/2010/main" val="9249994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0458" y="1762017"/>
            <a:ext cx="8642545" cy="263149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神今天百分之</a:t>
            </a: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百會對我</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說話！</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100%</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certainty God will speak to me today!</a:t>
            </a:r>
            <a:endParaRPr kumimoji="1"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9120207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 y="-1"/>
            <a:ext cx="12192000" cy="6858001"/>
          </a:xfrm>
          <a:prstGeom prst="rect">
            <a:avLst/>
          </a:prstGeom>
        </p:spPr>
      </p:pic>
      <p:sp>
        <p:nvSpPr>
          <p:cNvPr id="123906" name="TextBox 1"/>
          <p:cNvSpPr txBox="1">
            <a:spLocks noChangeArrowheads="1"/>
          </p:cNvSpPr>
          <p:nvPr/>
        </p:nvSpPr>
        <p:spPr bwMode="auto">
          <a:xfrm>
            <a:off x="832207" y="1439110"/>
            <a:ext cx="10536147"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a:t>
            </a:r>
            <a:r>
              <a:rPr kumimoji="0" lang="en-US" altLang="zh-TW" b="1" i="0" u="none" strike="noStrike" kern="1200" cap="none" spc="0" normalizeH="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Song</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hangingPunct="1">
              <a:spcBef>
                <a:spcPct val="0"/>
              </a:spcBef>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6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輕輕聽</a:t>
            </a:r>
            <a:r>
              <a:rPr kumimoji="0" lang="zh-TW" altLang="en-US" sz="60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8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688524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zh-TW" sz="2400" b="0" i="0" u="none" strike="noStrike" cap="none" normalizeH="0" baseline="0" smtClean="0">
            <a:ln>
              <a:noFill/>
            </a:ln>
            <a:solidFill>
              <a:schemeClr val="tx1"/>
            </a:solidFill>
            <a:effectLst/>
            <a:latin typeface="Times New Roman" pitchFamily="18" charset="0"/>
            <a:ea typeface="DFKai-SB" pitchFamily="65"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zh-TW" sz="2400" b="0" i="0" u="none" strike="noStrike" cap="none" normalizeH="0" baseline="0" smtClean="0">
            <a:ln>
              <a:noFill/>
            </a:ln>
            <a:solidFill>
              <a:schemeClr val="tx1"/>
            </a:solidFill>
            <a:effectLst/>
            <a:latin typeface="Times New Roman" pitchFamily="18" charset="0"/>
            <a:ea typeface="DFKai-SB" pitchFamily="65" charset="-12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5172</TotalTime>
  <Words>1400</Words>
  <Application>Microsoft Office PowerPoint</Application>
  <PresentationFormat>Widescreen</PresentationFormat>
  <Paragraphs>185</Paragraphs>
  <Slides>30</Slides>
  <Notes>4</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30</vt:i4>
      </vt:variant>
    </vt:vector>
  </HeadingPairs>
  <TitlesOfParts>
    <vt:vector size="52" baseType="lpstr">
      <vt:lpstr>Arial Unicode MS</vt:lpstr>
      <vt:lpstr>標楷體</vt:lpstr>
      <vt:lpstr>標楷體</vt:lpstr>
      <vt:lpstr>MS PGothic</vt:lpstr>
      <vt:lpstr>新細明體</vt:lpstr>
      <vt:lpstr>Arial</vt:lpstr>
      <vt:lpstr>Arial Narrow</vt:lpstr>
      <vt:lpstr>Calibri</vt:lpstr>
      <vt:lpstr>Cambria</vt:lpstr>
      <vt:lpstr>Century</vt:lpstr>
      <vt:lpstr>Century Gothic</vt:lpstr>
      <vt:lpstr>Charis SIL</vt:lpstr>
      <vt:lpstr>Dutch801 Rm BT</vt:lpstr>
      <vt:lpstr>Mongolian Baiti</vt:lpstr>
      <vt:lpstr>Tahoma</vt:lpstr>
      <vt:lpstr>Times New Roman</vt:lpstr>
      <vt:lpstr>Verdana</vt:lpstr>
      <vt:lpstr>Wingdings</vt:lpstr>
      <vt:lpstr>14_Default Design</vt:lpstr>
      <vt:lpstr>2_預設簡報設計</vt:lpstr>
      <vt:lpstr>5_Office 佈景主題</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以賽亞書 Isaiah 55:8-9</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375</cp:revision>
  <cp:lastPrinted>2020-09-23T16:34:05Z</cp:lastPrinted>
  <dcterms:created xsi:type="dcterms:W3CDTF">2015-02-24T04:35:26Z</dcterms:created>
  <dcterms:modified xsi:type="dcterms:W3CDTF">2023-05-03T07:01:02Z</dcterms:modified>
</cp:coreProperties>
</file>