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99" r:id="rId2"/>
    <p:sldMasterId id="2147484011" r:id="rId3"/>
    <p:sldMasterId id="2147484023" r:id="rId4"/>
    <p:sldMasterId id="2147484035" r:id="rId5"/>
    <p:sldMasterId id="2147484047" r:id="rId6"/>
    <p:sldMasterId id="2147484059" r:id="rId7"/>
  </p:sldMasterIdLst>
  <p:notesMasterIdLst>
    <p:notesMasterId r:id="rId34"/>
  </p:notesMasterIdLst>
  <p:sldIdLst>
    <p:sldId id="404" r:id="rId8"/>
    <p:sldId id="405" r:id="rId9"/>
    <p:sldId id="406" r:id="rId10"/>
    <p:sldId id="408" r:id="rId11"/>
    <p:sldId id="409" r:id="rId12"/>
    <p:sldId id="352" r:id="rId13"/>
    <p:sldId id="383" r:id="rId14"/>
    <p:sldId id="384" r:id="rId15"/>
    <p:sldId id="397" r:id="rId16"/>
    <p:sldId id="386" r:id="rId17"/>
    <p:sldId id="387" r:id="rId18"/>
    <p:sldId id="388" r:id="rId19"/>
    <p:sldId id="389" r:id="rId20"/>
    <p:sldId id="390" r:id="rId21"/>
    <p:sldId id="391" r:id="rId22"/>
    <p:sldId id="392" r:id="rId23"/>
    <p:sldId id="393" r:id="rId24"/>
    <p:sldId id="394" r:id="rId25"/>
    <p:sldId id="395" r:id="rId26"/>
    <p:sldId id="398" r:id="rId27"/>
    <p:sldId id="354" r:id="rId28"/>
    <p:sldId id="399" r:id="rId29"/>
    <p:sldId id="400" r:id="rId30"/>
    <p:sldId id="401" r:id="rId31"/>
    <p:sldId id="402" r:id="rId32"/>
    <p:sldId id="403" r:id="rId33"/>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1839" autoAdjust="0"/>
    <p:restoredTop sz="94342" autoAdjust="0"/>
  </p:normalViewPr>
  <p:slideViewPr>
    <p:cSldViewPr snapToGrid="0">
      <p:cViewPr varScale="1">
        <p:scale>
          <a:sx n="62" d="100"/>
          <a:sy n="62" d="100"/>
        </p:scale>
        <p:origin x="574" y="28"/>
      </p:cViewPr>
      <p:guideLst>
        <p:guide orient="horz" pos="2160"/>
        <p:guide pos="3840"/>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5/8/2023</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82012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1838e1cbce6_0_3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1838e1cbce6_0_3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0781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1838e1cbce6_0_3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1838e1cbce6_0_3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7790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1838e1cbce6_0_4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1838e1cbce6_0_4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71796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838e1cbce6_0_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1838e1cbce6_0_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8146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6459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886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9259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3f96484552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3f96484552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665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3f96484552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3f96484552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270816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3f96484552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3f96484552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7671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3f96484552_0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3f96484552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5554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3f96484552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3f96484552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416543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23f96484552_0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23f96484552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4019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23f96484552_0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23f96484552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516807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23f96484552_0_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23f96484552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836414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3f96484552_0_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3f96484552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853019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3f96484552_0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23f96484552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909568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3f96484552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23f96484552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74983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3f96484552_0_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3f96484552_0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22381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3f96484552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3f96484552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587412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630551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32020193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27645821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22683030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2167922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24932666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27626491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11633848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33"/>
            <a:ext cx="6096000" cy="68580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Clr>
                <a:schemeClr val="dk1"/>
              </a:buClr>
              <a:buSzPts val="1800"/>
              <a:buChar char="●"/>
              <a:defRPr>
                <a:solidFill>
                  <a:schemeClr val="dk1"/>
                </a:solidFill>
              </a:defRPr>
            </a:lvl1pPr>
            <a:lvl2pPr marL="1219170" lvl="1" indent="-423323">
              <a:spcBef>
                <a:spcPts val="0"/>
              </a:spcBef>
              <a:spcAft>
                <a:spcPts val="0"/>
              </a:spcAft>
              <a:buClr>
                <a:schemeClr val="dk1"/>
              </a:buClr>
              <a:buSzPts val="1400"/>
              <a:buChar char="○"/>
              <a:defRPr>
                <a:solidFill>
                  <a:schemeClr val="dk1"/>
                </a:solidFill>
              </a:defRPr>
            </a:lvl2pPr>
            <a:lvl3pPr marL="1828754" lvl="2" indent="-423323">
              <a:spcBef>
                <a:spcPts val="0"/>
              </a:spcBef>
              <a:spcAft>
                <a:spcPts val="0"/>
              </a:spcAft>
              <a:buClr>
                <a:schemeClr val="dk1"/>
              </a:buClr>
              <a:buSzPts val="1400"/>
              <a:buChar char="■"/>
              <a:defRPr>
                <a:solidFill>
                  <a:schemeClr val="dk1"/>
                </a:solidFill>
              </a:defRPr>
            </a:lvl3pPr>
            <a:lvl4pPr marL="2438339" lvl="3" indent="-423323">
              <a:spcBef>
                <a:spcPts val="0"/>
              </a:spcBef>
              <a:spcAft>
                <a:spcPts val="0"/>
              </a:spcAft>
              <a:buClr>
                <a:schemeClr val="dk1"/>
              </a:buClr>
              <a:buSzPts val="1400"/>
              <a:buChar char="●"/>
              <a:defRPr>
                <a:solidFill>
                  <a:schemeClr val="dk1"/>
                </a:solidFill>
              </a:defRPr>
            </a:lvl4pPr>
            <a:lvl5pPr marL="3047924" lvl="4" indent="-423323">
              <a:spcBef>
                <a:spcPts val="0"/>
              </a:spcBef>
              <a:spcAft>
                <a:spcPts val="0"/>
              </a:spcAft>
              <a:buClr>
                <a:schemeClr val="dk1"/>
              </a:buClr>
              <a:buSzPts val="1400"/>
              <a:buChar char="○"/>
              <a:defRPr>
                <a:solidFill>
                  <a:schemeClr val="dk1"/>
                </a:solidFill>
              </a:defRPr>
            </a:lvl5pPr>
            <a:lvl6pPr marL="3657509" lvl="5" indent="-423323">
              <a:spcBef>
                <a:spcPts val="0"/>
              </a:spcBef>
              <a:spcAft>
                <a:spcPts val="0"/>
              </a:spcAft>
              <a:buClr>
                <a:schemeClr val="dk1"/>
              </a:buClr>
              <a:buSzPts val="1400"/>
              <a:buChar char="■"/>
              <a:defRPr>
                <a:solidFill>
                  <a:schemeClr val="dk1"/>
                </a:solidFill>
              </a:defRPr>
            </a:lvl6pPr>
            <a:lvl7pPr marL="4267093" lvl="6" indent="-423323">
              <a:spcBef>
                <a:spcPts val="0"/>
              </a:spcBef>
              <a:spcAft>
                <a:spcPts val="0"/>
              </a:spcAft>
              <a:buClr>
                <a:schemeClr val="dk1"/>
              </a:buClr>
              <a:buSzPts val="1400"/>
              <a:buChar char="●"/>
              <a:defRPr>
                <a:solidFill>
                  <a:schemeClr val="dk1"/>
                </a:solidFill>
              </a:defRPr>
            </a:lvl7pPr>
            <a:lvl8pPr marL="4876678" lvl="7" indent="-423323">
              <a:spcBef>
                <a:spcPts val="0"/>
              </a:spcBef>
              <a:spcAft>
                <a:spcPts val="0"/>
              </a:spcAft>
              <a:buClr>
                <a:schemeClr val="dk1"/>
              </a:buClr>
              <a:buSzPts val="1400"/>
              <a:buChar char="○"/>
              <a:defRPr>
                <a:solidFill>
                  <a:schemeClr val="dk1"/>
                </a:solidFill>
              </a:defRPr>
            </a:lvl8pPr>
            <a:lvl9pPr marL="5486263" lvl="8" indent="-423323">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2262673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14666454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4171632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10911522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38"/>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51" indent="0" algn="ctr">
              <a:buNone/>
              <a:defRPr>
                <a:solidFill>
                  <a:schemeClr val="tx1">
                    <a:tint val="75000"/>
                  </a:schemeClr>
                </a:solidFill>
              </a:defRPr>
            </a:lvl2pPr>
            <a:lvl3pPr marL="914300" indent="0" algn="ctr">
              <a:buNone/>
              <a:defRPr>
                <a:solidFill>
                  <a:schemeClr val="tx1">
                    <a:tint val="75000"/>
                  </a:schemeClr>
                </a:solidFill>
              </a:defRPr>
            </a:lvl3pPr>
            <a:lvl4pPr marL="1371451" indent="0" algn="ctr">
              <a:buNone/>
              <a:defRPr>
                <a:solidFill>
                  <a:schemeClr val="tx1">
                    <a:tint val="75000"/>
                  </a:schemeClr>
                </a:solidFill>
              </a:defRPr>
            </a:lvl4pPr>
            <a:lvl5pPr marL="1828601" indent="0" algn="ctr">
              <a:buNone/>
              <a:defRPr>
                <a:solidFill>
                  <a:schemeClr val="tx1">
                    <a:tint val="75000"/>
                  </a:schemeClr>
                </a:solidFill>
              </a:defRPr>
            </a:lvl5pPr>
            <a:lvl6pPr marL="2285750" indent="0" algn="ctr">
              <a:buNone/>
              <a:defRPr>
                <a:solidFill>
                  <a:schemeClr val="tx1">
                    <a:tint val="75000"/>
                  </a:schemeClr>
                </a:solidFill>
              </a:defRPr>
            </a:lvl6pPr>
            <a:lvl7pPr marL="2742901" indent="0" algn="ctr">
              <a:buNone/>
              <a:defRPr>
                <a:solidFill>
                  <a:schemeClr val="tx1">
                    <a:tint val="75000"/>
                  </a:schemeClr>
                </a:solidFill>
              </a:defRPr>
            </a:lvl7pPr>
            <a:lvl8pPr marL="3200051" indent="0" algn="ctr">
              <a:buNone/>
              <a:defRPr>
                <a:solidFill>
                  <a:schemeClr val="tx1">
                    <a:tint val="75000"/>
                  </a:schemeClr>
                </a:solidFill>
              </a:defRPr>
            </a:lvl8pPr>
            <a:lvl9pPr marL="3657201"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B47310E6-29EF-4A1D-AAEF-DA37F8D53DAF}"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13902513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C92022E7-3A11-4B50-A1B9-68AA8B5F1928}"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15201559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13"/>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2"/>
            <a:ext cx="10363200" cy="1500187"/>
          </a:xfrm>
        </p:spPr>
        <p:txBody>
          <a:bodyPr anchor="b"/>
          <a:lstStyle>
            <a:lvl1pPr marL="0" indent="0">
              <a:buNone/>
              <a:defRPr sz="2000">
                <a:solidFill>
                  <a:schemeClr val="tx1">
                    <a:tint val="75000"/>
                  </a:schemeClr>
                </a:solidFill>
              </a:defRPr>
            </a:lvl1pPr>
            <a:lvl2pPr marL="457151" indent="0">
              <a:buNone/>
              <a:defRPr sz="1800">
                <a:solidFill>
                  <a:schemeClr val="tx1">
                    <a:tint val="75000"/>
                  </a:schemeClr>
                </a:solidFill>
              </a:defRPr>
            </a:lvl2pPr>
            <a:lvl3pPr marL="914300" indent="0">
              <a:buNone/>
              <a:defRPr sz="1600">
                <a:solidFill>
                  <a:schemeClr val="tx1">
                    <a:tint val="75000"/>
                  </a:schemeClr>
                </a:solidFill>
              </a:defRPr>
            </a:lvl3pPr>
            <a:lvl4pPr marL="1371451" indent="0">
              <a:buNone/>
              <a:defRPr sz="1400">
                <a:solidFill>
                  <a:schemeClr val="tx1">
                    <a:tint val="75000"/>
                  </a:schemeClr>
                </a:solidFill>
              </a:defRPr>
            </a:lvl4pPr>
            <a:lvl5pPr marL="1828601" indent="0">
              <a:buNone/>
              <a:defRPr sz="1400">
                <a:solidFill>
                  <a:schemeClr val="tx1">
                    <a:tint val="75000"/>
                  </a:schemeClr>
                </a:solidFill>
              </a:defRPr>
            </a:lvl5pPr>
            <a:lvl6pPr marL="2285750" indent="0">
              <a:buNone/>
              <a:defRPr sz="1400">
                <a:solidFill>
                  <a:schemeClr val="tx1">
                    <a:tint val="75000"/>
                  </a:schemeClr>
                </a:solidFill>
              </a:defRPr>
            </a:lvl6pPr>
            <a:lvl7pPr marL="2742901" indent="0">
              <a:buNone/>
              <a:defRPr sz="1400">
                <a:solidFill>
                  <a:schemeClr val="tx1">
                    <a:tint val="75000"/>
                  </a:schemeClr>
                </a:solidFill>
              </a:defRPr>
            </a:lvl7pPr>
            <a:lvl8pPr marL="3200051" indent="0">
              <a:buNone/>
              <a:defRPr sz="1400">
                <a:solidFill>
                  <a:schemeClr val="tx1">
                    <a:tint val="75000"/>
                  </a:schemeClr>
                </a:solidFill>
              </a:defRPr>
            </a:lvl8pPr>
            <a:lvl9pPr marL="3657201"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C7546064-3F81-40E4-AF43-F0114894FE39}"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390068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1"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62CF6BEF-25EC-42A1-A202-92E64CE4AE39}"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8670616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3"/>
            <a:ext cx="5386917" cy="639763"/>
          </a:xfrm>
        </p:spPr>
        <p:txBody>
          <a:bodyPr anchor="b"/>
          <a:lstStyle>
            <a:lvl1pPr marL="0" indent="0">
              <a:buNone/>
              <a:defRPr sz="2400" b="1"/>
            </a:lvl1pPr>
            <a:lvl2pPr marL="457151" indent="0">
              <a:buNone/>
              <a:defRPr sz="2000" b="1"/>
            </a:lvl2pPr>
            <a:lvl3pPr marL="914300" indent="0">
              <a:buNone/>
              <a:defRPr sz="1800" b="1"/>
            </a:lvl3pPr>
            <a:lvl4pPr marL="1371451" indent="0">
              <a:buNone/>
              <a:defRPr sz="1600" b="1"/>
            </a:lvl4pPr>
            <a:lvl5pPr marL="1828601" indent="0">
              <a:buNone/>
              <a:defRPr sz="1600" b="1"/>
            </a:lvl5pPr>
            <a:lvl6pPr marL="2285750" indent="0">
              <a:buNone/>
              <a:defRPr sz="1600" b="1"/>
            </a:lvl6pPr>
            <a:lvl7pPr marL="2742901" indent="0">
              <a:buNone/>
              <a:defRPr sz="1600" b="1"/>
            </a:lvl7pPr>
            <a:lvl8pPr marL="3200051" indent="0">
              <a:buNone/>
              <a:defRPr sz="1600" b="1"/>
            </a:lvl8pPr>
            <a:lvl9pPr marL="3657201"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6"/>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77" y="1535113"/>
            <a:ext cx="5389033" cy="639763"/>
          </a:xfrm>
        </p:spPr>
        <p:txBody>
          <a:bodyPr anchor="b"/>
          <a:lstStyle>
            <a:lvl1pPr marL="0" indent="0">
              <a:buNone/>
              <a:defRPr sz="2400" b="1"/>
            </a:lvl1pPr>
            <a:lvl2pPr marL="457151" indent="0">
              <a:buNone/>
              <a:defRPr sz="2000" b="1"/>
            </a:lvl2pPr>
            <a:lvl3pPr marL="914300" indent="0">
              <a:buNone/>
              <a:defRPr sz="1800" b="1"/>
            </a:lvl3pPr>
            <a:lvl4pPr marL="1371451" indent="0">
              <a:buNone/>
              <a:defRPr sz="1600" b="1"/>
            </a:lvl4pPr>
            <a:lvl5pPr marL="1828601" indent="0">
              <a:buNone/>
              <a:defRPr sz="1600" b="1"/>
            </a:lvl5pPr>
            <a:lvl6pPr marL="2285750" indent="0">
              <a:buNone/>
              <a:defRPr sz="1600" b="1"/>
            </a:lvl6pPr>
            <a:lvl7pPr marL="2742901" indent="0">
              <a:buNone/>
              <a:defRPr sz="1600" b="1"/>
            </a:lvl7pPr>
            <a:lvl8pPr marL="3200051" indent="0">
              <a:buNone/>
              <a:defRPr sz="1600" b="1"/>
            </a:lvl8pPr>
            <a:lvl9pPr marL="3657201"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77" y="2174876"/>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35223DB6-1025-4D46-9B09-B30164AFE292}"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12323777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BA179C79-861F-4250-A6BC-60DCA3177A9C}"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5912092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C15553EC-2986-44BC-ADA4-6CE26B6F1972}"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17734979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3" y="273049"/>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64"/>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03" y="1435104"/>
            <a:ext cx="4011084" cy="4691063"/>
          </a:xfrm>
        </p:spPr>
        <p:txBody>
          <a:bodyPr/>
          <a:lstStyle>
            <a:lvl1pPr marL="0" indent="0">
              <a:buNone/>
              <a:defRPr sz="1400"/>
            </a:lvl1pPr>
            <a:lvl2pPr marL="457151" indent="0">
              <a:buNone/>
              <a:defRPr sz="1200"/>
            </a:lvl2pPr>
            <a:lvl3pPr marL="914300" indent="0">
              <a:buNone/>
              <a:defRPr sz="1000"/>
            </a:lvl3pPr>
            <a:lvl4pPr marL="1371451" indent="0">
              <a:buNone/>
              <a:defRPr sz="900"/>
            </a:lvl4pPr>
            <a:lvl5pPr marL="1828601" indent="0">
              <a:buNone/>
              <a:defRPr sz="900"/>
            </a:lvl5pPr>
            <a:lvl6pPr marL="2285750" indent="0">
              <a:buNone/>
              <a:defRPr sz="900"/>
            </a:lvl6pPr>
            <a:lvl7pPr marL="2742901" indent="0">
              <a:buNone/>
              <a:defRPr sz="900"/>
            </a:lvl7pPr>
            <a:lvl8pPr marL="3200051" indent="0">
              <a:buNone/>
              <a:defRPr sz="900"/>
            </a:lvl8pPr>
            <a:lvl9pPr marL="3657201"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9E7D456F-3718-479C-9ED5-6D72FA609F75}"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3197852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151" indent="0">
              <a:buNone/>
              <a:defRPr sz="2800"/>
            </a:lvl2pPr>
            <a:lvl3pPr marL="914300" indent="0">
              <a:buNone/>
              <a:defRPr sz="2400"/>
            </a:lvl3pPr>
            <a:lvl4pPr marL="1371451" indent="0">
              <a:buNone/>
              <a:defRPr sz="2000"/>
            </a:lvl4pPr>
            <a:lvl5pPr marL="1828601" indent="0">
              <a:buNone/>
              <a:defRPr sz="2000"/>
            </a:lvl5pPr>
            <a:lvl6pPr marL="2285750" indent="0">
              <a:buNone/>
              <a:defRPr sz="2000"/>
            </a:lvl6pPr>
            <a:lvl7pPr marL="2742901" indent="0">
              <a:buNone/>
              <a:defRPr sz="2000"/>
            </a:lvl7pPr>
            <a:lvl8pPr marL="3200051" indent="0">
              <a:buNone/>
              <a:defRPr sz="2000"/>
            </a:lvl8pPr>
            <a:lvl9pPr marL="3657201"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38"/>
            <a:ext cx="7315200" cy="804863"/>
          </a:xfrm>
        </p:spPr>
        <p:txBody>
          <a:bodyPr/>
          <a:lstStyle>
            <a:lvl1pPr marL="0" indent="0">
              <a:buNone/>
              <a:defRPr sz="1400"/>
            </a:lvl1pPr>
            <a:lvl2pPr marL="457151" indent="0">
              <a:buNone/>
              <a:defRPr sz="1200"/>
            </a:lvl2pPr>
            <a:lvl3pPr marL="914300" indent="0">
              <a:buNone/>
              <a:defRPr sz="1000"/>
            </a:lvl3pPr>
            <a:lvl4pPr marL="1371451" indent="0">
              <a:buNone/>
              <a:defRPr sz="900"/>
            </a:lvl4pPr>
            <a:lvl5pPr marL="1828601" indent="0">
              <a:buNone/>
              <a:defRPr sz="900"/>
            </a:lvl5pPr>
            <a:lvl6pPr marL="2285750" indent="0">
              <a:buNone/>
              <a:defRPr sz="900"/>
            </a:lvl6pPr>
            <a:lvl7pPr marL="2742901" indent="0">
              <a:buNone/>
              <a:defRPr sz="900"/>
            </a:lvl7pPr>
            <a:lvl8pPr marL="3200051" indent="0">
              <a:buNone/>
              <a:defRPr sz="900"/>
            </a:lvl8pPr>
            <a:lvl9pPr marL="3657201"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B722FC8F-A772-4141-B1DE-FC21E65EC7CF}"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7980825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E06EE5AB-AC42-4778-9A21-1F80D686FF23}"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30025355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50"/>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50"/>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4FB80B9E-9A50-4D5B-8DC9-0FA1675BDA30}"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4797193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8"/>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4039028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16303918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24975340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35611732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29580129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3068362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4306489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2" y="273049"/>
            <a:ext cx="4011084" cy="1162051"/>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32988457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9"/>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20520185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41964674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40"/>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40"/>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29181879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28078074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21034742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19138118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19793791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8380268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305432926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415049597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33"/>
            <a:ext cx="6096000" cy="68580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Clr>
                <a:schemeClr val="dk1"/>
              </a:buClr>
              <a:buSzPts val="1800"/>
              <a:buChar char="●"/>
              <a:defRPr>
                <a:solidFill>
                  <a:schemeClr val="dk1"/>
                </a:solidFill>
              </a:defRPr>
            </a:lvl1pPr>
            <a:lvl2pPr marL="1219170" lvl="1" indent="-423323">
              <a:spcBef>
                <a:spcPts val="0"/>
              </a:spcBef>
              <a:spcAft>
                <a:spcPts val="0"/>
              </a:spcAft>
              <a:buClr>
                <a:schemeClr val="dk1"/>
              </a:buClr>
              <a:buSzPts val="1400"/>
              <a:buChar char="○"/>
              <a:defRPr>
                <a:solidFill>
                  <a:schemeClr val="dk1"/>
                </a:solidFill>
              </a:defRPr>
            </a:lvl2pPr>
            <a:lvl3pPr marL="1828754" lvl="2" indent="-423323">
              <a:spcBef>
                <a:spcPts val="0"/>
              </a:spcBef>
              <a:spcAft>
                <a:spcPts val="0"/>
              </a:spcAft>
              <a:buClr>
                <a:schemeClr val="dk1"/>
              </a:buClr>
              <a:buSzPts val="1400"/>
              <a:buChar char="■"/>
              <a:defRPr>
                <a:solidFill>
                  <a:schemeClr val="dk1"/>
                </a:solidFill>
              </a:defRPr>
            </a:lvl3pPr>
            <a:lvl4pPr marL="2438339" lvl="3" indent="-423323">
              <a:spcBef>
                <a:spcPts val="0"/>
              </a:spcBef>
              <a:spcAft>
                <a:spcPts val="0"/>
              </a:spcAft>
              <a:buClr>
                <a:schemeClr val="dk1"/>
              </a:buClr>
              <a:buSzPts val="1400"/>
              <a:buChar char="●"/>
              <a:defRPr>
                <a:solidFill>
                  <a:schemeClr val="dk1"/>
                </a:solidFill>
              </a:defRPr>
            </a:lvl4pPr>
            <a:lvl5pPr marL="3047924" lvl="4" indent="-423323">
              <a:spcBef>
                <a:spcPts val="0"/>
              </a:spcBef>
              <a:spcAft>
                <a:spcPts val="0"/>
              </a:spcAft>
              <a:buClr>
                <a:schemeClr val="dk1"/>
              </a:buClr>
              <a:buSzPts val="1400"/>
              <a:buChar char="○"/>
              <a:defRPr>
                <a:solidFill>
                  <a:schemeClr val="dk1"/>
                </a:solidFill>
              </a:defRPr>
            </a:lvl5pPr>
            <a:lvl6pPr marL="3657509" lvl="5" indent="-423323">
              <a:spcBef>
                <a:spcPts val="0"/>
              </a:spcBef>
              <a:spcAft>
                <a:spcPts val="0"/>
              </a:spcAft>
              <a:buClr>
                <a:schemeClr val="dk1"/>
              </a:buClr>
              <a:buSzPts val="1400"/>
              <a:buChar char="■"/>
              <a:defRPr>
                <a:solidFill>
                  <a:schemeClr val="dk1"/>
                </a:solidFill>
              </a:defRPr>
            </a:lvl6pPr>
            <a:lvl7pPr marL="4267093" lvl="6" indent="-423323">
              <a:spcBef>
                <a:spcPts val="0"/>
              </a:spcBef>
              <a:spcAft>
                <a:spcPts val="0"/>
              </a:spcAft>
              <a:buClr>
                <a:schemeClr val="dk1"/>
              </a:buClr>
              <a:buSzPts val="1400"/>
              <a:buChar char="●"/>
              <a:defRPr>
                <a:solidFill>
                  <a:schemeClr val="dk1"/>
                </a:solidFill>
              </a:defRPr>
            </a:lvl7pPr>
            <a:lvl8pPr marL="4876678" lvl="7" indent="-423323">
              <a:spcBef>
                <a:spcPts val="0"/>
              </a:spcBef>
              <a:spcAft>
                <a:spcPts val="0"/>
              </a:spcAft>
              <a:buClr>
                <a:schemeClr val="dk1"/>
              </a:buClr>
              <a:buSzPts val="1400"/>
              <a:buChar char="○"/>
              <a:defRPr>
                <a:solidFill>
                  <a:schemeClr val="dk1"/>
                </a:solidFill>
              </a:defRPr>
            </a:lvl8pPr>
            <a:lvl9pPr marL="5486263" lvl="8" indent="-423323">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14228824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40295366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27268870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309436853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354487424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34013314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286699785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373424387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383970589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130050840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395608660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33"/>
            <a:ext cx="6096000" cy="68580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Clr>
                <a:schemeClr val="dk1"/>
              </a:buClr>
              <a:buSzPts val="1800"/>
              <a:buChar char="●"/>
              <a:defRPr>
                <a:solidFill>
                  <a:schemeClr val="dk1"/>
                </a:solidFill>
              </a:defRPr>
            </a:lvl1pPr>
            <a:lvl2pPr marL="1219170" lvl="1" indent="-423323">
              <a:spcBef>
                <a:spcPts val="0"/>
              </a:spcBef>
              <a:spcAft>
                <a:spcPts val="0"/>
              </a:spcAft>
              <a:buClr>
                <a:schemeClr val="dk1"/>
              </a:buClr>
              <a:buSzPts val="1400"/>
              <a:buChar char="○"/>
              <a:defRPr>
                <a:solidFill>
                  <a:schemeClr val="dk1"/>
                </a:solidFill>
              </a:defRPr>
            </a:lvl2pPr>
            <a:lvl3pPr marL="1828754" lvl="2" indent="-423323">
              <a:spcBef>
                <a:spcPts val="0"/>
              </a:spcBef>
              <a:spcAft>
                <a:spcPts val="0"/>
              </a:spcAft>
              <a:buClr>
                <a:schemeClr val="dk1"/>
              </a:buClr>
              <a:buSzPts val="1400"/>
              <a:buChar char="■"/>
              <a:defRPr>
                <a:solidFill>
                  <a:schemeClr val="dk1"/>
                </a:solidFill>
              </a:defRPr>
            </a:lvl3pPr>
            <a:lvl4pPr marL="2438339" lvl="3" indent="-423323">
              <a:spcBef>
                <a:spcPts val="0"/>
              </a:spcBef>
              <a:spcAft>
                <a:spcPts val="0"/>
              </a:spcAft>
              <a:buClr>
                <a:schemeClr val="dk1"/>
              </a:buClr>
              <a:buSzPts val="1400"/>
              <a:buChar char="●"/>
              <a:defRPr>
                <a:solidFill>
                  <a:schemeClr val="dk1"/>
                </a:solidFill>
              </a:defRPr>
            </a:lvl4pPr>
            <a:lvl5pPr marL="3047924" lvl="4" indent="-423323">
              <a:spcBef>
                <a:spcPts val="0"/>
              </a:spcBef>
              <a:spcAft>
                <a:spcPts val="0"/>
              </a:spcAft>
              <a:buClr>
                <a:schemeClr val="dk1"/>
              </a:buClr>
              <a:buSzPts val="1400"/>
              <a:buChar char="○"/>
              <a:defRPr>
                <a:solidFill>
                  <a:schemeClr val="dk1"/>
                </a:solidFill>
              </a:defRPr>
            </a:lvl5pPr>
            <a:lvl6pPr marL="3657509" lvl="5" indent="-423323">
              <a:spcBef>
                <a:spcPts val="0"/>
              </a:spcBef>
              <a:spcAft>
                <a:spcPts val="0"/>
              </a:spcAft>
              <a:buClr>
                <a:schemeClr val="dk1"/>
              </a:buClr>
              <a:buSzPts val="1400"/>
              <a:buChar char="■"/>
              <a:defRPr>
                <a:solidFill>
                  <a:schemeClr val="dk1"/>
                </a:solidFill>
              </a:defRPr>
            </a:lvl6pPr>
            <a:lvl7pPr marL="4267093" lvl="6" indent="-423323">
              <a:spcBef>
                <a:spcPts val="0"/>
              </a:spcBef>
              <a:spcAft>
                <a:spcPts val="0"/>
              </a:spcAft>
              <a:buClr>
                <a:schemeClr val="dk1"/>
              </a:buClr>
              <a:buSzPts val="1400"/>
              <a:buChar char="●"/>
              <a:defRPr>
                <a:solidFill>
                  <a:schemeClr val="dk1"/>
                </a:solidFill>
              </a:defRPr>
            </a:lvl7pPr>
            <a:lvl8pPr marL="4876678" lvl="7" indent="-423323">
              <a:spcBef>
                <a:spcPts val="0"/>
              </a:spcBef>
              <a:spcAft>
                <a:spcPts val="0"/>
              </a:spcAft>
              <a:buClr>
                <a:schemeClr val="dk1"/>
              </a:buClr>
              <a:buSzPts val="1400"/>
              <a:buChar char="○"/>
              <a:defRPr>
                <a:solidFill>
                  <a:schemeClr val="dk1"/>
                </a:solidFill>
              </a:defRPr>
            </a:lvl8pPr>
            <a:lvl9pPr marL="5486263" lvl="8" indent="-423323">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10645896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15816669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232645029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194483788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20906501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233258225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3381871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173616514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39727984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68535317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34122074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33"/>
            <a:ext cx="6096000" cy="68580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Clr>
                <a:schemeClr val="dk1"/>
              </a:buClr>
              <a:buSzPts val="1800"/>
              <a:buChar char="●"/>
              <a:defRPr>
                <a:solidFill>
                  <a:schemeClr val="dk1"/>
                </a:solidFill>
              </a:defRPr>
            </a:lvl1pPr>
            <a:lvl2pPr marL="1219170" lvl="1" indent="-423323">
              <a:spcBef>
                <a:spcPts val="0"/>
              </a:spcBef>
              <a:spcAft>
                <a:spcPts val="0"/>
              </a:spcAft>
              <a:buClr>
                <a:schemeClr val="dk1"/>
              </a:buClr>
              <a:buSzPts val="1400"/>
              <a:buChar char="○"/>
              <a:defRPr>
                <a:solidFill>
                  <a:schemeClr val="dk1"/>
                </a:solidFill>
              </a:defRPr>
            </a:lvl2pPr>
            <a:lvl3pPr marL="1828754" lvl="2" indent="-423323">
              <a:spcBef>
                <a:spcPts val="0"/>
              </a:spcBef>
              <a:spcAft>
                <a:spcPts val="0"/>
              </a:spcAft>
              <a:buClr>
                <a:schemeClr val="dk1"/>
              </a:buClr>
              <a:buSzPts val="1400"/>
              <a:buChar char="■"/>
              <a:defRPr>
                <a:solidFill>
                  <a:schemeClr val="dk1"/>
                </a:solidFill>
              </a:defRPr>
            </a:lvl3pPr>
            <a:lvl4pPr marL="2438339" lvl="3" indent="-423323">
              <a:spcBef>
                <a:spcPts val="0"/>
              </a:spcBef>
              <a:spcAft>
                <a:spcPts val="0"/>
              </a:spcAft>
              <a:buClr>
                <a:schemeClr val="dk1"/>
              </a:buClr>
              <a:buSzPts val="1400"/>
              <a:buChar char="●"/>
              <a:defRPr>
                <a:solidFill>
                  <a:schemeClr val="dk1"/>
                </a:solidFill>
              </a:defRPr>
            </a:lvl4pPr>
            <a:lvl5pPr marL="3047924" lvl="4" indent="-423323">
              <a:spcBef>
                <a:spcPts val="0"/>
              </a:spcBef>
              <a:spcAft>
                <a:spcPts val="0"/>
              </a:spcAft>
              <a:buClr>
                <a:schemeClr val="dk1"/>
              </a:buClr>
              <a:buSzPts val="1400"/>
              <a:buChar char="○"/>
              <a:defRPr>
                <a:solidFill>
                  <a:schemeClr val="dk1"/>
                </a:solidFill>
              </a:defRPr>
            </a:lvl5pPr>
            <a:lvl6pPr marL="3657509" lvl="5" indent="-423323">
              <a:spcBef>
                <a:spcPts val="0"/>
              </a:spcBef>
              <a:spcAft>
                <a:spcPts val="0"/>
              </a:spcAft>
              <a:buClr>
                <a:schemeClr val="dk1"/>
              </a:buClr>
              <a:buSzPts val="1400"/>
              <a:buChar char="■"/>
              <a:defRPr>
                <a:solidFill>
                  <a:schemeClr val="dk1"/>
                </a:solidFill>
              </a:defRPr>
            </a:lvl6pPr>
            <a:lvl7pPr marL="4267093" lvl="6" indent="-423323">
              <a:spcBef>
                <a:spcPts val="0"/>
              </a:spcBef>
              <a:spcAft>
                <a:spcPts val="0"/>
              </a:spcAft>
              <a:buClr>
                <a:schemeClr val="dk1"/>
              </a:buClr>
              <a:buSzPts val="1400"/>
              <a:buChar char="●"/>
              <a:defRPr>
                <a:solidFill>
                  <a:schemeClr val="dk1"/>
                </a:solidFill>
              </a:defRPr>
            </a:lvl7pPr>
            <a:lvl8pPr marL="4876678" lvl="7" indent="-423323">
              <a:spcBef>
                <a:spcPts val="0"/>
              </a:spcBef>
              <a:spcAft>
                <a:spcPts val="0"/>
              </a:spcAft>
              <a:buClr>
                <a:schemeClr val="dk1"/>
              </a:buClr>
              <a:buSzPts val="1400"/>
              <a:buChar char="○"/>
              <a:defRPr>
                <a:solidFill>
                  <a:schemeClr val="dk1"/>
                </a:solidFill>
              </a:defRPr>
            </a:lvl8pPr>
            <a:lvl9pPr marL="5486263" lvl="8" indent="-423323">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331820747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226276446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145179839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3253454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lt2"/>
                </a:solidFill>
              </a:defRPr>
            </a:lvl1pPr>
            <a:lvl2pPr lvl="1" algn="r">
              <a:buNone/>
              <a:defRPr sz="1333">
                <a:solidFill>
                  <a:schemeClr val="lt2"/>
                </a:solidFill>
              </a:defRPr>
            </a:lvl2pPr>
            <a:lvl3pPr lvl="2" algn="r">
              <a:buNone/>
              <a:defRPr sz="1333">
                <a:solidFill>
                  <a:schemeClr val="lt2"/>
                </a:solidFill>
              </a:defRPr>
            </a:lvl3pPr>
            <a:lvl4pPr lvl="3" algn="r">
              <a:buNone/>
              <a:defRPr sz="1333">
                <a:solidFill>
                  <a:schemeClr val="lt2"/>
                </a:solidFill>
              </a:defRPr>
            </a:lvl4pPr>
            <a:lvl5pPr lvl="4" algn="r">
              <a:buNone/>
              <a:defRPr sz="1333">
                <a:solidFill>
                  <a:schemeClr val="lt2"/>
                </a:solidFill>
              </a:defRPr>
            </a:lvl5pPr>
            <a:lvl6pPr lvl="5" algn="r">
              <a:buNone/>
              <a:defRPr sz="1333">
                <a:solidFill>
                  <a:schemeClr val="lt2"/>
                </a:solidFill>
              </a:defRPr>
            </a:lvl6pPr>
            <a:lvl7pPr lvl="6" algn="r">
              <a:buNone/>
              <a:defRPr sz="1333">
                <a:solidFill>
                  <a:schemeClr val="lt2"/>
                </a:solidFill>
              </a:defRPr>
            </a:lvl7pPr>
            <a:lvl8pPr lvl="7" algn="r">
              <a:buNone/>
              <a:defRPr sz="1333">
                <a:solidFill>
                  <a:schemeClr val="lt2"/>
                </a:solidFill>
              </a:defRPr>
            </a:lvl8pPr>
            <a:lvl9pPr lvl="8" algn="r">
              <a:buNone/>
              <a:defRPr sz="1333">
                <a:solidFill>
                  <a:schemeClr val="lt2"/>
                </a:solidFill>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2203255918"/>
      </p:ext>
    </p:extLst>
  </p:cSld>
  <p:clrMap bg1="lt1" tx1="dk1" bg2="dk2" tx2="lt2" accent1="accent1" accent2="accent2" accent3="accent3" accent4="accent4" accent5="accent5" accent6="accent6" hlink="hlink" folHlink="folHlink"/>
  <p:sldLayoutIdLst>
    <p:sldLayoutId id="2147484000" r:id="rId1"/>
    <p:sldLayoutId id="2147484001" r:id="rId2"/>
    <p:sldLayoutId id="2147484002" r:id="rId3"/>
    <p:sldLayoutId id="2147484003" r:id="rId4"/>
    <p:sldLayoutId id="2147484004" r:id="rId5"/>
    <p:sldLayoutId id="2147484005" r:id="rId6"/>
    <p:sldLayoutId id="2147484006" r:id="rId7"/>
    <p:sldLayoutId id="2147484007" r:id="rId8"/>
    <p:sldLayoutId id="2147484008" r:id="rId9"/>
    <p:sldLayoutId id="2147484009" r:id="rId10"/>
    <p:sldLayoutId id="214748401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標題版面配置區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ctr" anchorCtr="0" compatLnSpc="1">
            <a:prstTxWarp prst="textNoShape">
              <a:avLst/>
            </a:prstTxWarp>
          </a:bodyPr>
          <a:lstStyle/>
          <a:p>
            <a:pPr lvl="0"/>
            <a:r>
              <a:rPr lang="zh-TW" altLang="en-US" smtClean="0"/>
              <a:t>按一下以編輯母片標題樣式</a:t>
            </a:r>
          </a:p>
        </p:txBody>
      </p:sp>
      <p:sp>
        <p:nvSpPr>
          <p:cNvPr id="9219" name="文字版面配置區 2"/>
          <p:cNvSpPr>
            <a:spLocks noGrp="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609600" y="6356358"/>
            <a:ext cx="2844800" cy="365125"/>
          </a:xfrm>
          <a:prstGeom prst="rect">
            <a:avLst/>
          </a:prstGeom>
        </p:spPr>
        <p:txBody>
          <a:bodyPr vert="horz" wrap="square" lIns="91432" tIns="45717" rIns="91432" bIns="4571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marL="0" marR="0" lvl="0" indent="0" algn="l" defTabSz="914377"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sym typeface="Arial"/>
            </a:endParaRPr>
          </a:p>
        </p:txBody>
      </p:sp>
      <p:sp>
        <p:nvSpPr>
          <p:cNvPr id="5" name="頁尾版面配置區 4"/>
          <p:cNvSpPr>
            <a:spLocks noGrp="1"/>
          </p:cNvSpPr>
          <p:nvPr>
            <p:ph type="ftr" sz="quarter" idx="3"/>
          </p:nvPr>
        </p:nvSpPr>
        <p:spPr>
          <a:xfrm>
            <a:off x="4165600" y="6356358"/>
            <a:ext cx="3860800" cy="365125"/>
          </a:xfrm>
          <a:prstGeom prst="rect">
            <a:avLst/>
          </a:prstGeom>
        </p:spPr>
        <p:txBody>
          <a:bodyPr vert="horz" wrap="square" lIns="91432" tIns="45717" rIns="91432" bIns="4571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sym typeface="Arial"/>
            </a:endParaRPr>
          </a:p>
        </p:txBody>
      </p:sp>
      <p:sp>
        <p:nvSpPr>
          <p:cNvPr id="6" name="投影片編號版面配置區 5"/>
          <p:cNvSpPr>
            <a:spLocks noGrp="1"/>
          </p:cNvSpPr>
          <p:nvPr>
            <p:ph type="sldNum" sz="quarter" idx="4"/>
          </p:nvPr>
        </p:nvSpPr>
        <p:spPr>
          <a:xfrm>
            <a:off x="8737600" y="6356358"/>
            <a:ext cx="2844800" cy="365125"/>
          </a:xfrm>
          <a:prstGeom prst="rect">
            <a:avLst/>
          </a:prstGeom>
        </p:spPr>
        <p:txBody>
          <a:bodyPr vert="horz" wrap="square" lIns="91432" tIns="45717" rIns="91432" bIns="4571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marL="0" marR="0" lvl="0" indent="0" algn="r" defTabSz="914377" rtl="0" eaLnBrk="0" fontAlgn="base" latinLnBrk="0" hangingPunct="0">
              <a:lnSpc>
                <a:spcPct val="100000"/>
              </a:lnSpc>
              <a:spcBef>
                <a:spcPct val="0"/>
              </a:spcBef>
              <a:spcAft>
                <a:spcPct val="0"/>
              </a:spcAft>
              <a:buClrTx/>
              <a:buSzTx/>
              <a:buFontTx/>
              <a:buNone/>
              <a:tabLst/>
              <a:defRPr/>
            </a:pPr>
            <a:fld id="{14C0E2AB-EE73-460D-87A6-4D908BF08581}" type="slidenum">
              <a:rPr kumimoji="0" lang="en-US" altLang="zh-TW" sz="1200" b="1" i="0" u="none" strike="noStrike" kern="1200" cap="none" spc="0" normalizeH="0" baseline="0" noProof="0" smtClean="0">
                <a:ln>
                  <a:noFill/>
                </a:ln>
                <a:solidFill>
                  <a:srgbClr val="898989"/>
                </a:solidFill>
                <a:effectLst/>
                <a:uLnTx/>
                <a:uFillTx/>
                <a:latin typeface="Tahoma" pitchFamily="34" charset="0"/>
                <a:ea typeface="新細明體"/>
                <a:cs typeface="Arial" charset="0"/>
                <a:sym typeface="Arial"/>
              </a:rPr>
              <a:pPr marL="0" marR="0" lvl="0" indent="0" algn="r" defTabSz="914377" rtl="0" eaLnBrk="0" fontAlgn="base" latinLnBrk="0" hangingPunct="0">
                <a:lnSpc>
                  <a:spcPct val="100000"/>
                </a:lnSpc>
                <a:spcBef>
                  <a:spcPct val="0"/>
                </a:spcBef>
                <a:spcAft>
                  <a:spcPct val="0"/>
                </a:spcAft>
                <a:buClrTx/>
                <a:buSzTx/>
                <a:buFontTx/>
                <a:buNone/>
                <a:tabLst/>
                <a:defRPr/>
              </a:pPr>
              <a:t>‹#›</a:t>
            </a:fld>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sym typeface="Arial"/>
            </a:endParaRPr>
          </a:p>
        </p:txBody>
      </p:sp>
    </p:spTree>
    <p:extLst>
      <p:ext uri="{BB962C8B-B14F-4D97-AF65-F5344CB8AC3E}">
        <p14:creationId xmlns:p14="http://schemas.microsoft.com/office/powerpoint/2010/main" val="2422208706"/>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51" algn="ctr" rtl="0" fontAlgn="base">
        <a:spcBef>
          <a:spcPct val="0"/>
        </a:spcBef>
        <a:spcAft>
          <a:spcPct val="0"/>
        </a:spcAft>
        <a:defRPr sz="4400">
          <a:solidFill>
            <a:schemeClr val="tx1"/>
          </a:solidFill>
          <a:latin typeface="Calibri" pitchFamily="34" charset="0"/>
        </a:defRPr>
      </a:lvl6pPr>
      <a:lvl7pPr marL="914300" algn="ctr" rtl="0" fontAlgn="base">
        <a:spcBef>
          <a:spcPct val="0"/>
        </a:spcBef>
        <a:spcAft>
          <a:spcPct val="0"/>
        </a:spcAft>
        <a:defRPr sz="4400">
          <a:solidFill>
            <a:schemeClr val="tx1"/>
          </a:solidFill>
          <a:latin typeface="Calibri" pitchFamily="34" charset="0"/>
        </a:defRPr>
      </a:lvl7pPr>
      <a:lvl8pPr marL="1371451" algn="ctr" rtl="0" fontAlgn="base">
        <a:spcBef>
          <a:spcPct val="0"/>
        </a:spcBef>
        <a:spcAft>
          <a:spcPct val="0"/>
        </a:spcAft>
        <a:defRPr sz="4400">
          <a:solidFill>
            <a:schemeClr val="tx1"/>
          </a:solidFill>
          <a:latin typeface="Calibri" pitchFamily="34" charset="0"/>
        </a:defRPr>
      </a:lvl8pPr>
      <a:lvl9pPr marL="1828601" algn="ctr" rtl="0" fontAlgn="base">
        <a:spcBef>
          <a:spcPct val="0"/>
        </a:spcBef>
        <a:spcAft>
          <a:spcPct val="0"/>
        </a:spcAft>
        <a:defRPr sz="4400">
          <a:solidFill>
            <a:schemeClr val="tx1"/>
          </a:solidFill>
          <a:latin typeface="Calibri" pitchFamily="34" charset="0"/>
        </a:defRPr>
      </a:lvl9pPr>
    </p:titleStyle>
    <p:bodyStyle>
      <a:lvl1pPr marL="341305" indent="-341305"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44" indent="-284156"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385" indent="-227008"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573" indent="-227008"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762" indent="-227008"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325"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7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2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7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00" rtl="0" eaLnBrk="1" latinLnBrk="0" hangingPunct="1">
        <a:defRPr sz="1800" kern="1200">
          <a:solidFill>
            <a:schemeClr val="tx1"/>
          </a:solidFill>
          <a:latin typeface="+mn-lt"/>
          <a:ea typeface="+mn-ea"/>
          <a:cs typeface="+mn-cs"/>
        </a:defRPr>
      </a:lvl1pPr>
      <a:lvl2pPr marL="457151" algn="l" defTabSz="914300" rtl="0" eaLnBrk="1" latinLnBrk="0" hangingPunct="1">
        <a:defRPr sz="1800" kern="1200">
          <a:solidFill>
            <a:schemeClr val="tx1"/>
          </a:solidFill>
          <a:latin typeface="+mn-lt"/>
          <a:ea typeface="+mn-ea"/>
          <a:cs typeface="+mn-cs"/>
        </a:defRPr>
      </a:lvl2pPr>
      <a:lvl3pPr marL="914300" algn="l" defTabSz="914300" rtl="0" eaLnBrk="1" latinLnBrk="0" hangingPunct="1">
        <a:defRPr sz="1800" kern="1200">
          <a:solidFill>
            <a:schemeClr val="tx1"/>
          </a:solidFill>
          <a:latin typeface="+mn-lt"/>
          <a:ea typeface="+mn-ea"/>
          <a:cs typeface="+mn-cs"/>
        </a:defRPr>
      </a:lvl3pPr>
      <a:lvl4pPr marL="1371451" algn="l" defTabSz="914300" rtl="0" eaLnBrk="1" latinLnBrk="0" hangingPunct="1">
        <a:defRPr sz="1800" kern="1200">
          <a:solidFill>
            <a:schemeClr val="tx1"/>
          </a:solidFill>
          <a:latin typeface="+mn-lt"/>
          <a:ea typeface="+mn-ea"/>
          <a:cs typeface="+mn-cs"/>
        </a:defRPr>
      </a:lvl4pPr>
      <a:lvl5pPr marL="1828601" algn="l" defTabSz="914300" rtl="0" eaLnBrk="1" latinLnBrk="0" hangingPunct="1">
        <a:defRPr sz="1800" kern="1200">
          <a:solidFill>
            <a:schemeClr val="tx1"/>
          </a:solidFill>
          <a:latin typeface="+mn-lt"/>
          <a:ea typeface="+mn-ea"/>
          <a:cs typeface="+mn-cs"/>
        </a:defRPr>
      </a:lvl5pPr>
      <a:lvl6pPr marL="2285750" algn="l" defTabSz="914300" rtl="0" eaLnBrk="1" latinLnBrk="0" hangingPunct="1">
        <a:defRPr sz="1800" kern="1200">
          <a:solidFill>
            <a:schemeClr val="tx1"/>
          </a:solidFill>
          <a:latin typeface="+mn-lt"/>
          <a:ea typeface="+mn-ea"/>
          <a:cs typeface="+mn-cs"/>
        </a:defRPr>
      </a:lvl6pPr>
      <a:lvl7pPr marL="2742901" algn="l" defTabSz="914300" rtl="0" eaLnBrk="1" latinLnBrk="0" hangingPunct="1">
        <a:defRPr sz="1800" kern="1200">
          <a:solidFill>
            <a:schemeClr val="tx1"/>
          </a:solidFill>
          <a:latin typeface="+mn-lt"/>
          <a:ea typeface="+mn-ea"/>
          <a:cs typeface="+mn-cs"/>
        </a:defRPr>
      </a:lvl7pPr>
      <a:lvl8pPr marL="3200051" algn="l" defTabSz="914300" rtl="0" eaLnBrk="1" latinLnBrk="0" hangingPunct="1">
        <a:defRPr sz="1800" kern="1200">
          <a:solidFill>
            <a:schemeClr val="tx1"/>
          </a:solidFill>
          <a:latin typeface="+mn-lt"/>
          <a:ea typeface="+mn-ea"/>
          <a:cs typeface="+mn-cs"/>
        </a:defRPr>
      </a:lvl8pPr>
      <a:lvl9pPr marL="3657201" algn="l" defTabSz="9143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9"/>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1029" name="Rectangle 5"/>
          <p:cNvSpPr>
            <a:spLocks noGrp="1" noChangeArrowheads="1"/>
          </p:cNvSpPr>
          <p:nvPr>
            <p:ph type="ftr" sz="quarter" idx="3"/>
          </p:nvPr>
        </p:nvSpPr>
        <p:spPr bwMode="auto">
          <a:xfrm>
            <a:off x="4165600" y="6245225"/>
            <a:ext cx="3860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1030" name="Rectangle 6"/>
          <p:cNvSpPr>
            <a:spLocks noGrp="1" noChangeArrowheads="1"/>
          </p:cNvSpPr>
          <p:nvPr>
            <p:ph type="sldNum" sz="quarter" idx="4"/>
          </p:nvPr>
        </p:nvSpPr>
        <p:spPr bwMode="auto">
          <a:xfrm>
            <a:off x="8737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783239352"/>
      </p:ext>
    </p:extLst>
  </p:cSld>
  <p:clrMap bg1="lt1" tx1="dk1" bg2="lt2" tx2="dk2" accent1="accent1" accent2="accent2" accent3="accent3" accent4="accent4" accent5="accent5" accent6="accent6" hlink="hlink" folHlink="folHlink"/>
  <p:sldLayoutIdLst>
    <p:sldLayoutId id="2147484024" r:id="rId1"/>
    <p:sldLayoutId id="2147484025" r:id="rId2"/>
    <p:sldLayoutId id="2147484026" r:id="rId3"/>
    <p:sldLayoutId id="2147484027" r:id="rId4"/>
    <p:sldLayoutId id="2147484028" r:id="rId5"/>
    <p:sldLayoutId id="2147484029" r:id="rId6"/>
    <p:sldLayoutId id="2147484030" r:id="rId7"/>
    <p:sldLayoutId id="2147484031" r:id="rId8"/>
    <p:sldLayoutId id="2147484032" r:id="rId9"/>
    <p:sldLayoutId id="2147484033" r:id="rId10"/>
    <p:sldLayoutId id="2147484034"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189" algn="ctr" rtl="0" fontAlgn="base">
        <a:spcBef>
          <a:spcPct val="0"/>
        </a:spcBef>
        <a:spcAft>
          <a:spcPct val="0"/>
        </a:spcAft>
        <a:defRPr kumimoji="1" sz="4400">
          <a:solidFill>
            <a:schemeClr val="tx2"/>
          </a:solidFill>
          <a:latin typeface="Arial" charset="0"/>
          <a:ea typeface="新細明體" charset="-120"/>
        </a:defRPr>
      </a:lvl6pPr>
      <a:lvl7pPr marL="914377" algn="ctr" rtl="0" fontAlgn="base">
        <a:spcBef>
          <a:spcPct val="0"/>
        </a:spcBef>
        <a:spcAft>
          <a:spcPct val="0"/>
        </a:spcAft>
        <a:defRPr kumimoji="1" sz="4400">
          <a:solidFill>
            <a:schemeClr val="tx2"/>
          </a:solidFill>
          <a:latin typeface="Arial" charset="0"/>
          <a:ea typeface="新細明體" charset="-120"/>
        </a:defRPr>
      </a:lvl7pPr>
      <a:lvl8pPr marL="1371566" algn="ctr" rtl="0" fontAlgn="base">
        <a:spcBef>
          <a:spcPct val="0"/>
        </a:spcBef>
        <a:spcAft>
          <a:spcPct val="0"/>
        </a:spcAft>
        <a:defRPr kumimoji="1" sz="4400">
          <a:solidFill>
            <a:schemeClr val="tx2"/>
          </a:solidFill>
          <a:latin typeface="Arial" charset="0"/>
          <a:ea typeface="新細明體" charset="-120"/>
        </a:defRPr>
      </a:lvl8pPr>
      <a:lvl9pPr marL="1828754" algn="ctr" rtl="0" fontAlgn="base">
        <a:spcBef>
          <a:spcPct val="0"/>
        </a:spcBef>
        <a:spcAft>
          <a:spcPct val="0"/>
        </a:spcAft>
        <a:defRPr kumimoji="1" sz="4400">
          <a:solidFill>
            <a:schemeClr val="tx2"/>
          </a:solidFill>
          <a:latin typeface="Arial" charset="0"/>
          <a:ea typeface="新細明體" charset="-120"/>
        </a:defRPr>
      </a:lvl9pPr>
    </p:titleStyle>
    <p:bodyStyle>
      <a:lvl1pPr marL="342891" indent="-342891" algn="l" rtl="0" eaLnBrk="0" fontAlgn="base" hangingPunct="0">
        <a:spcBef>
          <a:spcPct val="20000"/>
        </a:spcBef>
        <a:spcAft>
          <a:spcPct val="0"/>
        </a:spcAft>
        <a:buChar char="•"/>
        <a:defRPr kumimoji="1" sz="3200">
          <a:solidFill>
            <a:schemeClr val="tx1"/>
          </a:solidFill>
          <a:latin typeface="+mn-lt"/>
          <a:ea typeface="+mn-ea"/>
          <a:cs typeface="+mn-cs"/>
        </a:defRPr>
      </a:lvl1pPr>
      <a:lvl2pPr marL="742932" indent="-285744" algn="l" rtl="0" eaLnBrk="0" fontAlgn="base" hangingPunct="0">
        <a:spcBef>
          <a:spcPct val="20000"/>
        </a:spcBef>
        <a:spcAft>
          <a:spcPct val="0"/>
        </a:spcAft>
        <a:buChar char="–"/>
        <a:defRPr kumimoji="1" sz="2800">
          <a:solidFill>
            <a:schemeClr val="tx1"/>
          </a:solidFill>
          <a:latin typeface="+mn-lt"/>
          <a:ea typeface="+mn-ea"/>
        </a:defRPr>
      </a:lvl2pPr>
      <a:lvl3pPr marL="1142971" indent="-228594" algn="l" rtl="0" eaLnBrk="0" fontAlgn="base" hangingPunct="0">
        <a:spcBef>
          <a:spcPct val="20000"/>
        </a:spcBef>
        <a:spcAft>
          <a:spcPct val="0"/>
        </a:spcAft>
        <a:buChar char="•"/>
        <a:defRPr kumimoji="1" sz="2400">
          <a:solidFill>
            <a:schemeClr val="tx1"/>
          </a:solidFill>
          <a:latin typeface="+mn-lt"/>
          <a:ea typeface="+mn-ea"/>
        </a:defRPr>
      </a:lvl3pPr>
      <a:lvl4pPr marL="1600160" indent="-228594" algn="l" rtl="0" eaLnBrk="0" fontAlgn="base" hangingPunct="0">
        <a:spcBef>
          <a:spcPct val="20000"/>
        </a:spcBef>
        <a:spcAft>
          <a:spcPct val="0"/>
        </a:spcAft>
        <a:buChar char="–"/>
        <a:defRPr kumimoji="1" sz="2000">
          <a:solidFill>
            <a:schemeClr val="tx1"/>
          </a:solidFill>
          <a:latin typeface="+mn-lt"/>
          <a:ea typeface="+mn-ea"/>
        </a:defRPr>
      </a:lvl4pPr>
      <a:lvl5pPr marL="2057349" indent="-228594" algn="l" rtl="0" eaLnBrk="0" fontAlgn="base" hangingPunct="0">
        <a:spcBef>
          <a:spcPct val="20000"/>
        </a:spcBef>
        <a:spcAft>
          <a:spcPct val="0"/>
        </a:spcAft>
        <a:buChar char="»"/>
        <a:defRPr kumimoji="1" sz="2000">
          <a:solidFill>
            <a:schemeClr val="tx1"/>
          </a:solidFill>
          <a:latin typeface="+mn-lt"/>
          <a:ea typeface="+mn-ea"/>
        </a:defRPr>
      </a:lvl5pPr>
      <a:lvl6pPr marL="2514537" indent="-228594" algn="l" rtl="0" fontAlgn="base">
        <a:spcBef>
          <a:spcPct val="20000"/>
        </a:spcBef>
        <a:spcAft>
          <a:spcPct val="0"/>
        </a:spcAft>
        <a:buChar char="»"/>
        <a:defRPr kumimoji="1" sz="2000">
          <a:solidFill>
            <a:schemeClr val="tx1"/>
          </a:solidFill>
          <a:latin typeface="+mn-lt"/>
          <a:ea typeface="+mn-ea"/>
        </a:defRPr>
      </a:lvl6pPr>
      <a:lvl7pPr marL="2971726" indent="-228594" algn="l" rtl="0" fontAlgn="base">
        <a:spcBef>
          <a:spcPct val="20000"/>
        </a:spcBef>
        <a:spcAft>
          <a:spcPct val="0"/>
        </a:spcAft>
        <a:buChar char="»"/>
        <a:defRPr kumimoji="1" sz="2000">
          <a:solidFill>
            <a:schemeClr val="tx1"/>
          </a:solidFill>
          <a:latin typeface="+mn-lt"/>
          <a:ea typeface="+mn-ea"/>
        </a:defRPr>
      </a:lvl7pPr>
      <a:lvl8pPr marL="3428914" indent="-228594" algn="l" rtl="0" fontAlgn="base">
        <a:spcBef>
          <a:spcPct val="20000"/>
        </a:spcBef>
        <a:spcAft>
          <a:spcPct val="0"/>
        </a:spcAft>
        <a:buChar char="»"/>
        <a:defRPr kumimoji="1" sz="2000">
          <a:solidFill>
            <a:schemeClr val="tx1"/>
          </a:solidFill>
          <a:latin typeface="+mn-lt"/>
          <a:ea typeface="+mn-ea"/>
        </a:defRPr>
      </a:lvl8pPr>
      <a:lvl9pPr marL="3886103" indent="-228594"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lt2"/>
                </a:solidFill>
              </a:defRPr>
            </a:lvl1pPr>
            <a:lvl2pPr lvl="1" algn="r">
              <a:buNone/>
              <a:defRPr sz="1333">
                <a:solidFill>
                  <a:schemeClr val="lt2"/>
                </a:solidFill>
              </a:defRPr>
            </a:lvl2pPr>
            <a:lvl3pPr lvl="2" algn="r">
              <a:buNone/>
              <a:defRPr sz="1333">
                <a:solidFill>
                  <a:schemeClr val="lt2"/>
                </a:solidFill>
              </a:defRPr>
            </a:lvl3pPr>
            <a:lvl4pPr lvl="3" algn="r">
              <a:buNone/>
              <a:defRPr sz="1333">
                <a:solidFill>
                  <a:schemeClr val="lt2"/>
                </a:solidFill>
              </a:defRPr>
            </a:lvl4pPr>
            <a:lvl5pPr lvl="4" algn="r">
              <a:buNone/>
              <a:defRPr sz="1333">
                <a:solidFill>
                  <a:schemeClr val="lt2"/>
                </a:solidFill>
              </a:defRPr>
            </a:lvl5pPr>
            <a:lvl6pPr lvl="5" algn="r">
              <a:buNone/>
              <a:defRPr sz="1333">
                <a:solidFill>
                  <a:schemeClr val="lt2"/>
                </a:solidFill>
              </a:defRPr>
            </a:lvl6pPr>
            <a:lvl7pPr lvl="6" algn="r">
              <a:buNone/>
              <a:defRPr sz="1333">
                <a:solidFill>
                  <a:schemeClr val="lt2"/>
                </a:solidFill>
              </a:defRPr>
            </a:lvl7pPr>
            <a:lvl8pPr lvl="7" algn="r">
              <a:buNone/>
              <a:defRPr sz="1333">
                <a:solidFill>
                  <a:schemeClr val="lt2"/>
                </a:solidFill>
              </a:defRPr>
            </a:lvl8pPr>
            <a:lvl9pPr lvl="8" algn="r">
              <a:buNone/>
              <a:defRPr sz="1333">
                <a:solidFill>
                  <a:schemeClr val="lt2"/>
                </a:solidFill>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3503677159"/>
      </p:ext>
    </p:extLst>
  </p:cSld>
  <p:clrMap bg1="lt1" tx1="dk1" bg2="dk2" tx2="lt2" accent1="accent1" accent2="accent2" accent3="accent3" accent4="accent4" accent5="accent5" accent6="accent6" hlink="hlink" folHlink="folHlink"/>
  <p:sldLayoutIdLst>
    <p:sldLayoutId id="2147484036" r:id="rId1"/>
    <p:sldLayoutId id="2147484037" r:id="rId2"/>
    <p:sldLayoutId id="2147484038" r:id="rId3"/>
    <p:sldLayoutId id="2147484039" r:id="rId4"/>
    <p:sldLayoutId id="2147484040" r:id="rId5"/>
    <p:sldLayoutId id="2147484041" r:id="rId6"/>
    <p:sldLayoutId id="2147484042" r:id="rId7"/>
    <p:sldLayoutId id="2147484043" r:id="rId8"/>
    <p:sldLayoutId id="2147484044" r:id="rId9"/>
    <p:sldLayoutId id="2147484045" r:id="rId10"/>
    <p:sldLayoutId id="2147484046"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lt2"/>
                </a:solidFill>
              </a:defRPr>
            </a:lvl1pPr>
            <a:lvl2pPr lvl="1" algn="r">
              <a:buNone/>
              <a:defRPr sz="1333">
                <a:solidFill>
                  <a:schemeClr val="lt2"/>
                </a:solidFill>
              </a:defRPr>
            </a:lvl2pPr>
            <a:lvl3pPr lvl="2" algn="r">
              <a:buNone/>
              <a:defRPr sz="1333">
                <a:solidFill>
                  <a:schemeClr val="lt2"/>
                </a:solidFill>
              </a:defRPr>
            </a:lvl3pPr>
            <a:lvl4pPr lvl="3" algn="r">
              <a:buNone/>
              <a:defRPr sz="1333">
                <a:solidFill>
                  <a:schemeClr val="lt2"/>
                </a:solidFill>
              </a:defRPr>
            </a:lvl4pPr>
            <a:lvl5pPr lvl="4" algn="r">
              <a:buNone/>
              <a:defRPr sz="1333">
                <a:solidFill>
                  <a:schemeClr val="lt2"/>
                </a:solidFill>
              </a:defRPr>
            </a:lvl5pPr>
            <a:lvl6pPr lvl="5" algn="r">
              <a:buNone/>
              <a:defRPr sz="1333">
                <a:solidFill>
                  <a:schemeClr val="lt2"/>
                </a:solidFill>
              </a:defRPr>
            </a:lvl6pPr>
            <a:lvl7pPr lvl="6" algn="r">
              <a:buNone/>
              <a:defRPr sz="1333">
                <a:solidFill>
                  <a:schemeClr val="lt2"/>
                </a:solidFill>
              </a:defRPr>
            </a:lvl7pPr>
            <a:lvl8pPr lvl="7" algn="r">
              <a:buNone/>
              <a:defRPr sz="1333">
                <a:solidFill>
                  <a:schemeClr val="lt2"/>
                </a:solidFill>
              </a:defRPr>
            </a:lvl8pPr>
            <a:lvl9pPr lvl="8" algn="r">
              <a:buNone/>
              <a:defRPr sz="1333">
                <a:solidFill>
                  <a:schemeClr val="lt2"/>
                </a:solidFill>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85093650"/>
      </p:ext>
    </p:extLst>
  </p:cSld>
  <p:clrMap bg1="lt1" tx1="dk1" bg2="dk2" tx2="lt2" accent1="accent1" accent2="accent2" accent3="accent3" accent4="accent4" accent5="accent5" accent6="accent6" hlink="hlink" folHlink="folHlink"/>
  <p:sldLayoutIdLst>
    <p:sldLayoutId id="2147484048" r:id="rId1"/>
    <p:sldLayoutId id="2147484049" r:id="rId2"/>
    <p:sldLayoutId id="2147484050" r:id="rId3"/>
    <p:sldLayoutId id="2147484051" r:id="rId4"/>
    <p:sldLayoutId id="2147484052" r:id="rId5"/>
    <p:sldLayoutId id="2147484053" r:id="rId6"/>
    <p:sldLayoutId id="2147484054" r:id="rId7"/>
    <p:sldLayoutId id="2147484055" r:id="rId8"/>
    <p:sldLayoutId id="2147484056" r:id="rId9"/>
    <p:sldLayoutId id="2147484057" r:id="rId10"/>
    <p:sldLayoutId id="21474840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lt2"/>
                </a:solidFill>
              </a:defRPr>
            </a:lvl1pPr>
            <a:lvl2pPr lvl="1" algn="r">
              <a:buNone/>
              <a:defRPr sz="1333">
                <a:solidFill>
                  <a:schemeClr val="lt2"/>
                </a:solidFill>
              </a:defRPr>
            </a:lvl2pPr>
            <a:lvl3pPr lvl="2" algn="r">
              <a:buNone/>
              <a:defRPr sz="1333">
                <a:solidFill>
                  <a:schemeClr val="lt2"/>
                </a:solidFill>
              </a:defRPr>
            </a:lvl3pPr>
            <a:lvl4pPr lvl="3" algn="r">
              <a:buNone/>
              <a:defRPr sz="1333">
                <a:solidFill>
                  <a:schemeClr val="lt2"/>
                </a:solidFill>
              </a:defRPr>
            </a:lvl4pPr>
            <a:lvl5pPr lvl="4" algn="r">
              <a:buNone/>
              <a:defRPr sz="1333">
                <a:solidFill>
                  <a:schemeClr val="lt2"/>
                </a:solidFill>
              </a:defRPr>
            </a:lvl5pPr>
            <a:lvl6pPr lvl="5" algn="r">
              <a:buNone/>
              <a:defRPr sz="1333">
                <a:solidFill>
                  <a:schemeClr val="lt2"/>
                </a:solidFill>
              </a:defRPr>
            </a:lvl6pPr>
            <a:lvl7pPr lvl="6" algn="r">
              <a:buNone/>
              <a:defRPr sz="1333">
                <a:solidFill>
                  <a:schemeClr val="lt2"/>
                </a:solidFill>
              </a:defRPr>
            </a:lvl7pPr>
            <a:lvl8pPr lvl="7" algn="r">
              <a:buNone/>
              <a:defRPr sz="1333">
                <a:solidFill>
                  <a:schemeClr val="lt2"/>
                </a:solidFill>
              </a:defRPr>
            </a:lvl8pPr>
            <a:lvl9pPr lvl="8" algn="r">
              <a:buNone/>
              <a:defRPr sz="1333">
                <a:solidFill>
                  <a:schemeClr val="lt2"/>
                </a:solidFill>
              </a:defRPr>
            </a:lvl9pPr>
          </a:lstStyle>
          <a:p>
            <a:pPr defTabSz="1219170" eaLnBrk="1" fontAlgn="auto" hangingPunct="1">
              <a:spcBef>
                <a:spcPts val="0"/>
              </a:spcBef>
              <a:spcAft>
                <a:spcPts val="0"/>
              </a:spcAft>
              <a:buClr>
                <a:srgbClr val="000000"/>
              </a:buClr>
            </a:pPr>
            <a:fld id="{00000000-1234-1234-1234-123412341234}" type="slidenum">
              <a:rPr lang="en" kern="0" smtClean="0">
                <a:solidFill>
                  <a:srgbClr val="ADADAD"/>
                </a:solidFill>
                <a:latin typeface="Arial"/>
                <a:cs typeface="Arial"/>
                <a:sym typeface="Arial"/>
              </a:rPr>
              <a:pPr defTabSz="1219170" eaLnBrk="1" fontAlgn="auto" hangingPunct="1">
                <a:spcBef>
                  <a:spcPts val="0"/>
                </a:spcBef>
                <a:spcAft>
                  <a:spcPts val="0"/>
                </a:spcAft>
                <a:buClr>
                  <a:srgbClr val="000000"/>
                </a:buClr>
              </a:pPr>
              <a:t>‹#›</a:t>
            </a:fld>
            <a:endParaRPr lang="en" kern="0">
              <a:solidFill>
                <a:srgbClr val="ADADAD"/>
              </a:solidFill>
              <a:latin typeface="Arial"/>
              <a:cs typeface="Arial"/>
              <a:sym typeface="Arial"/>
            </a:endParaRPr>
          </a:p>
        </p:txBody>
      </p:sp>
    </p:spTree>
    <p:extLst>
      <p:ext uri="{BB962C8B-B14F-4D97-AF65-F5344CB8AC3E}">
        <p14:creationId xmlns:p14="http://schemas.microsoft.com/office/powerpoint/2010/main" val="1083812852"/>
      </p:ext>
    </p:extLst>
  </p:cSld>
  <p:clrMap bg1="lt1" tx1="dk1" bg2="dk2" tx2="lt2" accent1="accent1" accent2="accent2" accent3="accent3" accent4="accent4" accent5="accent5" accent6="accent6" hlink="hlink" folHlink="folHlink"/>
  <p:sldLayoutIdLst>
    <p:sldLayoutId id="2147484060" r:id="rId1"/>
    <p:sldLayoutId id="2147484061" r:id="rId2"/>
    <p:sldLayoutId id="2147484062" r:id="rId3"/>
    <p:sldLayoutId id="2147484063" r:id="rId4"/>
    <p:sldLayoutId id="2147484064" r:id="rId5"/>
    <p:sldLayoutId id="2147484065" r:id="rId6"/>
    <p:sldLayoutId id="2147484066" r:id="rId7"/>
    <p:sldLayoutId id="2147484067" r:id="rId8"/>
    <p:sldLayoutId id="2147484068" r:id="rId9"/>
    <p:sldLayoutId id="2147484069" r:id="rId10"/>
    <p:sldLayoutId id="214748407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415611" y="1"/>
            <a:ext cx="11360800" cy="2891367"/>
          </a:xfrm>
          <a:prstGeom prst="rect">
            <a:avLst/>
          </a:prstGeom>
        </p:spPr>
        <p:txBody>
          <a:bodyPr spcFirstLastPara="1" wrap="square" lIns="121900" tIns="121900" rIns="121900" bIns="121900" anchor="b" anchorCtr="0">
            <a:normAutofit/>
          </a:bodyPr>
          <a:lstStyle/>
          <a:p>
            <a:r>
              <a:rPr lang="en" sz="6400" dirty="0"/>
              <a:t>Restoring Relationships</a:t>
            </a:r>
            <a:br>
              <a:rPr lang="en" sz="6400" dirty="0"/>
            </a:br>
            <a:r>
              <a:rPr lang="zh-TW" altLang="en-US" sz="7200" dirty="0">
                <a:latin typeface="DFKai-SB" panose="03000509000000000000" pitchFamily="65" charset="-120"/>
                <a:ea typeface="DFKai-SB" panose="03000509000000000000" pitchFamily="65" charset="-120"/>
              </a:rPr>
              <a:t>恢復關係</a:t>
            </a:r>
            <a:endParaRPr sz="6400" dirty="0">
              <a:latin typeface="DFKai-SB" panose="03000509000000000000" pitchFamily="65" charset="-120"/>
              <a:ea typeface="DFKai-SB" panose="03000509000000000000" pitchFamily="65" charset="-120"/>
            </a:endParaRPr>
          </a:p>
        </p:txBody>
      </p:sp>
      <p:sp>
        <p:nvSpPr>
          <p:cNvPr id="55" name="Google Shape;55;p13"/>
          <p:cNvSpPr txBox="1">
            <a:spLocks noGrp="1"/>
          </p:cNvSpPr>
          <p:nvPr>
            <p:ph type="subTitle" idx="1"/>
          </p:nvPr>
        </p:nvSpPr>
        <p:spPr>
          <a:xfrm>
            <a:off x="415600" y="3069167"/>
            <a:ext cx="11360800" cy="3670301"/>
          </a:xfrm>
          <a:prstGeom prst="rect">
            <a:avLst/>
          </a:prstGeom>
        </p:spPr>
        <p:txBody>
          <a:bodyPr spcFirstLastPara="1" wrap="square" lIns="121900" tIns="121900" rIns="121900" bIns="121900" anchor="t" anchorCtr="0">
            <a:noAutofit/>
          </a:bodyPr>
          <a:lstStyle/>
          <a:p>
            <a:pPr marL="0" indent="0"/>
            <a:r>
              <a:rPr lang="en" sz="4267" dirty="0">
                <a:solidFill>
                  <a:schemeClr val="dk1"/>
                </a:solidFill>
              </a:rPr>
              <a:t>The power of apology</a:t>
            </a:r>
          </a:p>
          <a:p>
            <a:pPr marL="0" indent="0"/>
            <a:r>
              <a:rPr lang="zh-TW" altLang="en-US" sz="4800" dirty="0">
                <a:solidFill>
                  <a:schemeClr val="dk1"/>
                </a:solidFill>
                <a:latin typeface="DFKai-SB" panose="03000509000000000000" pitchFamily="65" charset="-120"/>
                <a:ea typeface="DFKai-SB" panose="03000509000000000000" pitchFamily="65" charset="-120"/>
              </a:rPr>
              <a:t>道歉的大能</a:t>
            </a:r>
            <a:endParaRPr lang="en-US" altLang="zh-TW" sz="4800" dirty="0">
              <a:solidFill>
                <a:schemeClr val="dk1"/>
              </a:solidFill>
              <a:latin typeface="DFKai-SB" panose="03000509000000000000" pitchFamily="65" charset="-120"/>
              <a:ea typeface="DFKai-SB" panose="03000509000000000000" pitchFamily="65" charset="-120"/>
            </a:endParaRPr>
          </a:p>
          <a:p>
            <a:pPr marL="0" indent="0"/>
            <a:endParaRPr lang="en-US" sz="5333" dirty="0">
              <a:solidFill>
                <a:schemeClr val="dk1"/>
              </a:solidFill>
              <a:latin typeface="DFKai-SB" panose="03000509000000000000" pitchFamily="65" charset="-120"/>
              <a:ea typeface="DFKai-SB" panose="03000509000000000000" pitchFamily="65" charset="-120"/>
            </a:endParaRPr>
          </a:p>
          <a:p>
            <a:pPr marL="0" indent="0"/>
            <a:r>
              <a:rPr lang="en-US" sz="3200" dirty="0">
                <a:solidFill>
                  <a:schemeClr val="dk1"/>
                </a:solidFill>
                <a:latin typeface="Century" panose="02040604050505020304" pitchFamily="18" charset="0"/>
                <a:ea typeface="DFKai-SB" panose="03000509000000000000" pitchFamily="65" charset="-120"/>
              </a:rPr>
              <a:t>Stephen Oh </a:t>
            </a:r>
            <a:r>
              <a:rPr lang="zh-TW" altLang="en-US" dirty="0">
                <a:solidFill>
                  <a:schemeClr val="dk1"/>
                </a:solidFill>
                <a:latin typeface="DFKai-SB" panose="03000509000000000000" pitchFamily="65" charset="-120"/>
                <a:ea typeface="DFKai-SB" panose="03000509000000000000" pitchFamily="65" charset="-120"/>
              </a:rPr>
              <a:t>胡恩瀚</a:t>
            </a:r>
            <a:r>
              <a:rPr lang="zh-TW" altLang="en-US" sz="1867" dirty="0">
                <a:solidFill>
                  <a:schemeClr val="dk1"/>
                </a:solidFill>
                <a:latin typeface="DFKai-SB" panose="03000509000000000000" pitchFamily="65" charset="-120"/>
                <a:ea typeface="DFKai-SB" panose="03000509000000000000" pitchFamily="65" charset="-120"/>
              </a:rPr>
              <a:t> </a:t>
            </a:r>
            <a:r>
              <a:rPr lang="zh-TW" altLang="en-US" dirty="0" smtClean="0">
                <a:solidFill>
                  <a:schemeClr val="dk1"/>
                </a:solidFill>
                <a:latin typeface="DFKai-SB" panose="03000509000000000000" pitchFamily="65" charset="-120"/>
                <a:ea typeface="DFKai-SB" panose="03000509000000000000" pitchFamily="65" charset="-120"/>
              </a:rPr>
              <a:t>弟兄</a:t>
            </a:r>
            <a:endParaRPr lang="en-US" altLang="zh-TW" dirty="0" smtClean="0">
              <a:solidFill>
                <a:schemeClr val="dk1"/>
              </a:solidFill>
              <a:latin typeface="DFKai-SB" panose="03000509000000000000" pitchFamily="65" charset="-120"/>
              <a:ea typeface="DFKai-SB" panose="03000509000000000000" pitchFamily="65" charset="-120"/>
            </a:endParaRPr>
          </a:p>
          <a:p>
            <a:pPr marL="0" indent="0"/>
            <a:r>
              <a:rPr lang="en-US" sz="3200" dirty="0">
                <a:solidFill>
                  <a:schemeClr val="dk1"/>
                </a:solidFill>
                <a:latin typeface="Century" panose="02040604050505020304" pitchFamily="18" charset="0"/>
                <a:ea typeface="DFKai-SB" panose="03000509000000000000" pitchFamily="65" charset="-120"/>
              </a:rPr>
              <a:t>November 6,2022</a:t>
            </a:r>
            <a:endParaRPr sz="3200" dirty="0">
              <a:solidFill>
                <a:schemeClr val="dk1"/>
              </a:solidFill>
              <a:latin typeface="Century" panose="02040604050505020304" pitchFamily="18" charset="0"/>
              <a:ea typeface="DFKai-SB" panose="03000509000000000000" pitchFamily="65" charset="-120"/>
            </a:endParaRPr>
          </a:p>
        </p:txBody>
      </p:sp>
    </p:spTree>
    <p:extLst>
      <p:ext uri="{BB962C8B-B14F-4D97-AF65-F5344CB8AC3E}">
        <p14:creationId xmlns:p14="http://schemas.microsoft.com/office/powerpoint/2010/main" val="14986519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5"/>
          <p:cNvSpPr txBox="1"/>
          <p:nvPr/>
        </p:nvSpPr>
        <p:spPr>
          <a:xfrm>
            <a:off x="2098967" y="663202"/>
            <a:ext cx="3193600" cy="3036625"/>
          </a:xfrm>
          <a:prstGeom prst="rect">
            <a:avLst/>
          </a:prstGeom>
          <a:noFill/>
          <a:ln>
            <a:noFill/>
          </a:ln>
        </p:spPr>
        <p:txBody>
          <a:bodyPr spcFirstLastPara="1" wrap="square" lIns="121900" tIns="121900" rIns="121900" bIns="121900" anchor="t" anchorCtr="0">
            <a:spAutoFit/>
          </a:bodyPr>
          <a:lstStyle/>
          <a:p>
            <a:pPr algn="ctr" defTabSz="1219170" eaLnBrk="1" fontAlgn="auto" hangingPunct="1">
              <a:spcBef>
                <a:spcPts val="0"/>
              </a:spcBef>
              <a:spcAft>
                <a:spcPts val="0"/>
              </a:spcAft>
              <a:buClr>
                <a:srgbClr val="000000"/>
              </a:buClr>
            </a:pPr>
            <a:r>
              <a:rPr lang="en" sz="5867" kern="0" dirty="0">
                <a:solidFill>
                  <a:srgbClr val="FFFFFF"/>
                </a:solidFill>
                <a:latin typeface="Arial"/>
                <a:cs typeface="Arial"/>
                <a:sym typeface="Arial"/>
              </a:rPr>
              <a:t>Apology</a:t>
            </a:r>
          </a:p>
          <a:p>
            <a:pPr algn="ctr" defTabSz="1219170" eaLnBrk="1" fontAlgn="auto" hangingPunct="1">
              <a:spcBef>
                <a:spcPts val="0"/>
              </a:spcBef>
              <a:spcAft>
                <a:spcPts val="0"/>
              </a:spcAft>
              <a:buClr>
                <a:srgbClr val="000000"/>
              </a:buClr>
            </a:pPr>
            <a:endParaRPr lang="en" sz="6133" kern="0" dirty="0">
              <a:solidFill>
                <a:srgbClr val="FFFFFF"/>
              </a:solidFill>
              <a:latin typeface="Arial"/>
              <a:cs typeface="Arial"/>
              <a:sym typeface="Arial"/>
            </a:endParaRPr>
          </a:p>
          <a:p>
            <a:pPr algn="ctr" defTabSz="1219170" eaLnBrk="1" fontAlgn="auto" hangingPunct="1">
              <a:spcBef>
                <a:spcPts val="0"/>
              </a:spcBef>
              <a:spcAft>
                <a:spcPts val="0"/>
              </a:spcAft>
              <a:buClr>
                <a:srgbClr val="000000"/>
              </a:buClr>
            </a:pPr>
            <a:endParaRPr sz="6133" kern="0" dirty="0">
              <a:solidFill>
                <a:srgbClr val="FFFFFF"/>
              </a:solidFill>
              <a:latin typeface="Arial"/>
              <a:cs typeface="Arial"/>
              <a:sym typeface="Arial"/>
            </a:endParaRPr>
          </a:p>
        </p:txBody>
      </p:sp>
      <p:sp>
        <p:nvSpPr>
          <p:cNvPr id="124" name="Google Shape;124;p25"/>
          <p:cNvSpPr txBox="1"/>
          <p:nvPr/>
        </p:nvSpPr>
        <p:spPr>
          <a:xfrm>
            <a:off x="5588667" y="786312"/>
            <a:ext cx="4647200" cy="2913514"/>
          </a:xfrm>
          <a:prstGeom prst="rect">
            <a:avLst/>
          </a:prstGeom>
          <a:noFill/>
          <a:ln>
            <a:noFill/>
          </a:ln>
        </p:spPr>
        <p:txBody>
          <a:bodyPr spcFirstLastPara="1" wrap="square" lIns="121900" tIns="121900" rIns="121900" bIns="121900" anchor="t" anchorCtr="0">
            <a:spAutoFit/>
          </a:bodyPr>
          <a:lstStyle/>
          <a:p>
            <a:pPr algn="ctr" defTabSz="1219170" eaLnBrk="1" fontAlgn="auto" hangingPunct="1">
              <a:spcBef>
                <a:spcPts val="0"/>
              </a:spcBef>
              <a:spcAft>
                <a:spcPts val="0"/>
              </a:spcAft>
              <a:buClr>
                <a:srgbClr val="000000"/>
              </a:buClr>
            </a:pPr>
            <a:r>
              <a:rPr lang="en" sz="5867" kern="0" dirty="0">
                <a:solidFill>
                  <a:srgbClr val="FFFFFF"/>
                </a:solidFill>
                <a:latin typeface="Arial"/>
                <a:cs typeface="Arial"/>
                <a:sym typeface="Arial"/>
              </a:rPr>
              <a:t>Forgiveness</a:t>
            </a:r>
            <a:endParaRPr lang="en" sz="6133" kern="0" dirty="0">
              <a:solidFill>
                <a:srgbClr val="FFFFFF"/>
              </a:solidFill>
              <a:latin typeface="Arial"/>
              <a:cs typeface="Arial"/>
              <a:sym typeface="Arial"/>
            </a:endParaRPr>
          </a:p>
          <a:p>
            <a:pPr algn="ctr" defTabSz="1219170" eaLnBrk="1" fontAlgn="auto" hangingPunct="1">
              <a:spcBef>
                <a:spcPts val="0"/>
              </a:spcBef>
              <a:spcAft>
                <a:spcPts val="0"/>
              </a:spcAft>
              <a:buClr>
                <a:srgbClr val="000000"/>
              </a:buClr>
            </a:pPr>
            <a:r>
              <a:rPr lang="zh-TW" altLang="en-US" sz="5333" kern="0" dirty="0">
                <a:solidFill>
                  <a:srgbClr val="FFFFFF"/>
                </a:solidFill>
                <a:latin typeface="DFKai-SB" panose="03000509000000000000" pitchFamily="65" charset="-120"/>
                <a:ea typeface="DFKai-SB" panose="03000509000000000000" pitchFamily="65" charset="-120"/>
                <a:cs typeface="Arial"/>
                <a:sym typeface="Arial"/>
              </a:rPr>
              <a:t>饒恕</a:t>
            </a:r>
          </a:p>
          <a:p>
            <a:pPr algn="ctr" defTabSz="1219170" eaLnBrk="1" fontAlgn="auto" hangingPunct="1">
              <a:spcBef>
                <a:spcPts val="0"/>
              </a:spcBef>
              <a:spcAft>
                <a:spcPts val="0"/>
              </a:spcAft>
              <a:buClr>
                <a:srgbClr val="000000"/>
              </a:buClr>
            </a:pPr>
            <a:endParaRPr sz="6133" kern="0" dirty="0">
              <a:solidFill>
                <a:srgbClr val="FFFFFF"/>
              </a:solidFill>
              <a:latin typeface="Arial"/>
              <a:cs typeface="Arial"/>
              <a:sym typeface="Arial"/>
            </a:endParaRPr>
          </a:p>
        </p:txBody>
      </p:sp>
      <p:sp>
        <p:nvSpPr>
          <p:cNvPr id="125" name="Google Shape;125;p25"/>
          <p:cNvSpPr txBox="1"/>
          <p:nvPr/>
        </p:nvSpPr>
        <p:spPr>
          <a:xfrm>
            <a:off x="3265600" y="3451033"/>
            <a:ext cx="5344400" cy="2913514"/>
          </a:xfrm>
          <a:prstGeom prst="rect">
            <a:avLst/>
          </a:prstGeom>
          <a:noFill/>
          <a:ln>
            <a:noFill/>
          </a:ln>
        </p:spPr>
        <p:txBody>
          <a:bodyPr spcFirstLastPara="1" wrap="square" lIns="121900" tIns="121900" rIns="121900" bIns="121900" anchor="t" anchorCtr="0">
            <a:spAutoFit/>
          </a:bodyPr>
          <a:lstStyle/>
          <a:p>
            <a:pPr algn="ctr" defTabSz="1219170" eaLnBrk="1" fontAlgn="auto" hangingPunct="1">
              <a:spcBef>
                <a:spcPts val="0"/>
              </a:spcBef>
              <a:spcAft>
                <a:spcPts val="0"/>
              </a:spcAft>
              <a:buClr>
                <a:srgbClr val="000000"/>
              </a:buClr>
            </a:pPr>
            <a:r>
              <a:rPr lang="en" sz="5867" kern="0" dirty="0">
                <a:solidFill>
                  <a:srgbClr val="FFFFFF"/>
                </a:solidFill>
                <a:latin typeface="Arial"/>
                <a:cs typeface="Arial"/>
                <a:sym typeface="Arial"/>
              </a:rPr>
              <a:t>Reconciliation</a:t>
            </a:r>
          </a:p>
          <a:p>
            <a:pPr algn="ctr" defTabSz="1219170" eaLnBrk="1" fontAlgn="auto" hangingPunct="1">
              <a:spcBef>
                <a:spcPts val="0"/>
              </a:spcBef>
              <a:spcAft>
                <a:spcPts val="0"/>
              </a:spcAft>
              <a:buClr>
                <a:srgbClr val="000000"/>
              </a:buClr>
            </a:pPr>
            <a:r>
              <a:rPr lang="zh-TW" altLang="en-US" sz="5333" b="1" kern="0" dirty="0">
                <a:solidFill>
                  <a:srgbClr val="FFFFFF"/>
                </a:solidFill>
                <a:latin typeface="DFKai-SB" panose="03000509000000000000" pitchFamily="65" charset="-120"/>
                <a:ea typeface="DFKai-SB" panose="03000509000000000000" pitchFamily="65" charset="-120"/>
                <a:cs typeface="Arial"/>
                <a:sym typeface="Arial"/>
              </a:rPr>
              <a:t>和好</a:t>
            </a:r>
          </a:p>
          <a:p>
            <a:pPr algn="ctr" defTabSz="1219170" eaLnBrk="1" fontAlgn="auto" hangingPunct="1">
              <a:spcBef>
                <a:spcPts val="0"/>
              </a:spcBef>
              <a:spcAft>
                <a:spcPts val="0"/>
              </a:spcAft>
              <a:buClr>
                <a:srgbClr val="000000"/>
              </a:buClr>
            </a:pPr>
            <a:endParaRPr sz="6133" kern="0" dirty="0">
              <a:solidFill>
                <a:srgbClr val="FFFFFF"/>
              </a:solidFill>
              <a:latin typeface="Arial"/>
              <a:cs typeface="Arial"/>
              <a:sym typeface="Arial"/>
            </a:endParaRPr>
          </a:p>
        </p:txBody>
      </p:sp>
      <p:cxnSp>
        <p:nvCxnSpPr>
          <p:cNvPr id="126" name="Google Shape;126;p25"/>
          <p:cNvCxnSpPr/>
          <p:nvPr/>
        </p:nvCxnSpPr>
        <p:spPr>
          <a:xfrm>
            <a:off x="7963467" y="2522667"/>
            <a:ext cx="0" cy="1023600"/>
          </a:xfrm>
          <a:prstGeom prst="straightConnector1">
            <a:avLst/>
          </a:prstGeom>
          <a:noFill/>
          <a:ln w="38100" cap="flat" cmpd="sng">
            <a:solidFill>
              <a:schemeClr val="dk1"/>
            </a:solidFill>
            <a:prstDash val="solid"/>
            <a:round/>
            <a:headEnd type="none" w="med" len="med"/>
            <a:tailEnd type="triangle" w="med" len="med"/>
          </a:ln>
        </p:spPr>
      </p:cxnSp>
      <p:cxnSp>
        <p:nvCxnSpPr>
          <p:cNvPr id="127" name="Google Shape;127;p25"/>
          <p:cNvCxnSpPr/>
          <p:nvPr/>
        </p:nvCxnSpPr>
        <p:spPr>
          <a:xfrm>
            <a:off x="3581033" y="2522667"/>
            <a:ext cx="0" cy="1023600"/>
          </a:xfrm>
          <a:prstGeom prst="straightConnector1">
            <a:avLst/>
          </a:prstGeom>
          <a:noFill/>
          <a:ln w="38100" cap="flat" cmpd="sng">
            <a:solidFill>
              <a:schemeClr val="dk1"/>
            </a:solidFill>
            <a:prstDash val="solid"/>
            <a:round/>
            <a:headEnd type="none" w="med" len="med"/>
            <a:tailEnd type="triangle" w="med" len="med"/>
          </a:ln>
        </p:spPr>
      </p:cxnSp>
      <p:sp>
        <p:nvSpPr>
          <p:cNvPr id="128" name="Google Shape;128;p25"/>
          <p:cNvSpPr/>
          <p:nvPr/>
        </p:nvSpPr>
        <p:spPr>
          <a:xfrm>
            <a:off x="1678667" y="691046"/>
            <a:ext cx="3910000" cy="1736353"/>
          </a:xfrm>
          <a:prstGeom prst="ellipse">
            <a:avLst/>
          </a:prstGeom>
          <a:noFill/>
          <a:ln w="28575" cap="flat" cmpd="sng">
            <a:solidFill>
              <a:srgbClr val="FF0000"/>
            </a:solidFill>
            <a:prstDash val="solid"/>
            <a:round/>
            <a:headEnd type="none" w="sm" len="sm"/>
            <a:tailEnd type="none" w="sm" len="sm"/>
          </a:ln>
        </p:spPr>
        <p:txBody>
          <a:bodyPr spcFirstLastPara="1" wrap="square" lIns="121900" tIns="121900" rIns="121900" bIns="121900" anchor="ctr" anchorCtr="0">
            <a:noAutofit/>
          </a:bodyPr>
          <a:lstStyle/>
          <a:p>
            <a:pPr defTabSz="1219170" eaLnBrk="1" fontAlgn="auto" hangingPunct="1">
              <a:spcBef>
                <a:spcPts val="0"/>
              </a:spcBef>
              <a:spcAft>
                <a:spcPts val="0"/>
              </a:spcAft>
              <a:buClr>
                <a:srgbClr val="000000"/>
              </a:buClr>
            </a:pPr>
            <a:endParaRPr sz="1867" kern="0">
              <a:solidFill>
                <a:srgbClr val="000000"/>
              </a:solidFill>
              <a:latin typeface="Arial"/>
              <a:cs typeface="Arial"/>
              <a:sym typeface="Arial"/>
            </a:endParaRPr>
          </a:p>
        </p:txBody>
      </p:sp>
      <p:cxnSp>
        <p:nvCxnSpPr>
          <p:cNvPr id="129" name="Google Shape;129;p25"/>
          <p:cNvCxnSpPr/>
          <p:nvPr/>
        </p:nvCxnSpPr>
        <p:spPr>
          <a:xfrm>
            <a:off x="6096000" y="5265867"/>
            <a:ext cx="0" cy="1023600"/>
          </a:xfrm>
          <a:prstGeom prst="straightConnector1">
            <a:avLst/>
          </a:prstGeom>
          <a:noFill/>
          <a:ln w="38100" cap="flat" cmpd="sng">
            <a:solidFill>
              <a:schemeClr val="dk1"/>
            </a:solidFill>
            <a:prstDash val="solid"/>
            <a:round/>
            <a:headEnd type="none" w="med" len="med"/>
            <a:tailEnd type="triangle" w="med" len="med"/>
          </a:ln>
        </p:spPr>
      </p:cxnSp>
      <p:sp>
        <p:nvSpPr>
          <p:cNvPr id="3" name="Rectangle 2"/>
          <p:cNvSpPr/>
          <p:nvPr/>
        </p:nvSpPr>
        <p:spPr>
          <a:xfrm>
            <a:off x="2856853" y="1459183"/>
            <a:ext cx="1553630" cy="913007"/>
          </a:xfrm>
          <a:prstGeom prst="rect">
            <a:avLst/>
          </a:prstGeom>
        </p:spPr>
        <p:txBody>
          <a:bodyPr wrap="none">
            <a:spAutoFit/>
          </a:bodyPr>
          <a:lstStyle/>
          <a:p>
            <a:pPr algn="ctr" defTabSz="1219170" eaLnBrk="1" fontAlgn="auto" hangingPunct="1">
              <a:spcBef>
                <a:spcPts val="0"/>
              </a:spcBef>
              <a:spcAft>
                <a:spcPts val="0"/>
              </a:spcAft>
              <a:buClr>
                <a:srgbClr val="000000"/>
              </a:buClr>
            </a:pPr>
            <a:r>
              <a:rPr lang="zh-TW" altLang="en-US" sz="5333" kern="0" dirty="0">
                <a:solidFill>
                  <a:srgbClr val="FFFFFF"/>
                </a:solidFill>
                <a:latin typeface="DFKai-SB" panose="03000509000000000000" pitchFamily="65" charset="-120"/>
                <a:ea typeface="DFKai-SB" panose="03000509000000000000" pitchFamily="65" charset="-120"/>
                <a:cs typeface="Arial"/>
                <a:sym typeface="Arial"/>
              </a:rPr>
              <a:t>道歉</a:t>
            </a:r>
          </a:p>
        </p:txBody>
      </p:sp>
    </p:spTree>
    <p:extLst>
      <p:ext uri="{BB962C8B-B14F-4D97-AF65-F5344CB8AC3E}">
        <p14:creationId xmlns:p14="http://schemas.microsoft.com/office/powerpoint/2010/main" val="2022925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6"/>
          <p:cNvSpPr txBox="1">
            <a:spLocks noGrp="1"/>
          </p:cNvSpPr>
          <p:nvPr>
            <p:ph type="title"/>
          </p:nvPr>
        </p:nvSpPr>
        <p:spPr>
          <a:xfrm>
            <a:off x="415600" y="1545167"/>
            <a:ext cx="11360800" cy="3979332"/>
          </a:xfrm>
          <a:prstGeom prst="rect">
            <a:avLst/>
          </a:prstGeom>
        </p:spPr>
        <p:txBody>
          <a:bodyPr spcFirstLastPara="1" wrap="square" lIns="121900" tIns="121900" rIns="121900" bIns="121900" anchor="ctr" anchorCtr="0">
            <a:normAutofit/>
          </a:bodyPr>
          <a:lstStyle/>
          <a:p>
            <a:r>
              <a:rPr lang="en" dirty="0"/>
              <a:t>Apology requires a </a:t>
            </a:r>
            <a:r>
              <a:rPr lang="en" b="1" dirty="0"/>
              <a:t>tremendous</a:t>
            </a:r>
            <a:r>
              <a:rPr lang="en" dirty="0"/>
              <a:t> amount of </a:t>
            </a:r>
            <a:r>
              <a:rPr lang="en" b="1" dirty="0" smtClean="0">
                <a:solidFill>
                  <a:schemeClr val="accent6"/>
                </a:solidFill>
              </a:rPr>
              <a:t>humility</a:t>
            </a:r>
            <a:br>
              <a:rPr lang="en" b="1" dirty="0" smtClean="0">
                <a:solidFill>
                  <a:schemeClr val="accent6"/>
                </a:solidFill>
              </a:rPr>
            </a:br>
            <a:r>
              <a:rPr lang="zh-TW" altLang="en-US" sz="5867" b="1" dirty="0">
                <a:solidFill>
                  <a:schemeClr val="tx1"/>
                </a:solidFill>
                <a:latin typeface="DFKai-SB" panose="03000509000000000000" pitchFamily="65" charset="-120"/>
                <a:ea typeface="DFKai-SB" panose="03000509000000000000" pitchFamily="65" charset="-120"/>
              </a:rPr>
              <a:t>道歉需要相當足夠的</a:t>
            </a:r>
            <a:r>
              <a:rPr lang="zh-TW" altLang="en-US" sz="6400" b="1" dirty="0">
                <a:solidFill>
                  <a:schemeClr val="accent6"/>
                </a:solidFill>
                <a:latin typeface="DFKai-SB" panose="03000509000000000000" pitchFamily="65" charset="-120"/>
                <a:ea typeface="DFKai-SB" panose="03000509000000000000" pitchFamily="65" charset="-120"/>
              </a:rPr>
              <a:t>謙卑</a:t>
            </a:r>
            <a:endParaRPr sz="5867" b="1" dirty="0">
              <a:solidFill>
                <a:schemeClr val="accent6"/>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102815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8"/>
          <p:cNvSpPr txBox="1">
            <a:spLocks noGrp="1"/>
          </p:cNvSpPr>
          <p:nvPr>
            <p:ph type="title"/>
          </p:nvPr>
        </p:nvSpPr>
        <p:spPr>
          <a:xfrm>
            <a:off x="415600" y="2061634"/>
            <a:ext cx="11360800" cy="2235199"/>
          </a:xfrm>
          <a:prstGeom prst="rect">
            <a:avLst/>
          </a:prstGeom>
        </p:spPr>
        <p:txBody>
          <a:bodyPr spcFirstLastPara="1" wrap="square" lIns="121900" tIns="121900" rIns="121900" bIns="121900" anchor="ctr" anchorCtr="0">
            <a:normAutofit/>
          </a:bodyPr>
          <a:lstStyle/>
          <a:p>
            <a:r>
              <a:rPr lang="en" dirty="0"/>
              <a:t>There is </a:t>
            </a:r>
            <a:r>
              <a:rPr lang="en" b="1" dirty="0"/>
              <a:t>POWER</a:t>
            </a:r>
            <a:r>
              <a:rPr lang="en" dirty="0"/>
              <a:t> in </a:t>
            </a:r>
            <a:r>
              <a:rPr lang="en" dirty="0" smtClean="0"/>
              <a:t>apology</a:t>
            </a:r>
            <a:br>
              <a:rPr lang="en" dirty="0" smtClean="0"/>
            </a:br>
            <a:r>
              <a:rPr lang="zh-TW" altLang="en-US" sz="5867" b="1" dirty="0">
                <a:latin typeface="DFKai-SB" panose="03000509000000000000" pitchFamily="65" charset="-120"/>
                <a:ea typeface="DFKai-SB" panose="03000509000000000000" pitchFamily="65" charset="-120"/>
              </a:rPr>
              <a:t>道歉中有大能</a:t>
            </a:r>
            <a:endParaRPr sz="5867"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4217854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4"/>
          <p:cNvSpPr txBox="1">
            <a:spLocks noGrp="1"/>
          </p:cNvSpPr>
          <p:nvPr>
            <p:ph type="title"/>
          </p:nvPr>
        </p:nvSpPr>
        <p:spPr>
          <a:xfrm>
            <a:off x="415600" y="1769533"/>
            <a:ext cx="11360800" cy="2220667"/>
          </a:xfrm>
          <a:prstGeom prst="rect">
            <a:avLst/>
          </a:prstGeom>
        </p:spPr>
        <p:txBody>
          <a:bodyPr spcFirstLastPara="1" wrap="square" lIns="121900" tIns="121900" rIns="121900" bIns="121900" anchor="ctr" anchorCtr="0">
            <a:normAutofit fontScale="90000"/>
          </a:bodyPr>
          <a:lstStyle/>
          <a:p>
            <a:r>
              <a:rPr lang="en" dirty="0"/>
              <a:t>It starts with knowing our identity in </a:t>
            </a:r>
            <a:r>
              <a:rPr lang="en" dirty="0" smtClean="0"/>
              <a:t>God</a:t>
            </a:r>
            <a:br>
              <a:rPr lang="en" dirty="0" smtClean="0"/>
            </a:br>
            <a:r>
              <a:rPr lang="en" dirty="0"/>
              <a:t/>
            </a:r>
            <a:br>
              <a:rPr lang="en" dirty="0"/>
            </a:br>
            <a:r>
              <a:rPr lang="zh-TW" altLang="en-US" sz="5333" b="1" dirty="0">
                <a:latin typeface="DFKai-SB" panose="03000509000000000000" pitchFamily="65" charset="-120"/>
                <a:ea typeface="DFKai-SB" panose="03000509000000000000" pitchFamily="65" charset="-120"/>
              </a:rPr>
              <a:t>一切要從認識我們在</a:t>
            </a:r>
            <a:r>
              <a:rPr lang="zh-TW" altLang="en-US" sz="2933" b="1" dirty="0">
                <a:latin typeface="DFKai-SB" panose="03000509000000000000" pitchFamily="65" charset="-120"/>
                <a:ea typeface="DFKai-SB" panose="03000509000000000000" pitchFamily="65" charset="-120"/>
              </a:rPr>
              <a:t>  </a:t>
            </a:r>
            <a:r>
              <a:rPr lang="zh-TW" altLang="en-US" sz="5333" b="1" dirty="0">
                <a:latin typeface="DFKai-SB" panose="03000509000000000000" pitchFamily="65" charset="-120"/>
                <a:ea typeface="DFKai-SB" panose="03000509000000000000" pitchFamily="65" charset="-120"/>
              </a:rPr>
              <a:t>神裡面的身分開始</a:t>
            </a:r>
            <a:endParaRPr sz="5333"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806459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8665036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415611" y="992767"/>
            <a:ext cx="11360800" cy="5233372"/>
          </a:xfrm>
          <a:prstGeom prst="rect">
            <a:avLst/>
          </a:prstGeom>
        </p:spPr>
        <p:txBody>
          <a:bodyPr spcFirstLastPara="1" wrap="square" lIns="121900" tIns="121900" rIns="121900" bIns="121900" anchor="b" anchorCtr="0">
            <a:normAutofit fontScale="90000"/>
          </a:bodyPr>
          <a:lstStyle/>
          <a:p>
            <a:pPr lvl="0">
              <a:buClr>
                <a:srgbClr val="ADADAD"/>
              </a:buClr>
              <a:buSzPts val="2800"/>
            </a:pPr>
            <a:r>
              <a:rPr lang="en" dirty="0"/>
              <a:t>Who we </a:t>
            </a:r>
            <a:r>
              <a:rPr lang="en" dirty="0" smtClean="0"/>
              <a:t>were</a:t>
            </a:r>
            <a:br>
              <a:rPr lang="en" dirty="0" smtClean="0"/>
            </a:br>
            <a:r>
              <a:rPr lang="zh-TW" altLang="en-US" dirty="0" smtClean="0"/>
              <a:t>我們是誰</a:t>
            </a:r>
            <a:r>
              <a:rPr lang="en-US" altLang="zh-TW" dirty="0" smtClean="0"/>
              <a:t/>
            </a:r>
            <a:br>
              <a:rPr lang="en-US" altLang="zh-TW" dirty="0" smtClean="0"/>
            </a:br>
            <a:r>
              <a:rPr lang="en-US" altLang="zh-TW" dirty="0" smtClean="0"/>
              <a:t/>
            </a:r>
            <a:br>
              <a:rPr lang="en-US" altLang="zh-TW" dirty="0" smtClean="0"/>
            </a:br>
            <a:r>
              <a:rPr lang="en-US" altLang="zh-TW" dirty="0" smtClean="0"/>
              <a:t/>
            </a:r>
            <a:br>
              <a:rPr lang="en-US" altLang="zh-TW" dirty="0" smtClean="0"/>
            </a:br>
            <a:r>
              <a:rPr lang="en-US" sz="3100" dirty="0">
                <a:solidFill>
                  <a:srgbClr val="FFFFFF"/>
                </a:solidFill>
                <a:latin typeface="Century" panose="02040604050505020304" pitchFamily="18" charset="0"/>
                <a:ea typeface="DFKai-SB" panose="03000509000000000000" pitchFamily="65" charset="-120"/>
              </a:rPr>
              <a:t>Stephen Oh </a:t>
            </a:r>
            <a:r>
              <a:rPr lang="en-US" sz="3100" dirty="0" smtClean="0">
                <a:solidFill>
                  <a:srgbClr val="FFFFFF"/>
                </a:solidFill>
                <a:latin typeface="Century" panose="02040604050505020304" pitchFamily="18" charset="0"/>
                <a:ea typeface="DFKai-SB" panose="03000509000000000000" pitchFamily="65" charset="-120"/>
              </a:rPr>
              <a:t> </a:t>
            </a:r>
            <a:r>
              <a:rPr lang="zh-TW" altLang="en-US" sz="4000" b="1" dirty="0" smtClean="0">
                <a:solidFill>
                  <a:srgbClr val="FFFFFF"/>
                </a:solidFill>
                <a:latin typeface="DFKai-SB" panose="03000509000000000000" pitchFamily="65" charset="-120"/>
                <a:ea typeface="DFKai-SB" panose="03000509000000000000" pitchFamily="65" charset="-120"/>
              </a:rPr>
              <a:t>胡</a:t>
            </a:r>
            <a:r>
              <a:rPr lang="zh-TW" altLang="en-US" sz="4000" b="1" dirty="0">
                <a:solidFill>
                  <a:srgbClr val="FFFFFF"/>
                </a:solidFill>
                <a:latin typeface="DFKai-SB" panose="03000509000000000000" pitchFamily="65" charset="-120"/>
                <a:ea typeface="DFKai-SB" panose="03000509000000000000" pitchFamily="65" charset="-120"/>
              </a:rPr>
              <a:t>恩瀚</a:t>
            </a:r>
            <a:r>
              <a:rPr lang="zh-TW" altLang="en-US" sz="1800" dirty="0">
                <a:solidFill>
                  <a:srgbClr val="FFFFFF"/>
                </a:solidFill>
                <a:latin typeface="DFKai-SB" panose="03000509000000000000" pitchFamily="65" charset="-120"/>
                <a:ea typeface="DFKai-SB" panose="03000509000000000000" pitchFamily="65" charset="-120"/>
              </a:rPr>
              <a:t> </a:t>
            </a:r>
            <a:r>
              <a:rPr lang="zh-TW" altLang="en-US" sz="3600" dirty="0">
                <a:solidFill>
                  <a:srgbClr val="FFFFFF"/>
                </a:solidFill>
                <a:latin typeface="DFKai-SB" panose="03000509000000000000" pitchFamily="65" charset="-120"/>
                <a:ea typeface="DFKai-SB" panose="03000509000000000000" pitchFamily="65" charset="-120"/>
              </a:rPr>
              <a:t>弟兄</a:t>
            </a:r>
            <a:br>
              <a:rPr lang="zh-TW" altLang="en-US" sz="3600" dirty="0">
                <a:solidFill>
                  <a:srgbClr val="FFFFFF"/>
                </a:solidFill>
                <a:latin typeface="DFKai-SB" panose="03000509000000000000" pitchFamily="65" charset="-120"/>
                <a:ea typeface="DFKai-SB" panose="03000509000000000000" pitchFamily="65" charset="-120"/>
              </a:rPr>
            </a:br>
            <a:r>
              <a:rPr lang="en-US" altLang="zh-TW" sz="3100" dirty="0" smtClean="0">
                <a:solidFill>
                  <a:srgbClr val="FFFFFF"/>
                </a:solidFill>
                <a:latin typeface="Century" panose="02040604050505020304" pitchFamily="18" charset="0"/>
                <a:ea typeface="DFKai-SB" panose="03000509000000000000" pitchFamily="65" charset="-120"/>
              </a:rPr>
              <a:t>May</a:t>
            </a:r>
            <a:r>
              <a:rPr lang="en-US" sz="3100" dirty="0" smtClean="0">
                <a:solidFill>
                  <a:srgbClr val="FFFFFF"/>
                </a:solidFill>
                <a:latin typeface="Century" panose="02040604050505020304" pitchFamily="18" charset="0"/>
                <a:ea typeface="DFKai-SB" panose="03000509000000000000" pitchFamily="65" charset="-120"/>
              </a:rPr>
              <a:t> </a:t>
            </a:r>
            <a:r>
              <a:rPr lang="en-US" altLang="zh-TW" sz="3100" dirty="0">
                <a:solidFill>
                  <a:srgbClr val="FFFFFF"/>
                </a:solidFill>
                <a:latin typeface="Century" panose="02040604050505020304" pitchFamily="18" charset="0"/>
                <a:ea typeface="DFKai-SB" panose="03000509000000000000" pitchFamily="65" charset="-120"/>
              </a:rPr>
              <a:t>7</a:t>
            </a:r>
            <a:r>
              <a:rPr lang="en-US" sz="3100" dirty="0" smtClean="0">
                <a:solidFill>
                  <a:srgbClr val="FFFFFF"/>
                </a:solidFill>
                <a:latin typeface="Century" panose="02040604050505020304" pitchFamily="18" charset="0"/>
                <a:ea typeface="DFKai-SB" panose="03000509000000000000" pitchFamily="65" charset="-120"/>
              </a:rPr>
              <a:t>,202</a:t>
            </a:r>
            <a:r>
              <a:rPr lang="en-US" altLang="zh-TW" sz="3100" dirty="0" smtClean="0">
                <a:solidFill>
                  <a:srgbClr val="FFFFFF"/>
                </a:solidFill>
                <a:latin typeface="Century" panose="02040604050505020304" pitchFamily="18" charset="0"/>
                <a:ea typeface="DFKai-SB" panose="03000509000000000000" pitchFamily="65" charset="-120"/>
              </a:rPr>
              <a:t>3</a:t>
            </a:r>
            <a:endParaRPr sz="3600" dirty="0"/>
          </a:p>
        </p:txBody>
      </p:sp>
    </p:spTree>
    <p:extLst>
      <p:ext uri="{BB962C8B-B14F-4D97-AF65-F5344CB8AC3E}">
        <p14:creationId xmlns:p14="http://schemas.microsoft.com/office/powerpoint/2010/main" val="953168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4"/>
          <p:cNvSpPr txBox="1"/>
          <p:nvPr/>
        </p:nvSpPr>
        <p:spPr>
          <a:xfrm>
            <a:off x="1991116" y="567901"/>
            <a:ext cx="3193600" cy="2133749"/>
          </a:xfrm>
          <a:prstGeom prst="rect">
            <a:avLst/>
          </a:prstGeom>
          <a:noFill/>
          <a:ln>
            <a:noFill/>
          </a:ln>
        </p:spPr>
        <p:txBody>
          <a:bodyPr spcFirstLastPara="1" wrap="square" lIns="121900" tIns="121900" rIns="121900" bIns="121900" anchor="t" anchorCtr="0">
            <a:spAutoFit/>
          </a:bodyPr>
          <a:lstStyle/>
          <a:p>
            <a:pPr algn="ctr" defTabSz="1219170" eaLnBrk="1" fontAlgn="auto" hangingPunct="1">
              <a:spcBef>
                <a:spcPts val="0"/>
              </a:spcBef>
              <a:spcAft>
                <a:spcPts val="0"/>
              </a:spcAft>
              <a:buClr>
                <a:srgbClr val="000000"/>
              </a:buClr>
            </a:pPr>
            <a:r>
              <a:rPr lang="en" sz="6133" kern="0" dirty="0" smtClean="0">
                <a:solidFill>
                  <a:srgbClr val="FFFFFF"/>
                </a:solidFill>
                <a:latin typeface="Arial"/>
                <a:cs typeface="Arial"/>
                <a:sym typeface="Arial"/>
              </a:rPr>
              <a:t>Apology</a:t>
            </a:r>
          </a:p>
          <a:p>
            <a:pPr algn="ctr" defTabSz="1219170" eaLnBrk="1" fontAlgn="auto" hangingPunct="1">
              <a:spcBef>
                <a:spcPts val="0"/>
              </a:spcBef>
              <a:spcAft>
                <a:spcPts val="0"/>
              </a:spcAft>
              <a:buClr>
                <a:srgbClr val="000000"/>
              </a:buClr>
            </a:pPr>
            <a:r>
              <a:rPr lang="zh-TW" altLang="en-US" sz="6133" kern="0" dirty="0">
                <a:solidFill>
                  <a:srgbClr val="FFFFFF"/>
                </a:solidFill>
                <a:latin typeface="Arial"/>
                <a:cs typeface="Arial"/>
                <a:sym typeface="Arial"/>
              </a:rPr>
              <a:t>道歉</a:t>
            </a:r>
            <a:endParaRPr sz="6133" kern="0" dirty="0">
              <a:solidFill>
                <a:srgbClr val="FFFFFF"/>
              </a:solidFill>
              <a:latin typeface="Arial"/>
              <a:cs typeface="Arial"/>
              <a:sym typeface="Arial"/>
            </a:endParaRPr>
          </a:p>
        </p:txBody>
      </p:sp>
      <p:sp>
        <p:nvSpPr>
          <p:cNvPr id="60" name="Google Shape;60;p14"/>
          <p:cNvSpPr txBox="1"/>
          <p:nvPr/>
        </p:nvSpPr>
        <p:spPr>
          <a:xfrm>
            <a:off x="5784444" y="567901"/>
            <a:ext cx="4647200" cy="2133749"/>
          </a:xfrm>
          <a:prstGeom prst="rect">
            <a:avLst/>
          </a:prstGeom>
          <a:noFill/>
          <a:ln>
            <a:noFill/>
          </a:ln>
        </p:spPr>
        <p:txBody>
          <a:bodyPr spcFirstLastPara="1" wrap="square" lIns="121900" tIns="121900" rIns="121900" bIns="121900" anchor="t" anchorCtr="0">
            <a:spAutoFit/>
          </a:bodyPr>
          <a:lstStyle/>
          <a:p>
            <a:pPr algn="ctr" defTabSz="1219170" eaLnBrk="1" fontAlgn="auto" hangingPunct="1">
              <a:spcBef>
                <a:spcPts val="0"/>
              </a:spcBef>
              <a:spcAft>
                <a:spcPts val="0"/>
              </a:spcAft>
              <a:buClr>
                <a:srgbClr val="000000"/>
              </a:buClr>
            </a:pPr>
            <a:r>
              <a:rPr lang="en" sz="6133" kern="0" dirty="0" smtClean="0">
                <a:solidFill>
                  <a:srgbClr val="FFFFFF"/>
                </a:solidFill>
                <a:latin typeface="Arial"/>
                <a:cs typeface="Arial"/>
                <a:sym typeface="Arial"/>
              </a:rPr>
              <a:t>Forgiveness</a:t>
            </a:r>
          </a:p>
          <a:p>
            <a:pPr algn="ctr" defTabSz="1219170" eaLnBrk="1" fontAlgn="auto" hangingPunct="1">
              <a:spcBef>
                <a:spcPts val="0"/>
              </a:spcBef>
              <a:spcAft>
                <a:spcPts val="0"/>
              </a:spcAft>
              <a:buClr>
                <a:srgbClr val="000000"/>
              </a:buClr>
            </a:pPr>
            <a:r>
              <a:rPr lang="zh-TW" altLang="en-US" sz="6133" kern="0" dirty="0">
                <a:solidFill>
                  <a:srgbClr val="FFFFFF"/>
                </a:solidFill>
                <a:latin typeface="Arial"/>
                <a:cs typeface="Arial"/>
                <a:sym typeface="Arial"/>
              </a:rPr>
              <a:t>饒恕</a:t>
            </a:r>
            <a:endParaRPr sz="6133" kern="0" dirty="0">
              <a:solidFill>
                <a:srgbClr val="FFFFFF"/>
              </a:solidFill>
              <a:latin typeface="Arial"/>
              <a:cs typeface="Arial"/>
              <a:sym typeface="Arial"/>
            </a:endParaRPr>
          </a:p>
        </p:txBody>
      </p:sp>
      <p:sp>
        <p:nvSpPr>
          <p:cNvPr id="61" name="Google Shape;61;p14"/>
          <p:cNvSpPr txBox="1"/>
          <p:nvPr/>
        </p:nvSpPr>
        <p:spPr>
          <a:xfrm>
            <a:off x="3218796" y="3379162"/>
            <a:ext cx="5344400" cy="2133749"/>
          </a:xfrm>
          <a:prstGeom prst="rect">
            <a:avLst/>
          </a:prstGeom>
          <a:noFill/>
          <a:ln>
            <a:noFill/>
          </a:ln>
        </p:spPr>
        <p:txBody>
          <a:bodyPr spcFirstLastPara="1" wrap="square" lIns="121900" tIns="121900" rIns="121900" bIns="121900" anchor="t" anchorCtr="0">
            <a:spAutoFit/>
          </a:bodyPr>
          <a:lstStyle/>
          <a:p>
            <a:pPr algn="ctr" defTabSz="1219170" eaLnBrk="1" fontAlgn="auto" hangingPunct="1">
              <a:spcBef>
                <a:spcPts val="0"/>
              </a:spcBef>
              <a:spcAft>
                <a:spcPts val="0"/>
              </a:spcAft>
              <a:buClr>
                <a:srgbClr val="000000"/>
              </a:buClr>
            </a:pPr>
            <a:r>
              <a:rPr lang="en" sz="6133" kern="0" dirty="0" smtClean="0">
                <a:solidFill>
                  <a:srgbClr val="FFFFFF"/>
                </a:solidFill>
                <a:latin typeface="Arial"/>
                <a:cs typeface="Arial"/>
                <a:sym typeface="Arial"/>
              </a:rPr>
              <a:t>Reconciliation</a:t>
            </a:r>
          </a:p>
          <a:p>
            <a:pPr algn="ctr" defTabSz="1219170" eaLnBrk="1" fontAlgn="auto" hangingPunct="1">
              <a:spcBef>
                <a:spcPts val="0"/>
              </a:spcBef>
              <a:spcAft>
                <a:spcPts val="0"/>
              </a:spcAft>
              <a:buClr>
                <a:srgbClr val="000000"/>
              </a:buClr>
            </a:pPr>
            <a:r>
              <a:rPr lang="zh-TW" altLang="en-US" sz="6133" kern="0" dirty="0">
                <a:solidFill>
                  <a:srgbClr val="FFFFFF"/>
                </a:solidFill>
                <a:latin typeface="Arial"/>
                <a:cs typeface="Arial"/>
                <a:sym typeface="Arial"/>
              </a:rPr>
              <a:t>和好</a:t>
            </a:r>
            <a:endParaRPr sz="6133" kern="0" dirty="0">
              <a:solidFill>
                <a:srgbClr val="FFFFFF"/>
              </a:solidFill>
              <a:latin typeface="Arial"/>
              <a:cs typeface="Arial"/>
              <a:sym typeface="Arial"/>
            </a:endParaRPr>
          </a:p>
        </p:txBody>
      </p:sp>
      <p:cxnSp>
        <p:nvCxnSpPr>
          <p:cNvPr id="62" name="Google Shape;62;p14"/>
          <p:cNvCxnSpPr/>
          <p:nvPr/>
        </p:nvCxnSpPr>
        <p:spPr>
          <a:xfrm flipH="1">
            <a:off x="7963467" y="2701650"/>
            <a:ext cx="14416" cy="844617"/>
          </a:xfrm>
          <a:prstGeom prst="straightConnector1">
            <a:avLst/>
          </a:prstGeom>
          <a:noFill/>
          <a:ln w="38100" cap="flat" cmpd="sng">
            <a:solidFill>
              <a:schemeClr val="dk1"/>
            </a:solidFill>
            <a:prstDash val="solid"/>
            <a:round/>
            <a:headEnd type="none" w="med" len="med"/>
            <a:tailEnd type="triangle" w="med" len="med"/>
          </a:ln>
        </p:spPr>
      </p:cxnSp>
      <p:cxnSp>
        <p:nvCxnSpPr>
          <p:cNvPr id="63" name="Google Shape;63;p14"/>
          <p:cNvCxnSpPr>
            <a:stCxn id="59" idx="2"/>
          </p:cNvCxnSpPr>
          <p:nvPr/>
        </p:nvCxnSpPr>
        <p:spPr>
          <a:xfrm flipH="1">
            <a:off x="3581033" y="2701650"/>
            <a:ext cx="6883" cy="844617"/>
          </a:xfrm>
          <a:prstGeom prst="straightConnector1">
            <a:avLst/>
          </a:prstGeom>
          <a:noFill/>
          <a:ln w="38100" cap="flat" cmpd="sng">
            <a:solidFill>
              <a:schemeClr val="dk1"/>
            </a:solidFill>
            <a:prstDash val="solid"/>
            <a:round/>
            <a:headEnd type="none" w="med" len="med"/>
            <a:tailEnd type="triangle" w="med" len="med"/>
          </a:ln>
        </p:spPr>
      </p:cxnSp>
      <p:cxnSp>
        <p:nvCxnSpPr>
          <p:cNvPr id="64" name="Google Shape;64;p14"/>
          <p:cNvCxnSpPr/>
          <p:nvPr/>
        </p:nvCxnSpPr>
        <p:spPr>
          <a:xfrm flipH="1">
            <a:off x="5988600" y="5455578"/>
            <a:ext cx="6371" cy="738622"/>
          </a:xfrm>
          <a:prstGeom prst="straightConnector1">
            <a:avLst/>
          </a:prstGeom>
          <a:noFill/>
          <a:ln w="38100" cap="flat" cmpd="sng">
            <a:solidFill>
              <a:schemeClr val="dk1"/>
            </a:solidFill>
            <a:prstDash val="solid"/>
            <a:round/>
            <a:headEnd type="none" w="med" len="med"/>
            <a:tailEnd type="triangle" w="med" len="med"/>
          </a:ln>
        </p:spPr>
      </p:cxnSp>
    </p:spTree>
    <p:extLst>
      <p:ext uri="{BB962C8B-B14F-4D97-AF65-F5344CB8AC3E}">
        <p14:creationId xmlns:p14="http://schemas.microsoft.com/office/powerpoint/2010/main" val="3994088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4"/>
          <p:cNvSpPr txBox="1"/>
          <p:nvPr/>
        </p:nvSpPr>
        <p:spPr>
          <a:xfrm>
            <a:off x="1991116" y="567901"/>
            <a:ext cx="3193600" cy="2133749"/>
          </a:xfrm>
          <a:prstGeom prst="rect">
            <a:avLst/>
          </a:prstGeom>
          <a:noFill/>
          <a:ln>
            <a:noFill/>
          </a:ln>
        </p:spPr>
        <p:txBody>
          <a:bodyPr spcFirstLastPara="1" wrap="square" lIns="121900" tIns="121900" rIns="121900" bIns="121900" anchor="t" anchorCtr="0">
            <a:spAutoFit/>
          </a:bodyPr>
          <a:lstStyle/>
          <a:p>
            <a:pPr algn="ctr" defTabSz="1219170" eaLnBrk="1" fontAlgn="auto" hangingPunct="1">
              <a:spcBef>
                <a:spcPts val="0"/>
              </a:spcBef>
              <a:spcAft>
                <a:spcPts val="0"/>
              </a:spcAft>
              <a:buClr>
                <a:srgbClr val="000000"/>
              </a:buClr>
            </a:pPr>
            <a:r>
              <a:rPr lang="en" sz="6133" kern="0" dirty="0" smtClean="0">
                <a:solidFill>
                  <a:srgbClr val="FFFFFF"/>
                </a:solidFill>
                <a:latin typeface="Arial"/>
                <a:cs typeface="Arial"/>
                <a:sym typeface="Arial"/>
              </a:rPr>
              <a:t>Apology</a:t>
            </a:r>
          </a:p>
          <a:p>
            <a:pPr algn="ctr" defTabSz="1219170" eaLnBrk="1" fontAlgn="auto" hangingPunct="1">
              <a:spcBef>
                <a:spcPts val="0"/>
              </a:spcBef>
              <a:spcAft>
                <a:spcPts val="0"/>
              </a:spcAft>
              <a:buClr>
                <a:srgbClr val="000000"/>
              </a:buClr>
            </a:pPr>
            <a:r>
              <a:rPr lang="zh-TW" altLang="en-US" sz="6133" kern="0" dirty="0">
                <a:solidFill>
                  <a:srgbClr val="FFFFFF"/>
                </a:solidFill>
                <a:latin typeface="Arial"/>
                <a:cs typeface="Arial"/>
                <a:sym typeface="Arial"/>
              </a:rPr>
              <a:t>道歉</a:t>
            </a:r>
            <a:endParaRPr sz="6133" kern="0" dirty="0">
              <a:solidFill>
                <a:srgbClr val="FFFFFF"/>
              </a:solidFill>
              <a:latin typeface="Arial"/>
              <a:cs typeface="Arial"/>
              <a:sym typeface="Arial"/>
            </a:endParaRPr>
          </a:p>
        </p:txBody>
      </p:sp>
      <p:sp>
        <p:nvSpPr>
          <p:cNvPr id="60" name="Google Shape;60;p14"/>
          <p:cNvSpPr txBox="1"/>
          <p:nvPr/>
        </p:nvSpPr>
        <p:spPr>
          <a:xfrm>
            <a:off x="5784444" y="567901"/>
            <a:ext cx="4647200" cy="2133749"/>
          </a:xfrm>
          <a:prstGeom prst="rect">
            <a:avLst/>
          </a:prstGeom>
          <a:noFill/>
          <a:ln>
            <a:noFill/>
          </a:ln>
        </p:spPr>
        <p:txBody>
          <a:bodyPr spcFirstLastPara="1" wrap="square" lIns="121900" tIns="121900" rIns="121900" bIns="121900" anchor="t" anchorCtr="0">
            <a:spAutoFit/>
          </a:bodyPr>
          <a:lstStyle/>
          <a:p>
            <a:pPr algn="ctr" defTabSz="1219170" eaLnBrk="1" fontAlgn="auto" hangingPunct="1">
              <a:spcBef>
                <a:spcPts val="0"/>
              </a:spcBef>
              <a:spcAft>
                <a:spcPts val="0"/>
              </a:spcAft>
              <a:buClr>
                <a:srgbClr val="000000"/>
              </a:buClr>
            </a:pPr>
            <a:r>
              <a:rPr lang="en" sz="6133" kern="0" dirty="0" smtClean="0">
                <a:solidFill>
                  <a:srgbClr val="FFFFFF"/>
                </a:solidFill>
                <a:latin typeface="Arial"/>
                <a:cs typeface="Arial"/>
                <a:sym typeface="Arial"/>
              </a:rPr>
              <a:t>Forgiveness</a:t>
            </a:r>
          </a:p>
          <a:p>
            <a:pPr algn="ctr" defTabSz="1219170" eaLnBrk="1" fontAlgn="auto" hangingPunct="1">
              <a:spcBef>
                <a:spcPts val="0"/>
              </a:spcBef>
              <a:spcAft>
                <a:spcPts val="0"/>
              </a:spcAft>
              <a:buClr>
                <a:srgbClr val="000000"/>
              </a:buClr>
            </a:pPr>
            <a:r>
              <a:rPr lang="zh-TW" altLang="en-US" sz="6133" kern="0" dirty="0">
                <a:solidFill>
                  <a:srgbClr val="FFFFFF"/>
                </a:solidFill>
                <a:latin typeface="Arial"/>
                <a:cs typeface="Arial"/>
                <a:sym typeface="Arial"/>
              </a:rPr>
              <a:t>饒恕</a:t>
            </a:r>
            <a:endParaRPr sz="6133" kern="0" dirty="0">
              <a:solidFill>
                <a:srgbClr val="FFFFFF"/>
              </a:solidFill>
              <a:latin typeface="Arial"/>
              <a:cs typeface="Arial"/>
              <a:sym typeface="Arial"/>
            </a:endParaRPr>
          </a:p>
        </p:txBody>
      </p:sp>
      <p:sp>
        <p:nvSpPr>
          <p:cNvPr id="61" name="Google Shape;61;p14"/>
          <p:cNvSpPr txBox="1"/>
          <p:nvPr/>
        </p:nvSpPr>
        <p:spPr>
          <a:xfrm>
            <a:off x="3218796" y="3379162"/>
            <a:ext cx="5344400" cy="2133749"/>
          </a:xfrm>
          <a:prstGeom prst="rect">
            <a:avLst/>
          </a:prstGeom>
          <a:noFill/>
          <a:ln>
            <a:noFill/>
          </a:ln>
        </p:spPr>
        <p:txBody>
          <a:bodyPr spcFirstLastPara="1" wrap="square" lIns="121900" tIns="121900" rIns="121900" bIns="121900" anchor="t" anchorCtr="0">
            <a:spAutoFit/>
          </a:bodyPr>
          <a:lstStyle/>
          <a:p>
            <a:pPr algn="ctr" defTabSz="1219170" eaLnBrk="1" fontAlgn="auto" hangingPunct="1">
              <a:spcBef>
                <a:spcPts val="0"/>
              </a:spcBef>
              <a:spcAft>
                <a:spcPts val="0"/>
              </a:spcAft>
              <a:buClr>
                <a:srgbClr val="000000"/>
              </a:buClr>
            </a:pPr>
            <a:r>
              <a:rPr lang="en" sz="6133" kern="0" dirty="0" smtClean="0">
                <a:solidFill>
                  <a:srgbClr val="FFFFFF"/>
                </a:solidFill>
                <a:latin typeface="Arial"/>
                <a:cs typeface="Arial"/>
                <a:sym typeface="Arial"/>
              </a:rPr>
              <a:t>Reconciliation</a:t>
            </a:r>
          </a:p>
          <a:p>
            <a:pPr algn="ctr" defTabSz="1219170" eaLnBrk="1" fontAlgn="auto" hangingPunct="1">
              <a:spcBef>
                <a:spcPts val="0"/>
              </a:spcBef>
              <a:spcAft>
                <a:spcPts val="0"/>
              </a:spcAft>
              <a:buClr>
                <a:srgbClr val="000000"/>
              </a:buClr>
            </a:pPr>
            <a:r>
              <a:rPr lang="zh-TW" altLang="en-US" sz="6133" kern="0" dirty="0">
                <a:solidFill>
                  <a:srgbClr val="FFFFFF"/>
                </a:solidFill>
                <a:latin typeface="Arial"/>
                <a:cs typeface="Arial"/>
                <a:sym typeface="Arial"/>
              </a:rPr>
              <a:t>和好</a:t>
            </a:r>
            <a:endParaRPr sz="6133" kern="0" dirty="0">
              <a:solidFill>
                <a:srgbClr val="FFFFFF"/>
              </a:solidFill>
              <a:latin typeface="Arial"/>
              <a:cs typeface="Arial"/>
              <a:sym typeface="Arial"/>
            </a:endParaRPr>
          </a:p>
        </p:txBody>
      </p:sp>
      <p:cxnSp>
        <p:nvCxnSpPr>
          <p:cNvPr id="62" name="Google Shape;62;p14"/>
          <p:cNvCxnSpPr/>
          <p:nvPr/>
        </p:nvCxnSpPr>
        <p:spPr>
          <a:xfrm flipH="1">
            <a:off x="7963467" y="2701650"/>
            <a:ext cx="14416" cy="844617"/>
          </a:xfrm>
          <a:prstGeom prst="straightConnector1">
            <a:avLst/>
          </a:prstGeom>
          <a:noFill/>
          <a:ln w="38100" cap="flat" cmpd="sng">
            <a:solidFill>
              <a:schemeClr val="dk1"/>
            </a:solidFill>
            <a:prstDash val="solid"/>
            <a:round/>
            <a:headEnd type="none" w="med" len="med"/>
            <a:tailEnd type="triangle" w="med" len="med"/>
          </a:ln>
        </p:spPr>
      </p:cxnSp>
      <p:cxnSp>
        <p:nvCxnSpPr>
          <p:cNvPr id="63" name="Google Shape;63;p14"/>
          <p:cNvCxnSpPr>
            <a:stCxn id="59" idx="2"/>
          </p:cNvCxnSpPr>
          <p:nvPr/>
        </p:nvCxnSpPr>
        <p:spPr>
          <a:xfrm flipH="1">
            <a:off x="3581033" y="2701650"/>
            <a:ext cx="6883" cy="844617"/>
          </a:xfrm>
          <a:prstGeom prst="straightConnector1">
            <a:avLst/>
          </a:prstGeom>
          <a:noFill/>
          <a:ln w="38100" cap="flat" cmpd="sng">
            <a:solidFill>
              <a:schemeClr val="dk1"/>
            </a:solidFill>
            <a:prstDash val="solid"/>
            <a:round/>
            <a:headEnd type="none" w="med" len="med"/>
            <a:tailEnd type="triangle" w="med" len="med"/>
          </a:ln>
        </p:spPr>
      </p:cxnSp>
      <p:cxnSp>
        <p:nvCxnSpPr>
          <p:cNvPr id="64" name="Google Shape;64;p14"/>
          <p:cNvCxnSpPr/>
          <p:nvPr/>
        </p:nvCxnSpPr>
        <p:spPr>
          <a:xfrm flipH="1">
            <a:off x="5988600" y="5455578"/>
            <a:ext cx="6371" cy="738622"/>
          </a:xfrm>
          <a:prstGeom prst="straightConnector1">
            <a:avLst/>
          </a:prstGeom>
          <a:noFill/>
          <a:ln w="38100" cap="flat" cmpd="sng">
            <a:solidFill>
              <a:schemeClr val="dk1"/>
            </a:solidFill>
            <a:prstDash val="solid"/>
            <a:round/>
            <a:headEnd type="none" w="med" len="med"/>
            <a:tailEnd type="triangle" w="med" len="med"/>
          </a:ln>
        </p:spPr>
      </p:cxnSp>
      <p:sp>
        <p:nvSpPr>
          <p:cNvPr id="8" name="Google Shape;69;p15"/>
          <p:cNvSpPr/>
          <p:nvPr/>
        </p:nvSpPr>
        <p:spPr>
          <a:xfrm>
            <a:off x="5522567" y="303088"/>
            <a:ext cx="5207200" cy="2394785"/>
          </a:xfrm>
          <a:prstGeom prst="ellipse">
            <a:avLst/>
          </a:prstGeom>
          <a:noFill/>
          <a:ln w="28575" cap="flat" cmpd="sng">
            <a:solidFill>
              <a:srgbClr val="FF0000"/>
            </a:solidFill>
            <a:prstDash val="solid"/>
            <a:round/>
            <a:headEnd type="none" w="sm" len="sm"/>
            <a:tailEnd type="none" w="sm" len="sm"/>
          </a:ln>
        </p:spPr>
        <p:txBody>
          <a:bodyPr spcFirstLastPara="1" wrap="square" lIns="121900" tIns="121900" rIns="121900" bIns="121900" anchor="ctr" anchorCtr="0">
            <a:noAutofit/>
          </a:bodyPr>
          <a:lstStyle/>
          <a:p>
            <a:pPr defTabSz="1219170" eaLnBrk="1" fontAlgn="auto" hangingPunct="1">
              <a:spcBef>
                <a:spcPts val="0"/>
              </a:spcBef>
              <a:spcAft>
                <a:spcPts val="0"/>
              </a:spcAft>
              <a:buClr>
                <a:srgbClr val="000000"/>
              </a:buClr>
            </a:pPr>
            <a:endParaRPr sz="1867" kern="0">
              <a:solidFill>
                <a:srgbClr val="000000"/>
              </a:solidFill>
              <a:latin typeface="Arial"/>
              <a:cs typeface="Arial"/>
              <a:sym typeface="Arial"/>
            </a:endParaRPr>
          </a:p>
        </p:txBody>
      </p:sp>
    </p:spTree>
    <p:extLst>
      <p:ext uri="{BB962C8B-B14F-4D97-AF65-F5344CB8AC3E}">
        <p14:creationId xmlns:p14="http://schemas.microsoft.com/office/powerpoint/2010/main" val="3593438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6"/>
          <p:cNvSpPr txBox="1">
            <a:spLocks noGrp="1"/>
          </p:cNvSpPr>
          <p:nvPr>
            <p:ph type="title"/>
          </p:nvPr>
        </p:nvSpPr>
        <p:spPr>
          <a:xfrm>
            <a:off x="415600" y="206467"/>
            <a:ext cx="11360800" cy="2511048"/>
          </a:xfrm>
          <a:prstGeom prst="rect">
            <a:avLst/>
          </a:prstGeom>
        </p:spPr>
        <p:txBody>
          <a:bodyPr spcFirstLastPara="1" wrap="square" lIns="121900" tIns="121900" rIns="121900" bIns="121900" anchor="t" anchorCtr="0">
            <a:noAutofit/>
          </a:bodyPr>
          <a:lstStyle/>
          <a:p>
            <a:pPr algn="l">
              <a:buSzPts val="990"/>
            </a:pPr>
            <a:r>
              <a:rPr lang="en" sz="4000" dirty="0"/>
              <a:t>Genesis 1:1 “In the beginning, </a:t>
            </a:r>
            <a:r>
              <a:rPr lang="en" sz="4000" b="1" dirty="0">
                <a:solidFill>
                  <a:srgbClr val="FFFF00"/>
                </a:solidFill>
              </a:rPr>
              <a:t>God</a:t>
            </a:r>
            <a:r>
              <a:rPr lang="en" sz="4000" b="1" dirty="0" smtClean="0">
                <a:solidFill>
                  <a:srgbClr val="FFFF00"/>
                </a:solidFill>
              </a:rPr>
              <a:t>…</a:t>
            </a:r>
            <a:br>
              <a:rPr lang="en" sz="4000" b="1" dirty="0" smtClean="0">
                <a:solidFill>
                  <a:srgbClr val="FFFF00"/>
                </a:solidFill>
              </a:rPr>
            </a:br>
            <a:r>
              <a:rPr lang="en" sz="4000" b="1" dirty="0">
                <a:solidFill>
                  <a:srgbClr val="FFFF00"/>
                </a:solidFill>
              </a:rPr>
              <a:t/>
            </a:r>
            <a:br>
              <a:rPr lang="en" sz="4000" b="1" dirty="0">
                <a:solidFill>
                  <a:srgbClr val="FFFF00"/>
                </a:solidFill>
              </a:rPr>
            </a:br>
            <a:r>
              <a:rPr lang="zh-TW" altLang="en-US" sz="4000" dirty="0">
                <a:solidFill>
                  <a:schemeClr val="tx1"/>
                </a:solidFill>
              </a:rPr>
              <a:t>創世</a:t>
            </a:r>
            <a:r>
              <a:rPr lang="zh-TW" altLang="en-US" sz="4000" dirty="0" smtClean="0">
                <a:solidFill>
                  <a:schemeClr val="tx1"/>
                </a:solidFill>
              </a:rPr>
              <a:t>記 </a:t>
            </a:r>
            <a:r>
              <a:rPr lang="en-US" altLang="zh-TW" sz="4000" dirty="0" smtClean="0">
                <a:solidFill>
                  <a:schemeClr val="tx1"/>
                </a:solidFill>
              </a:rPr>
              <a:t>1:1</a:t>
            </a:r>
            <a:r>
              <a:rPr lang="zh-TW" altLang="en-US" sz="4000" dirty="0" smtClean="0">
                <a:solidFill>
                  <a:schemeClr val="tx1"/>
                </a:solidFill>
              </a:rPr>
              <a:t>   </a:t>
            </a:r>
            <a:r>
              <a:rPr lang="zh-TW" altLang="en-US" sz="4400" dirty="0" smtClean="0">
                <a:solidFill>
                  <a:schemeClr val="tx1"/>
                </a:solidFill>
                <a:latin typeface="Arial" panose="020B0604020202020204" pitchFamily="34" charset="0"/>
              </a:rPr>
              <a:t>起</a:t>
            </a:r>
            <a:r>
              <a:rPr lang="zh-TW" altLang="en-US" sz="4400" dirty="0">
                <a:solidFill>
                  <a:schemeClr val="tx1"/>
                </a:solidFill>
                <a:latin typeface="Arial" panose="020B0604020202020204" pitchFamily="34" charset="0"/>
              </a:rPr>
              <a:t>初，　</a:t>
            </a:r>
            <a:r>
              <a:rPr lang="zh-TW" altLang="en-US" b="1" dirty="0" smtClean="0">
                <a:solidFill>
                  <a:srgbClr val="FFFF00"/>
                </a:solidFill>
                <a:latin typeface="Arial" panose="020B0604020202020204" pitchFamily="34" charset="0"/>
              </a:rPr>
              <a:t>神</a:t>
            </a:r>
            <a:r>
              <a:rPr lang="en-US" altLang="zh-TW" b="1" dirty="0" smtClean="0">
                <a:solidFill>
                  <a:srgbClr val="FFFF00"/>
                </a:solidFill>
                <a:latin typeface="Arial" panose="020B0604020202020204" pitchFamily="34" charset="0"/>
              </a:rPr>
              <a:t>…</a:t>
            </a:r>
            <a:endParaRPr sz="4000" b="1" dirty="0">
              <a:solidFill>
                <a:srgbClr val="FFFF00"/>
              </a:solidFill>
            </a:endParaRPr>
          </a:p>
        </p:txBody>
      </p:sp>
    </p:spTree>
    <p:extLst>
      <p:ext uri="{BB962C8B-B14F-4D97-AF65-F5344CB8AC3E}">
        <p14:creationId xmlns:p14="http://schemas.microsoft.com/office/powerpoint/2010/main" val="1803052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a:spLocks noGrp="1"/>
          </p:cNvSpPr>
          <p:nvPr>
            <p:ph type="title"/>
          </p:nvPr>
        </p:nvSpPr>
        <p:spPr>
          <a:xfrm>
            <a:off x="415600" y="206466"/>
            <a:ext cx="11189061" cy="6584751"/>
          </a:xfrm>
          <a:prstGeom prst="rect">
            <a:avLst/>
          </a:prstGeom>
        </p:spPr>
        <p:txBody>
          <a:bodyPr spcFirstLastPara="1" wrap="square" lIns="121900" tIns="121900" rIns="121900" bIns="121900" anchor="t" anchorCtr="0">
            <a:noAutofit/>
          </a:bodyPr>
          <a:lstStyle/>
          <a:p>
            <a:pPr algn="l">
              <a:buSzPts val="990"/>
            </a:pPr>
            <a:r>
              <a:rPr lang="en" sz="3787" dirty="0"/>
              <a:t>Genesis 2:16-17 “And the LORD God commanded the man, ‘You are free to eat from any tree in the garden; but you must not eat from the tree of the knowledge of good and evil, for when you eat from it you will certainly die</a:t>
            </a:r>
            <a:r>
              <a:rPr lang="en" sz="3787" dirty="0" smtClean="0"/>
              <a:t>.”</a:t>
            </a:r>
            <a:br>
              <a:rPr lang="en" sz="3787" dirty="0" smtClean="0"/>
            </a:br>
            <a:r>
              <a:rPr lang="en" sz="3787" dirty="0" smtClean="0"/>
              <a:t/>
            </a:r>
            <a:br>
              <a:rPr lang="en" sz="3787" dirty="0" smtClean="0"/>
            </a:br>
            <a:r>
              <a:rPr lang="zh-TW" altLang="en-US" sz="3787" dirty="0"/>
              <a:t>創世</a:t>
            </a:r>
            <a:r>
              <a:rPr lang="zh-TW" altLang="en-US" sz="3787" dirty="0" smtClean="0"/>
              <a:t>記 </a:t>
            </a:r>
            <a:r>
              <a:rPr lang="en-US" altLang="zh-TW" sz="3787" dirty="0" smtClean="0"/>
              <a:t>2:16-17</a:t>
            </a:r>
            <a:r>
              <a:rPr lang="zh-TW" altLang="en-US" sz="3787" dirty="0"/>
              <a:t>   耶和華　神吩咐他說：「園中各樣樹上的果子，你可以隨意吃</a:t>
            </a:r>
            <a:r>
              <a:rPr lang="zh-TW" altLang="en-US" sz="3787" dirty="0" smtClean="0"/>
              <a:t>，只</a:t>
            </a:r>
            <a:r>
              <a:rPr lang="zh-TW" altLang="en-US" sz="3787" dirty="0"/>
              <a:t>是分別善惡樹上的果子，你不可吃，因為你吃的日子必定死！」 </a:t>
            </a:r>
            <a:endParaRPr sz="3787" b="1" dirty="0">
              <a:solidFill>
                <a:srgbClr val="FFFF00"/>
              </a:solidFill>
            </a:endParaRPr>
          </a:p>
        </p:txBody>
      </p:sp>
    </p:spTree>
    <p:extLst>
      <p:ext uri="{BB962C8B-B14F-4D97-AF65-F5344CB8AC3E}">
        <p14:creationId xmlns:p14="http://schemas.microsoft.com/office/powerpoint/2010/main" val="3768174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8"/>
          <p:cNvSpPr txBox="1">
            <a:spLocks noGrp="1"/>
          </p:cNvSpPr>
          <p:nvPr>
            <p:ph type="title"/>
          </p:nvPr>
        </p:nvSpPr>
        <p:spPr>
          <a:xfrm>
            <a:off x="410463" y="83176"/>
            <a:ext cx="11360800" cy="6564203"/>
          </a:xfrm>
          <a:prstGeom prst="rect">
            <a:avLst/>
          </a:prstGeom>
        </p:spPr>
        <p:txBody>
          <a:bodyPr spcFirstLastPara="1" wrap="square" lIns="121900" tIns="121900" rIns="121900" bIns="121900" anchor="t" anchorCtr="0">
            <a:noAutofit/>
          </a:bodyPr>
          <a:lstStyle/>
          <a:p>
            <a:pPr algn="l">
              <a:buSzPts val="990"/>
            </a:pPr>
            <a:r>
              <a:rPr lang="en" sz="3787" dirty="0"/>
              <a:t>Genesis 3:6-7 “When the woman saw that the fruit of the tree was good for food and pleasing to the eye, and also desirable for gaining wisdom, she took some and ate it. She also gave some to her husband, who was with her, and he ate it</a:t>
            </a:r>
            <a:r>
              <a:rPr lang="en" sz="3787" dirty="0" smtClean="0"/>
              <a:t>.”</a:t>
            </a:r>
            <a:br>
              <a:rPr lang="en" sz="3787" dirty="0" smtClean="0"/>
            </a:br>
            <a:r>
              <a:rPr lang="en" sz="3787" dirty="0"/>
              <a:t/>
            </a:r>
            <a:br>
              <a:rPr lang="en" sz="3787" dirty="0"/>
            </a:br>
            <a:r>
              <a:rPr lang="zh-TW" altLang="en-US" sz="3787" dirty="0"/>
              <a:t>創世記 </a:t>
            </a:r>
            <a:r>
              <a:rPr lang="en-US" altLang="zh-TW" sz="3787" dirty="0" smtClean="0"/>
              <a:t>3:6-7   </a:t>
            </a:r>
            <a:r>
              <a:rPr lang="zh-TW" altLang="en-US" sz="3787" dirty="0"/>
              <a:t>於是女人見那棵樹的果子好作食物，也悅人的眼目，且是可喜愛的，能使人有智慧，就摘下果子來吃了，又給她丈夫，她丈夫也吃了。  </a:t>
            </a:r>
            <a:r>
              <a:rPr lang="zh-TW" altLang="en-US" sz="3787" dirty="0" smtClean="0"/>
              <a:t>他</a:t>
            </a:r>
            <a:r>
              <a:rPr lang="zh-TW" altLang="en-US" sz="3787" dirty="0"/>
              <a:t>們二人的眼睛就明亮了，才知道自己是赤身露體，便拿無花果樹的葉子為自己編做裙子。</a:t>
            </a:r>
            <a:endParaRPr sz="3787" b="1" dirty="0">
              <a:solidFill>
                <a:srgbClr val="FFFF00"/>
              </a:solidFill>
            </a:endParaRPr>
          </a:p>
        </p:txBody>
      </p:sp>
    </p:spTree>
    <p:extLst>
      <p:ext uri="{BB962C8B-B14F-4D97-AF65-F5344CB8AC3E}">
        <p14:creationId xmlns:p14="http://schemas.microsoft.com/office/powerpoint/2010/main" val="1463631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9"/>
          <p:cNvSpPr txBox="1">
            <a:spLocks noGrp="1"/>
          </p:cNvSpPr>
          <p:nvPr>
            <p:ph type="ctrTitle"/>
          </p:nvPr>
        </p:nvSpPr>
        <p:spPr>
          <a:xfrm>
            <a:off x="415611" y="992767"/>
            <a:ext cx="11360800" cy="3404572"/>
          </a:xfrm>
          <a:prstGeom prst="rect">
            <a:avLst/>
          </a:prstGeom>
        </p:spPr>
        <p:txBody>
          <a:bodyPr spcFirstLastPara="1" wrap="square" lIns="121900" tIns="121900" rIns="121900" bIns="121900" anchor="b" anchorCtr="0">
            <a:normAutofit fontScale="90000"/>
          </a:bodyPr>
          <a:lstStyle/>
          <a:p>
            <a:r>
              <a:rPr lang="en" dirty="0"/>
              <a:t>The 10 </a:t>
            </a:r>
            <a:r>
              <a:rPr lang="en" dirty="0" smtClean="0"/>
              <a:t>commandments</a:t>
            </a:r>
            <a:br>
              <a:rPr lang="en" dirty="0" smtClean="0"/>
            </a:br>
            <a:r>
              <a:rPr lang="en" dirty="0"/>
              <a:t/>
            </a:r>
            <a:br>
              <a:rPr lang="en" dirty="0"/>
            </a:br>
            <a:r>
              <a:rPr lang="zh-TW" altLang="en-US" dirty="0" smtClean="0"/>
              <a:t>十誡</a:t>
            </a:r>
            <a:endParaRPr dirty="0"/>
          </a:p>
        </p:txBody>
      </p:sp>
    </p:spTree>
    <p:extLst>
      <p:ext uri="{BB962C8B-B14F-4D97-AF65-F5344CB8AC3E}">
        <p14:creationId xmlns:p14="http://schemas.microsoft.com/office/powerpoint/2010/main" val="78063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0"/>
          <p:cNvSpPr txBox="1">
            <a:spLocks noGrp="1"/>
          </p:cNvSpPr>
          <p:nvPr>
            <p:ph type="title"/>
          </p:nvPr>
        </p:nvSpPr>
        <p:spPr>
          <a:xfrm>
            <a:off x="415600" y="206467"/>
            <a:ext cx="11360800" cy="6005200"/>
          </a:xfrm>
          <a:prstGeom prst="rect">
            <a:avLst/>
          </a:prstGeom>
        </p:spPr>
        <p:txBody>
          <a:bodyPr spcFirstLastPara="1" wrap="square" lIns="121900" tIns="121900" rIns="121900" bIns="121900" anchor="t" anchorCtr="0">
            <a:noAutofit/>
          </a:bodyPr>
          <a:lstStyle/>
          <a:p>
            <a:pPr algn="l">
              <a:buSzPts val="990"/>
            </a:pPr>
            <a:r>
              <a:rPr lang="en" sz="3787" dirty="0"/>
              <a:t>Matthew 5:22 “But I tell you that anyone who is angry with a brother or sister will be subject to judgment</a:t>
            </a:r>
            <a:r>
              <a:rPr lang="en" sz="3787" dirty="0" smtClean="0"/>
              <a:t>.”</a:t>
            </a:r>
            <a:br>
              <a:rPr lang="en" sz="3787" dirty="0" smtClean="0"/>
            </a:br>
            <a:r>
              <a:rPr lang="en" sz="3787" dirty="0"/>
              <a:t/>
            </a:r>
            <a:br>
              <a:rPr lang="en" sz="3787" dirty="0"/>
            </a:br>
            <a:r>
              <a:rPr lang="zh-TW" altLang="en-US" sz="3787" dirty="0"/>
              <a:t>馬太福</a:t>
            </a:r>
            <a:r>
              <a:rPr lang="zh-TW" altLang="en-US" sz="3787" dirty="0" smtClean="0"/>
              <a:t>音 </a:t>
            </a:r>
            <a:r>
              <a:rPr lang="en-US" altLang="zh-TW" sz="3787" dirty="0" smtClean="0"/>
              <a:t>5:22</a:t>
            </a:r>
            <a:r>
              <a:rPr lang="zh-TW" altLang="en-US" sz="3787" dirty="0" smtClean="0"/>
              <a:t>   只</a:t>
            </a:r>
            <a:r>
              <a:rPr lang="zh-TW" altLang="en-US" sz="3787" dirty="0"/>
              <a:t>是我告訴你們，</a:t>
            </a:r>
            <a:r>
              <a:rPr lang="zh-TW" altLang="en-US" sz="3787" dirty="0" smtClean="0"/>
              <a:t>凡向</a:t>
            </a:r>
            <a:r>
              <a:rPr lang="zh-TW" altLang="en-US" sz="3787" dirty="0"/>
              <a:t>弟兄動怒的，難免受審判；</a:t>
            </a:r>
            <a:r>
              <a:rPr lang="en" sz="3787" dirty="0" smtClean="0"/>
              <a:t/>
            </a:r>
            <a:br>
              <a:rPr lang="en" sz="3787" dirty="0" smtClean="0"/>
            </a:br>
            <a:r>
              <a:rPr lang="en" sz="3787" dirty="0"/>
              <a:t/>
            </a:r>
            <a:br>
              <a:rPr lang="en" sz="3787" dirty="0"/>
            </a:br>
            <a:endParaRPr sz="3787" b="1" dirty="0">
              <a:solidFill>
                <a:srgbClr val="FFFF00"/>
              </a:solidFill>
            </a:endParaRPr>
          </a:p>
        </p:txBody>
      </p:sp>
    </p:spTree>
    <p:extLst>
      <p:ext uri="{BB962C8B-B14F-4D97-AF65-F5344CB8AC3E}">
        <p14:creationId xmlns:p14="http://schemas.microsoft.com/office/powerpoint/2010/main" val="676102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1"/>
          <p:cNvSpPr txBox="1">
            <a:spLocks noGrp="1"/>
          </p:cNvSpPr>
          <p:nvPr>
            <p:ph type="title"/>
          </p:nvPr>
        </p:nvSpPr>
        <p:spPr>
          <a:xfrm>
            <a:off x="415600" y="206467"/>
            <a:ext cx="11360800" cy="6005200"/>
          </a:xfrm>
          <a:prstGeom prst="rect">
            <a:avLst/>
          </a:prstGeom>
        </p:spPr>
        <p:txBody>
          <a:bodyPr spcFirstLastPara="1" wrap="square" lIns="121900" tIns="121900" rIns="121900" bIns="121900" anchor="t" anchorCtr="0">
            <a:noAutofit/>
          </a:bodyPr>
          <a:lstStyle/>
          <a:p>
            <a:pPr algn="l">
              <a:buSzPts val="990"/>
            </a:pPr>
            <a:r>
              <a:rPr lang="en" sz="3787" dirty="0"/>
              <a:t>Matthew 5:28: “But I tell you that anyone who looks at a woman lustfully has already committed adultery with her in his heart</a:t>
            </a:r>
            <a:r>
              <a:rPr lang="en" sz="3787" dirty="0" smtClean="0"/>
              <a:t>.”</a:t>
            </a:r>
            <a:br>
              <a:rPr lang="en" sz="3787" dirty="0" smtClean="0"/>
            </a:br>
            <a:r>
              <a:rPr lang="en" sz="3787" dirty="0"/>
              <a:t/>
            </a:r>
            <a:br>
              <a:rPr lang="en" sz="3787" dirty="0"/>
            </a:br>
            <a:r>
              <a:rPr lang="zh-TW" altLang="en-US" sz="3787" dirty="0"/>
              <a:t>馬太福音 </a:t>
            </a:r>
            <a:r>
              <a:rPr lang="en-US" altLang="zh-TW" sz="3787" dirty="0" smtClean="0"/>
              <a:t>5:28   </a:t>
            </a:r>
            <a:r>
              <a:rPr lang="zh-TW" altLang="en-US" sz="3787" dirty="0" smtClean="0"/>
              <a:t> 只</a:t>
            </a:r>
            <a:r>
              <a:rPr lang="zh-TW" altLang="en-US" sz="3787" dirty="0"/>
              <a:t>是我告訴你們，凡看見婦女就動淫念的，這人心裡已經與她犯姦淫了。 </a:t>
            </a:r>
            <a:endParaRPr sz="3787" b="1" dirty="0">
              <a:solidFill>
                <a:srgbClr val="FFFF00"/>
              </a:solidFill>
            </a:endParaRPr>
          </a:p>
        </p:txBody>
      </p:sp>
    </p:spTree>
    <p:extLst>
      <p:ext uri="{BB962C8B-B14F-4D97-AF65-F5344CB8AC3E}">
        <p14:creationId xmlns:p14="http://schemas.microsoft.com/office/powerpoint/2010/main" val="3265948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2"/>
          <p:cNvSpPr txBox="1">
            <a:spLocks noGrp="1"/>
          </p:cNvSpPr>
          <p:nvPr>
            <p:ph type="ctrTitle"/>
          </p:nvPr>
        </p:nvSpPr>
        <p:spPr>
          <a:xfrm>
            <a:off x="415611" y="992767"/>
            <a:ext cx="11360800" cy="2736800"/>
          </a:xfrm>
          <a:prstGeom prst="rect">
            <a:avLst/>
          </a:prstGeom>
        </p:spPr>
        <p:txBody>
          <a:bodyPr spcFirstLastPara="1" wrap="square" lIns="121900" tIns="121900" rIns="121900" bIns="121900" anchor="b" anchorCtr="0">
            <a:normAutofit fontScale="90000"/>
          </a:bodyPr>
          <a:lstStyle/>
          <a:p>
            <a:r>
              <a:rPr lang="en"/>
              <a:t>Sin 罪</a:t>
            </a:r>
            <a:endParaRPr/>
          </a:p>
          <a:p>
            <a:endParaRPr/>
          </a:p>
          <a:p>
            <a:r>
              <a:rPr lang="en"/>
              <a:t>             chata</a:t>
            </a:r>
            <a:endParaRPr/>
          </a:p>
        </p:txBody>
      </p:sp>
      <p:pic>
        <p:nvPicPr>
          <p:cNvPr id="111" name="Google Shape;111;p22"/>
          <p:cNvPicPr preferRelativeResize="0"/>
          <p:nvPr/>
        </p:nvPicPr>
        <p:blipFill>
          <a:blip r:embed="rId3">
            <a:alphaModFix/>
          </a:blip>
          <a:stretch>
            <a:fillRect/>
          </a:stretch>
        </p:blipFill>
        <p:spPr>
          <a:xfrm>
            <a:off x="3689900" y="2805933"/>
            <a:ext cx="1549400" cy="762000"/>
          </a:xfrm>
          <a:prstGeom prst="rect">
            <a:avLst/>
          </a:prstGeom>
          <a:noFill/>
          <a:ln>
            <a:noFill/>
          </a:ln>
        </p:spPr>
      </p:pic>
    </p:spTree>
    <p:extLst>
      <p:ext uri="{BB962C8B-B14F-4D97-AF65-F5344CB8AC3E}">
        <p14:creationId xmlns:p14="http://schemas.microsoft.com/office/powerpoint/2010/main" val="2437961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415600" y="206467"/>
            <a:ext cx="11360800" cy="6005200"/>
          </a:xfrm>
          <a:prstGeom prst="rect">
            <a:avLst/>
          </a:prstGeom>
        </p:spPr>
        <p:txBody>
          <a:bodyPr spcFirstLastPara="1" wrap="square" lIns="121900" tIns="121900" rIns="121900" bIns="121900" anchor="t" anchorCtr="0">
            <a:noAutofit/>
          </a:bodyPr>
          <a:lstStyle/>
          <a:p>
            <a:pPr algn="l">
              <a:buSzPts val="990"/>
            </a:pPr>
            <a:r>
              <a:rPr lang="en" sz="3787" dirty="0"/>
              <a:t>Romans 5:8 “But God demonstrates His own love for us in this: While we were still sinners, Christ died for us</a:t>
            </a:r>
            <a:r>
              <a:rPr lang="en" sz="3787" dirty="0" smtClean="0"/>
              <a:t>.”</a:t>
            </a:r>
            <a:br>
              <a:rPr lang="en" sz="3787" dirty="0" smtClean="0"/>
            </a:br>
            <a:r>
              <a:rPr lang="en" sz="3787" dirty="0"/>
              <a:t/>
            </a:r>
            <a:br>
              <a:rPr lang="en" sz="3787" dirty="0"/>
            </a:br>
            <a:r>
              <a:rPr lang="zh-TW" altLang="en-US" sz="3787" dirty="0"/>
              <a:t>羅馬書 </a:t>
            </a:r>
            <a:r>
              <a:rPr lang="en-US" altLang="zh-TW" sz="3787" dirty="0" smtClean="0"/>
              <a:t>5:8    </a:t>
            </a:r>
            <a:r>
              <a:rPr lang="zh-TW" altLang="en-US" sz="3787" dirty="0" smtClean="0"/>
              <a:t>惟</a:t>
            </a:r>
            <a:r>
              <a:rPr lang="zh-TW" altLang="en-US" sz="3787" dirty="0"/>
              <a:t>有基督在我們還作罪人的時候為我們死</a:t>
            </a:r>
            <a:r>
              <a:rPr lang="zh-TW" altLang="en-US" sz="3787" dirty="0" smtClean="0"/>
              <a:t>，  神</a:t>
            </a:r>
            <a:r>
              <a:rPr lang="zh-TW" altLang="en-US" sz="3787" dirty="0"/>
              <a:t>的愛就在此向我們顯明了。</a:t>
            </a:r>
            <a:endParaRPr sz="3787" b="1" dirty="0">
              <a:solidFill>
                <a:srgbClr val="FFFF00"/>
              </a:solidFill>
            </a:endParaRPr>
          </a:p>
        </p:txBody>
      </p:sp>
    </p:spTree>
    <p:extLst>
      <p:ext uri="{BB962C8B-B14F-4D97-AF65-F5344CB8AC3E}">
        <p14:creationId xmlns:p14="http://schemas.microsoft.com/office/powerpoint/2010/main" val="2313073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4"/>
          <p:cNvSpPr txBox="1">
            <a:spLocks noGrp="1"/>
          </p:cNvSpPr>
          <p:nvPr>
            <p:ph type="title"/>
          </p:nvPr>
        </p:nvSpPr>
        <p:spPr>
          <a:xfrm>
            <a:off x="415600" y="206467"/>
            <a:ext cx="11360800" cy="6005200"/>
          </a:xfrm>
          <a:prstGeom prst="rect">
            <a:avLst/>
          </a:prstGeom>
        </p:spPr>
        <p:txBody>
          <a:bodyPr spcFirstLastPara="1" wrap="square" lIns="121900" tIns="121900" rIns="121900" bIns="121900" anchor="t" anchorCtr="0">
            <a:noAutofit/>
          </a:bodyPr>
          <a:lstStyle/>
          <a:p>
            <a:pPr algn="l">
              <a:buSzPts val="990"/>
            </a:pPr>
            <a:r>
              <a:rPr lang="en" sz="3787" dirty="0"/>
              <a:t>Ephesians 4:32 “Be kind and compassionate to one another, forgiving each other, just as in Christ God forgave you</a:t>
            </a:r>
            <a:r>
              <a:rPr lang="en" sz="3787" dirty="0" smtClean="0"/>
              <a:t>.”</a:t>
            </a:r>
            <a:br>
              <a:rPr lang="en" sz="3787" dirty="0" smtClean="0"/>
            </a:br>
            <a:r>
              <a:rPr lang="en" sz="3787" dirty="0"/>
              <a:t/>
            </a:r>
            <a:br>
              <a:rPr lang="en" sz="3787" dirty="0"/>
            </a:br>
            <a:r>
              <a:rPr lang="zh-TW" altLang="en-US" sz="3787" dirty="0"/>
              <a:t>羅馬書 </a:t>
            </a:r>
            <a:r>
              <a:rPr lang="en-US" altLang="zh-TW" sz="3787" dirty="0" smtClean="0"/>
              <a:t>4:32    </a:t>
            </a:r>
            <a:r>
              <a:rPr lang="zh-TW" altLang="en-US" sz="3787" dirty="0"/>
              <a:t>並要以恩慈相待，存憐憫的心，彼此饒恕，正如　神在基督裡饒恕了你們一樣。</a:t>
            </a:r>
            <a:endParaRPr sz="3787" b="1" dirty="0">
              <a:solidFill>
                <a:srgbClr val="FFFF00"/>
              </a:solidFill>
            </a:endParaRPr>
          </a:p>
        </p:txBody>
      </p:sp>
    </p:spTree>
    <p:extLst>
      <p:ext uri="{BB962C8B-B14F-4D97-AF65-F5344CB8AC3E}">
        <p14:creationId xmlns:p14="http://schemas.microsoft.com/office/powerpoint/2010/main" val="3887800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415600" y="206467"/>
            <a:ext cx="11360800" cy="6005200"/>
          </a:xfrm>
          <a:prstGeom prst="rect">
            <a:avLst/>
          </a:prstGeom>
        </p:spPr>
        <p:txBody>
          <a:bodyPr spcFirstLastPara="1" wrap="square" lIns="121900" tIns="121900" rIns="121900" bIns="121900" anchor="t" anchorCtr="0">
            <a:noAutofit/>
          </a:bodyPr>
          <a:lstStyle/>
          <a:p>
            <a:pPr algn="l">
              <a:buSzPts val="990"/>
            </a:pPr>
            <a:r>
              <a:rPr lang="en" sz="3787" dirty="0"/>
              <a:t>Romans 5:8 “But God demonstrates His own love for us in this: While we were still sinners, Christ died for us</a:t>
            </a:r>
            <a:r>
              <a:rPr lang="en" sz="3787" dirty="0" smtClean="0"/>
              <a:t>.”</a:t>
            </a:r>
            <a:br>
              <a:rPr lang="en" sz="3787" dirty="0" smtClean="0"/>
            </a:br>
            <a:r>
              <a:rPr lang="en" sz="3787" dirty="0"/>
              <a:t/>
            </a:r>
            <a:br>
              <a:rPr lang="en" sz="3787" dirty="0"/>
            </a:br>
            <a:r>
              <a:rPr lang="zh-TW" altLang="en-US" sz="3787" dirty="0"/>
              <a:t>羅馬書 </a:t>
            </a:r>
            <a:r>
              <a:rPr lang="en-US" altLang="zh-TW" sz="3787" dirty="0" smtClean="0"/>
              <a:t>5:8    </a:t>
            </a:r>
            <a:r>
              <a:rPr lang="zh-TW" altLang="en-US" sz="3787" dirty="0"/>
              <a:t>惟有基督在我們還作罪人的時候為我們死</a:t>
            </a:r>
            <a:r>
              <a:rPr lang="zh-TW" altLang="en-US" sz="3787" dirty="0" smtClean="0"/>
              <a:t>，  神</a:t>
            </a:r>
            <a:r>
              <a:rPr lang="zh-TW" altLang="en-US" sz="3787" dirty="0"/>
              <a:t>的愛就在此向我們顯明了。</a:t>
            </a:r>
            <a:endParaRPr sz="3787" b="1" dirty="0">
              <a:solidFill>
                <a:srgbClr val="FFFF00"/>
              </a:solidFill>
            </a:endParaRPr>
          </a:p>
        </p:txBody>
      </p:sp>
    </p:spTree>
    <p:extLst>
      <p:ext uri="{BB962C8B-B14F-4D97-AF65-F5344CB8AC3E}">
        <p14:creationId xmlns:p14="http://schemas.microsoft.com/office/powerpoint/2010/main" val="760607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4"/>
          <p:cNvSpPr txBox="1"/>
          <p:nvPr/>
        </p:nvSpPr>
        <p:spPr>
          <a:xfrm>
            <a:off x="1991116" y="567901"/>
            <a:ext cx="3193600" cy="2133749"/>
          </a:xfrm>
          <a:prstGeom prst="rect">
            <a:avLst/>
          </a:prstGeom>
          <a:noFill/>
          <a:ln>
            <a:noFill/>
          </a:ln>
        </p:spPr>
        <p:txBody>
          <a:bodyPr spcFirstLastPara="1" wrap="square" lIns="121900" tIns="121900" rIns="121900" bIns="121900"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6133" b="0" i="0" u="none" strike="noStrike" kern="0" cap="none" spc="0" normalizeH="0" baseline="0" noProof="0" dirty="0" smtClean="0">
                <a:ln>
                  <a:noFill/>
                </a:ln>
                <a:solidFill>
                  <a:srgbClr val="FFFFFF"/>
                </a:solidFill>
                <a:effectLst/>
                <a:uLnTx/>
                <a:uFillTx/>
                <a:latin typeface="Arial"/>
                <a:ea typeface="MS PGothic" panose="020B0600070205080204" pitchFamily="34" charset="-128"/>
                <a:cs typeface="Arial"/>
                <a:sym typeface="Arial"/>
              </a:rPr>
              <a:t>Apology</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TW" altLang="en-US" sz="6133" b="0" i="0" u="none" strike="noStrike" kern="0" cap="none" spc="0" normalizeH="0" baseline="0" noProof="0" dirty="0">
                <a:ln>
                  <a:noFill/>
                </a:ln>
                <a:solidFill>
                  <a:srgbClr val="FFFFFF"/>
                </a:solidFill>
                <a:effectLst/>
                <a:uLnTx/>
                <a:uFillTx/>
                <a:latin typeface="Arial"/>
                <a:ea typeface="MS PGothic" panose="020B0600070205080204" pitchFamily="34" charset="-128"/>
                <a:cs typeface="Arial"/>
                <a:sym typeface="Arial"/>
              </a:rPr>
              <a:t>道歉</a:t>
            </a:r>
            <a:endParaRPr kumimoji="0" sz="6133" b="0" i="0" u="none" strike="noStrike" kern="0" cap="none" spc="0" normalizeH="0" baseline="0" noProof="0" dirty="0">
              <a:ln>
                <a:noFill/>
              </a:ln>
              <a:solidFill>
                <a:srgbClr val="FFFFFF"/>
              </a:solidFill>
              <a:effectLst/>
              <a:uLnTx/>
              <a:uFillTx/>
              <a:latin typeface="Arial"/>
              <a:ea typeface="MS PGothic" panose="020B0600070205080204" pitchFamily="34" charset="-128"/>
              <a:cs typeface="Arial"/>
              <a:sym typeface="Arial"/>
            </a:endParaRPr>
          </a:p>
        </p:txBody>
      </p:sp>
      <p:sp>
        <p:nvSpPr>
          <p:cNvPr id="60" name="Google Shape;60;p14"/>
          <p:cNvSpPr txBox="1"/>
          <p:nvPr/>
        </p:nvSpPr>
        <p:spPr>
          <a:xfrm>
            <a:off x="5784444" y="567901"/>
            <a:ext cx="4647200" cy="2133749"/>
          </a:xfrm>
          <a:prstGeom prst="rect">
            <a:avLst/>
          </a:prstGeom>
          <a:noFill/>
          <a:ln>
            <a:noFill/>
          </a:ln>
        </p:spPr>
        <p:txBody>
          <a:bodyPr spcFirstLastPara="1" wrap="square" lIns="121900" tIns="121900" rIns="121900" bIns="121900"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6133" b="0" i="0" u="none" strike="noStrike" kern="0" cap="none" spc="0" normalizeH="0" baseline="0" noProof="0" dirty="0" smtClean="0">
                <a:ln>
                  <a:noFill/>
                </a:ln>
                <a:solidFill>
                  <a:srgbClr val="FFFFFF"/>
                </a:solidFill>
                <a:effectLst/>
                <a:uLnTx/>
                <a:uFillTx/>
                <a:latin typeface="Arial"/>
                <a:ea typeface="MS PGothic" panose="020B0600070205080204" pitchFamily="34" charset="-128"/>
                <a:cs typeface="Arial"/>
                <a:sym typeface="Arial"/>
              </a:rPr>
              <a:t>Forgiveness</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TW" altLang="en-US" sz="6133" b="0" i="0" u="none" strike="noStrike" kern="0" cap="none" spc="0" normalizeH="0" baseline="0" noProof="0" dirty="0">
                <a:ln>
                  <a:noFill/>
                </a:ln>
                <a:solidFill>
                  <a:srgbClr val="FFFFFF"/>
                </a:solidFill>
                <a:effectLst/>
                <a:uLnTx/>
                <a:uFillTx/>
                <a:latin typeface="Arial"/>
                <a:ea typeface="MS PGothic" panose="020B0600070205080204" pitchFamily="34" charset="-128"/>
                <a:cs typeface="Arial"/>
                <a:sym typeface="Arial"/>
              </a:rPr>
              <a:t>饒恕</a:t>
            </a:r>
            <a:endParaRPr kumimoji="0" sz="6133" b="0" i="0" u="none" strike="noStrike" kern="0" cap="none" spc="0" normalizeH="0" baseline="0" noProof="0" dirty="0">
              <a:ln>
                <a:noFill/>
              </a:ln>
              <a:solidFill>
                <a:srgbClr val="FFFFFF"/>
              </a:solidFill>
              <a:effectLst/>
              <a:uLnTx/>
              <a:uFillTx/>
              <a:latin typeface="Arial"/>
              <a:ea typeface="MS PGothic" panose="020B0600070205080204" pitchFamily="34" charset="-128"/>
              <a:cs typeface="Arial"/>
              <a:sym typeface="Arial"/>
            </a:endParaRPr>
          </a:p>
        </p:txBody>
      </p:sp>
      <p:sp>
        <p:nvSpPr>
          <p:cNvPr id="61" name="Google Shape;61;p14"/>
          <p:cNvSpPr txBox="1"/>
          <p:nvPr/>
        </p:nvSpPr>
        <p:spPr>
          <a:xfrm>
            <a:off x="3218796" y="3379162"/>
            <a:ext cx="5344400" cy="2133749"/>
          </a:xfrm>
          <a:prstGeom prst="rect">
            <a:avLst/>
          </a:prstGeom>
          <a:noFill/>
          <a:ln>
            <a:noFill/>
          </a:ln>
        </p:spPr>
        <p:txBody>
          <a:bodyPr spcFirstLastPara="1" wrap="square" lIns="121900" tIns="121900" rIns="121900" bIns="121900"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6133" b="0" i="0" u="none" strike="noStrike" kern="0" cap="none" spc="0" normalizeH="0" baseline="0" noProof="0" dirty="0" smtClean="0">
                <a:ln>
                  <a:noFill/>
                </a:ln>
                <a:solidFill>
                  <a:srgbClr val="FFFFFF"/>
                </a:solidFill>
                <a:effectLst/>
                <a:uLnTx/>
                <a:uFillTx/>
                <a:latin typeface="Arial"/>
                <a:ea typeface="MS PGothic" panose="020B0600070205080204" pitchFamily="34" charset="-128"/>
                <a:cs typeface="Arial"/>
                <a:sym typeface="Arial"/>
              </a:rPr>
              <a:t>Reconciliation</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TW" altLang="en-US" sz="6133" b="0" i="0" u="none" strike="noStrike" kern="0" cap="none" spc="0" normalizeH="0" baseline="0" noProof="0" dirty="0">
                <a:ln>
                  <a:noFill/>
                </a:ln>
                <a:solidFill>
                  <a:srgbClr val="FFFFFF"/>
                </a:solidFill>
                <a:effectLst/>
                <a:uLnTx/>
                <a:uFillTx/>
                <a:latin typeface="Arial"/>
                <a:ea typeface="MS PGothic" panose="020B0600070205080204" pitchFamily="34" charset="-128"/>
                <a:cs typeface="Arial"/>
                <a:sym typeface="Arial"/>
              </a:rPr>
              <a:t>和好</a:t>
            </a:r>
            <a:endParaRPr kumimoji="0" sz="6133" b="0" i="0" u="none" strike="noStrike" kern="0" cap="none" spc="0" normalizeH="0" baseline="0" noProof="0" dirty="0">
              <a:ln>
                <a:noFill/>
              </a:ln>
              <a:solidFill>
                <a:srgbClr val="FFFFFF"/>
              </a:solidFill>
              <a:effectLst/>
              <a:uLnTx/>
              <a:uFillTx/>
              <a:latin typeface="Arial"/>
              <a:ea typeface="MS PGothic" panose="020B0600070205080204" pitchFamily="34" charset="-128"/>
              <a:cs typeface="Arial"/>
              <a:sym typeface="Arial"/>
            </a:endParaRPr>
          </a:p>
        </p:txBody>
      </p:sp>
      <p:cxnSp>
        <p:nvCxnSpPr>
          <p:cNvPr id="62" name="Google Shape;62;p14"/>
          <p:cNvCxnSpPr/>
          <p:nvPr/>
        </p:nvCxnSpPr>
        <p:spPr>
          <a:xfrm flipH="1">
            <a:off x="7963467" y="2701650"/>
            <a:ext cx="14416" cy="844617"/>
          </a:xfrm>
          <a:prstGeom prst="straightConnector1">
            <a:avLst/>
          </a:prstGeom>
          <a:noFill/>
          <a:ln w="38100" cap="flat" cmpd="sng">
            <a:solidFill>
              <a:schemeClr val="dk1"/>
            </a:solidFill>
            <a:prstDash val="solid"/>
            <a:round/>
            <a:headEnd type="none" w="med" len="med"/>
            <a:tailEnd type="triangle" w="med" len="med"/>
          </a:ln>
        </p:spPr>
      </p:cxnSp>
      <p:cxnSp>
        <p:nvCxnSpPr>
          <p:cNvPr id="63" name="Google Shape;63;p14"/>
          <p:cNvCxnSpPr>
            <a:stCxn id="59" idx="2"/>
          </p:cNvCxnSpPr>
          <p:nvPr/>
        </p:nvCxnSpPr>
        <p:spPr>
          <a:xfrm flipH="1">
            <a:off x="3581033" y="2701650"/>
            <a:ext cx="6883" cy="844617"/>
          </a:xfrm>
          <a:prstGeom prst="straightConnector1">
            <a:avLst/>
          </a:prstGeom>
          <a:noFill/>
          <a:ln w="38100" cap="flat" cmpd="sng">
            <a:solidFill>
              <a:schemeClr val="dk1"/>
            </a:solidFill>
            <a:prstDash val="solid"/>
            <a:round/>
            <a:headEnd type="none" w="med" len="med"/>
            <a:tailEnd type="triangle" w="med" len="med"/>
          </a:ln>
        </p:spPr>
      </p:cxnSp>
      <p:cxnSp>
        <p:nvCxnSpPr>
          <p:cNvPr id="64" name="Google Shape;64;p14"/>
          <p:cNvCxnSpPr/>
          <p:nvPr/>
        </p:nvCxnSpPr>
        <p:spPr>
          <a:xfrm flipH="1">
            <a:off x="5988600" y="5455578"/>
            <a:ext cx="6371" cy="738622"/>
          </a:xfrm>
          <a:prstGeom prst="straightConnector1">
            <a:avLst/>
          </a:prstGeom>
          <a:noFill/>
          <a:ln w="38100" cap="flat" cmpd="sng">
            <a:solidFill>
              <a:schemeClr val="dk1"/>
            </a:solidFill>
            <a:prstDash val="solid"/>
            <a:round/>
            <a:headEnd type="none" w="med" len="med"/>
            <a:tailEnd type="triangle" w="med" len="med"/>
          </a:ln>
        </p:spPr>
      </p:cxnSp>
      <p:sp>
        <p:nvSpPr>
          <p:cNvPr id="8" name="Google Shape;69;p15"/>
          <p:cNvSpPr/>
          <p:nvPr/>
        </p:nvSpPr>
        <p:spPr>
          <a:xfrm>
            <a:off x="5522567" y="303088"/>
            <a:ext cx="5207200" cy="2394785"/>
          </a:xfrm>
          <a:prstGeom prst="ellipse">
            <a:avLst/>
          </a:prstGeom>
          <a:noFill/>
          <a:ln w="28575" cap="flat" cmpd="sng">
            <a:solidFill>
              <a:srgbClr val="FF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S PGothic" panose="020B0600070205080204" pitchFamily="34" charset="-128"/>
              <a:cs typeface="Arial"/>
              <a:sym typeface="Arial"/>
            </a:endParaRPr>
          </a:p>
        </p:txBody>
      </p:sp>
    </p:spTree>
    <p:extLst>
      <p:ext uri="{BB962C8B-B14F-4D97-AF65-F5344CB8AC3E}">
        <p14:creationId xmlns:p14="http://schemas.microsoft.com/office/powerpoint/2010/main" val="789451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647271" y="1439110"/>
            <a:ext cx="10921429" cy="243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a:t>
            </a:r>
            <a:endParaRPr kumimoji="0" lang="en-US" altLang="zh-TW"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algn="ctr" defTabSz="914400" eaLnBrk="1" hangingPunct="1">
              <a:spcBef>
                <a:spcPct val="0"/>
              </a:spcBef>
              <a:buNone/>
              <a:defRPr/>
            </a:pPr>
            <a:r>
              <a:rPr kumimoji="0" lang="zh-TW" altLang="en-US"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5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lang="zh-TW" altLang="en-US" sz="60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奇異恩</a:t>
            </a:r>
            <a:r>
              <a:rPr lang="zh-TW" altLang="en-US" sz="60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典 </a:t>
            </a:r>
            <a:r>
              <a:rPr lang="en-US" altLang="zh-TW" sz="48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Amazing Grace</a:t>
            </a:r>
            <a:r>
              <a:rPr kumimoji="0" lang="zh-TW" altLang="en-US" sz="5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en-US" altLang="zh-TW" sz="5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138205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524837" y="611355"/>
            <a:ext cx="7265159" cy="4506239"/>
          </a:xfrm>
          <a:prstGeom prst="rect">
            <a:avLst/>
          </a:prstGeom>
        </p:spPr>
      </p:pic>
      <p:sp>
        <p:nvSpPr>
          <p:cNvPr id="111618" name="Rectangle 1"/>
          <p:cNvSpPr>
            <a:spLocks noChangeArrowheads="1"/>
          </p:cNvSpPr>
          <p:nvPr/>
        </p:nvSpPr>
        <p:spPr bwMode="auto">
          <a:xfrm>
            <a:off x="1587501" y="5259180"/>
            <a:ext cx="9080500" cy="12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rPr>
              <a:t>同領聖餐</a:t>
            </a:r>
            <a:r>
              <a:rPr kumimoji="0" lang="zh-TW" altLang="en-US" sz="4800" b="0" i="0" u="sng"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rPr>
              <a:t> </a:t>
            </a:r>
            <a:r>
              <a:rPr kumimoji="0" lang="en-US" altLang="zh-TW" sz="4800" b="0" i="0" u="sng" strike="noStrike" kern="1200" cap="none" spc="0" normalizeH="0" baseline="0" noProof="0" dirty="0">
                <a:ln>
                  <a:noFill/>
                </a:ln>
                <a:solidFill>
                  <a:srgbClr val="FFFFFF"/>
                </a:solidFill>
                <a:effectLst/>
                <a:uLnTx/>
                <a:uFillTx/>
                <a:latin typeface="Mongolian Baiti" pitchFamily="66" charset="0"/>
                <a:ea typeface="DFKai-SB" pitchFamily="65" charset="-120"/>
                <a:cs typeface="Mongolian Baiti" pitchFamily="66" charset="0"/>
                <a:sym typeface="Arial"/>
              </a:rPr>
              <a:t>Holy Communion</a:t>
            </a:r>
          </a:p>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p:txBody>
      </p:sp>
    </p:spTree>
    <p:extLst>
      <p:ext uri="{BB962C8B-B14F-4D97-AF65-F5344CB8AC3E}">
        <p14:creationId xmlns:p14="http://schemas.microsoft.com/office/powerpoint/2010/main" val="24330476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307264" y="164087"/>
            <a:ext cx="7323027" cy="673257"/>
          </a:xfrm>
          <a:prstGeom prst="rect">
            <a:avLst/>
          </a:prstGeom>
        </p:spPr>
      </p:pic>
      <p:sp>
        <p:nvSpPr>
          <p:cNvPr id="2" name="Rectangle 1"/>
          <p:cNvSpPr/>
          <p:nvPr/>
        </p:nvSpPr>
        <p:spPr>
          <a:xfrm>
            <a:off x="1232452" y="115667"/>
            <a:ext cx="10115827" cy="4955203"/>
          </a:xfrm>
          <a:prstGeom prst="rect">
            <a:avLst/>
          </a:prstGeom>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哥林多前書</a:t>
            </a:r>
            <a:r>
              <a:rPr kumimoji="1" lang="zh-TW" altLang="en-US" sz="11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1</a:t>
            </a:r>
            <a:r>
              <a:rPr kumimoji="0" lang="zh-TW" altLang="en-US"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Corinthians 11:23-24</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主耶穌被賣的那一夜</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拿起餅來</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 祝謝了</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就擘開</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說</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這是我的身體，為你們捨的，你們應當如此行</a:t>
            </a:r>
            <a:r>
              <a:rPr kumimoji="1"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為的是記念我</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 </a:t>
            </a:r>
            <a:r>
              <a:rPr kumimoji="0" lang="en-US" altLang="zh-TW" sz="3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rPr>
              <a:t> </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The Lord Jesus, on the night he was betrayed, took bread, and when he had given thanks, he broke it and said, “This is my body, which is for you; do this in remembrance of me.” </a:t>
            </a: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25723432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419628" y="282240"/>
            <a:ext cx="6712367" cy="632160"/>
          </a:xfrm>
          <a:prstGeom prst="rect">
            <a:avLst/>
          </a:prstGeom>
        </p:spPr>
      </p:pic>
      <p:sp>
        <p:nvSpPr>
          <p:cNvPr id="2" name="Rectangle 1"/>
          <p:cNvSpPr/>
          <p:nvPr/>
        </p:nvSpPr>
        <p:spPr>
          <a:xfrm>
            <a:off x="1419629" y="220383"/>
            <a:ext cx="9376475" cy="4955203"/>
          </a:xfrm>
          <a:prstGeom prst="rect">
            <a:avLst/>
          </a:prstGeom>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哥林多前書</a:t>
            </a:r>
            <a:r>
              <a:rPr kumimoji="1" lang="zh-TW" altLang="en-US" sz="11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1</a:t>
            </a:r>
            <a:r>
              <a:rPr kumimoji="0" lang="zh-TW" altLang="en-US"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Corinthians 11:25</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飯後，也照樣拿起杯來，說：「這杯是用我的血所立的新約，你們每逢喝的時候，要如此行，為的是記念我。」</a:t>
            </a:r>
            <a:endParaRPr kumimoji="0" lang="en-US" altLang="zh-TW" sz="3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In the same way, after supper he took the cup, saying, “This cup is the new covenant in my blood; do this, whenever you drink it, in remembrance of me.”</a:t>
            </a: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23984526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122331" y="133564"/>
            <a:ext cx="7317890" cy="657845"/>
          </a:xfrm>
          <a:prstGeom prst="rect">
            <a:avLst/>
          </a:prstGeom>
        </p:spPr>
      </p:pic>
      <p:sp>
        <p:nvSpPr>
          <p:cNvPr id="2" name="Rectangle 1"/>
          <p:cNvSpPr/>
          <p:nvPr/>
        </p:nvSpPr>
        <p:spPr>
          <a:xfrm>
            <a:off x="1063152" y="80939"/>
            <a:ext cx="10155583" cy="5298823"/>
          </a:xfrm>
          <a:prstGeom prst="rect">
            <a:avLst/>
          </a:prstGeom>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哥林多前書</a:t>
            </a:r>
            <a:r>
              <a:rPr kumimoji="1" lang="zh-TW" altLang="en-US" sz="11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1</a:t>
            </a:r>
            <a:r>
              <a:rPr kumimoji="0" lang="zh-TW" altLang="en-US"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Corinthians 11:26, 28</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你們每逢吃這餅，喝這杯，是表明主的死，直等到他來。</a:t>
            </a:r>
            <a:r>
              <a:rPr kumimoji="1"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 </a:t>
            </a:r>
            <a:endParaRPr kumimoji="1" lang="en-US" altLang="zh-TW"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133"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For whenever you eat this bread and drink this cup, you proclaim the Lord’s death until he comes.</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1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人應當自己省察，然後吃這餅、喝這杯。</a:t>
            </a:r>
            <a:endParaRPr kumimoji="1"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Everyone ought to examine themselves before they eat of the bread and drink from the cup.</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1582469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936743" y="246280"/>
            <a:ext cx="5402412" cy="632160"/>
          </a:xfrm>
          <a:prstGeom prst="rect">
            <a:avLst/>
          </a:prstGeom>
        </p:spPr>
      </p:pic>
      <p:sp>
        <p:nvSpPr>
          <p:cNvPr id="2" name="Rectangle 1"/>
          <p:cNvSpPr/>
          <p:nvPr/>
        </p:nvSpPr>
        <p:spPr>
          <a:xfrm>
            <a:off x="936743" y="182216"/>
            <a:ext cx="10570313" cy="3701013"/>
          </a:xfrm>
          <a:prstGeom prst="rect">
            <a:avLst/>
          </a:prstGeom>
        </p:spPr>
        <p:txBody>
          <a:bodyPr wrap="square">
            <a:spAutoFit/>
          </a:body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歌羅西書</a:t>
            </a:r>
            <a:r>
              <a:rPr kumimoji="1" lang="zh-TW" altLang="en-US" sz="11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sym typeface="Arial"/>
              </a:rPr>
              <a:t>Colossians 3:13</a:t>
            </a:r>
            <a:endPar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0" fontAlgn="base" latinLnBrk="0" hangingPunct="0">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倘若這人與那人有嫌隙，總要彼此包容，彼此饒恕；主怎樣饒恕了你們，你們也要怎樣饒恕</a:t>
            </a:r>
            <a:r>
              <a:rPr kumimoji="1"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Arial"/>
                <a:sym typeface="Arial"/>
              </a:rPr>
              <a:t>人。</a:t>
            </a:r>
            <a:endParaRPr kumimoji="1"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Bear with each other and forgive one another if any of you has a grievance against someone. Forgive as the Lord forgave you.</a:t>
            </a:r>
            <a:endParaRPr kumimoji="0" lang="en-US" altLang="zh-TW" sz="5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0080" y="3996647"/>
            <a:ext cx="3100974" cy="2861353"/>
          </a:xfrm>
          <a:prstGeom prst="rect">
            <a:avLst/>
          </a:prstGeom>
        </p:spPr>
      </p:pic>
    </p:spTree>
    <p:extLst>
      <p:ext uri="{BB962C8B-B14F-4D97-AF65-F5344CB8AC3E}">
        <p14:creationId xmlns:p14="http://schemas.microsoft.com/office/powerpoint/2010/main" val="2352358144"/>
      </p:ext>
    </p:extLst>
  </p:cSld>
  <p:clrMapOvr>
    <a:masterClrMapping/>
  </p:clrMapOvr>
  <p:timing>
    <p:tnLst>
      <p:par>
        <p:cTn id="1" dur="indefinite" restart="never" nodeType="tmRoot"/>
      </p:par>
    </p:tnLst>
  </p:timing>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7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3814</TotalTime>
  <Words>716</Words>
  <Application>Microsoft Office PowerPoint</Application>
  <PresentationFormat>Widescreen</PresentationFormat>
  <Paragraphs>84</Paragraphs>
  <Slides>26</Slides>
  <Notes>21</Notes>
  <HiddenSlides>0</HiddenSlides>
  <MMClips>0</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26</vt:i4>
      </vt:variant>
    </vt:vector>
  </HeadingPairs>
  <TitlesOfParts>
    <vt:vector size="44" baseType="lpstr">
      <vt:lpstr>DFKai-SB</vt:lpstr>
      <vt:lpstr>MS PGothic</vt:lpstr>
      <vt:lpstr>新細明體</vt:lpstr>
      <vt:lpstr>Arial</vt:lpstr>
      <vt:lpstr>Calibri</vt:lpstr>
      <vt:lpstr>Cambria</vt:lpstr>
      <vt:lpstr>Century</vt:lpstr>
      <vt:lpstr>Century Gothic</vt:lpstr>
      <vt:lpstr>Mongolian Baiti</vt:lpstr>
      <vt:lpstr>Tahoma</vt:lpstr>
      <vt:lpstr>Verdana</vt:lpstr>
      <vt:lpstr>14_Default Design</vt:lpstr>
      <vt:lpstr>Simple Dark</vt:lpstr>
      <vt:lpstr>17_Office 佈景主題</vt:lpstr>
      <vt:lpstr>3_預設簡報設計</vt:lpstr>
      <vt:lpstr>1_Simple Dark</vt:lpstr>
      <vt:lpstr>2_Simple Dark</vt:lpstr>
      <vt:lpstr>3_Simple Dark</vt:lpstr>
      <vt:lpstr>Restoring Relationships 恢復關係</vt:lpstr>
      <vt:lpstr>PowerPoint Presentation</vt:lpstr>
      <vt:lpstr>Apology requires a tremendous amount of humility 道歉需要相當足夠的謙卑</vt:lpstr>
      <vt:lpstr>There is POWER in apology 道歉中有大能</vt:lpstr>
      <vt:lpstr>It starts with knowing our identity in God  一切要從認識我們在  神裡面的身分開始</vt:lpstr>
      <vt:lpstr>PowerPoint Presentation</vt:lpstr>
      <vt:lpstr>Who we were 我們是誰   Stephen Oh  胡恩瀚 弟兄 May 7,2023</vt:lpstr>
      <vt:lpstr>PowerPoint Presentation</vt:lpstr>
      <vt:lpstr>PowerPoint Presentation</vt:lpstr>
      <vt:lpstr>Genesis 1:1 “In the beginning, God…  創世記 1:1   起初，　神…</vt:lpstr>
      <vt:lpstr>Genesis 2:16-17 “And the LORD God commanded the man, ‘You are free to eat from any tree in the garden; but you must not eat from the tree of the knowledge of good and evil, for when you eat from it you will certainly die.”  創世記 2:16-17   耶和華　神吩咐他說：「園中各樣樹上的果子，你可以隨意吃，只是分別善惡樹上的果子，你不可吃，因為你吃的日子必定死！」 </vt:lpstr>
      <vt:lpstr>Genesis 3:6-7 “When the woman saw that the fruit of the tree was good for food and pleasing to the eye, and also desirable for gaining wisdom, she took some and ate it. She also gave some to her husband, who was with her, and he ate it.”  創世記 3:6-7   於是女人見那棵樹的果子好作食物，也悅人的眼目，且是可喜愛的，能使人有智慧，就摘下果子來吃了，又給她丈夫，她丈夫也吃了。  他們二人的眼睛就明亮了，才知道自己是赤身露體，便拿無花果樹的葉子為自己編做裙子。</vt:lpstr>
      <vt:lpstr>The 10 commandments  十誡</vt:lpstr>
      <vt:lpstr>Matthew 5:22 “But I tell you that anyone who is angry with a brother or sister will be subject to judgment.”  馬太福音 5:22   只是我告訴你們，凡向弟兄動怒的，難免受審判；  </vt:lpstr>
      <vt:lpstr>Matthew 5:28: “But I tell you that anyone who looks at a woman lustfully has already committed adultery with her in his heart.”  馬太福音 5:28    只是我告訴你們，凡看見婦女就動淫念的，這人心裡已經與她犯姦淫了。 </vt:lpstr>
      <vt:lpstr>Sin 罪               chata</vt:lpstr>
      <vt:lpstr>Romans 5:8 “But God demonstrates His own love for us in this: While we were still sinners, Christ died for us.”  羅馬書 5:8    惟有基督在我們還作罪人的時候為我們死，  神的愛就在此向我們顯明了。</vt:lpstr>
      <vt:lpstr>Ephesians 4:32 “Be kind and compassionate to one another, forgiving each other, just as in Christ God forgave you.”  羅馬書 4:32    並要以恩慈相待，存憐憫的心，彼此饒恕，正如　神在基督裡饒恕了你們一樣。</vt:lpstr>
      <vt:lpstr>Romans 5:8 “But God demonstrates His own love for us in this: While we were still sinners, Christ died for us.”  羅馬書 5:8    惟有基督在我們還作罪人的時候為我們死，  神的愛就在此向我們顯明了。</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He5778Lord</cp:lastModifiedBy>
  <cp:revision>249</cp:revision>
  <cp:lastPrinted>2020-09-23T16:34:05Z</cp:lastPrinted>
  <dcterms:created xsi:type="dcterms:W3CDTF">2015-02-24T04:35:26Z</dcterms:created>
  <dcterms:modified xsi:type="dcterms:W3CDTF">2023-05-08T17:59:00Z</dcterms:modified>
</cp:coreProperties>
</file>