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36"/>
  </p:notesMasterIdLst>
  <p:sldIdLst>
    <p:sldId id="345" r:id="rId3"/>
    <p:sldId id="688" r:id="rId4"/>
    <p:sldId id="692" r:id="rId5"/>
    <p:sldId id="517" r:id="rId6"/>
    <p:sldId id="306" r:id="rId7"/>
    <p:sldId id="651" r:id="rId8"/>
    <p:sldId id="690" r:id="rId9"/>
    <p:sldId id="689" r:id="rId10"/>
    <p:sldId id="691" r:id="rId11"/>
    <p:sldId id="696" r:id="rId12"/>
    <p:sldId id="654" r:id="rId13"/>
    <p:sldId id="683" r:id="rId14"/>
    <p:sldId id="700" r:id="rId15"/>
    <p:sldId id="697" r:id="rId16"/>
    <p:sldId id="698" r:id="rId17"/>
    <p:sldId id="680" r:id="rId18"/>
    <p:sldId id="685" r:id="rId19"/>
    <p:sldId id="678" r:id="rId20"/>
    <p:sldId id="682" r:id="rId21"/>
    <p:sldId id="701" r:id="rId22"/>
    <p:sldId id="702" r:id="rId23"/>
    <p:sldId id="662" r:id="rId24"/>
    <p:sldId id="658" r:id="rId25"/>
    <p:sldId id="660" r:id="rId26"/>
    <p:sldId id="686" r:id="rId27"/>
    <p:sldId id="673" r:id="rId28"/>
    <p:sldId id="694" r:id="rId29"/>
    <p:sldId id="681" r:id="rId30"/>
    <p:sldId id="656" r:id="rId31"/>
    <p:sldId id="693" r:id="rId32"/>
    <p:sldId id="687" r:id="rId33"/>
    <p:sldId id="684" r:id="rId34"/>
    <p:sldId id="674" r:id="rId35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61" d="100"/>
          <a:sy n="61" d="100"/>
        </p:scale>
        <p:origin x="398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5/24/2023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916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074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7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4" y="164387"/>
            <a:ext cx="4769319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7654" y="99124"/>
            <a:ext cx="10020999" cy="4408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John 1:14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道成了肉身，住在我們中間，充充滿滿地有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恩典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真理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們也見過他的榮光，正是父獨生子的榮光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And the Word became flesh, and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dwelt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among us, and we saw His glory, glory as of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only begotten from the Father, full of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grace and truth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22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30075" y="2567512"/>
            <a:ext cx="103470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恩典、真理和「好的時間」是</a:t>
            </a: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一個人成長的三大因素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467" y="277150"/>
            <a:ext cx="2985484" cy="20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367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788997" y="-105428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見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Testimony Sharing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涂志賢</a:t>
            </a: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弟兄</a:t>
            </a:r>
            <a:endParaRPr kumimoji="0" lang="en-US" altLang="zh-TW" sz="4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顧宜瑾</a:t>
            </a:r>
            <a:r>
              <a:rPr lang="zh-TW" altLang="en-US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38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noProof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拿俄米的改變與醫治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Changes and </a:t>
            </a:r>
            <a:r>
              <a:rPr lang="en-US" altLang="zh-TW" sz="36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Healing upon Naomi</a:t>
            </a: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波</a:t>
            </a: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21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9271" y="310485"/>
            <a:ext cx="3939755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1793" y="242764"/>
            <a:ext cx="10998925" cy="585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sz="4000" b="1" dirty="0" smtClean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Ruth 1:1-5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當士師秉政的時候，國中遭遇饑荒。在猶大的伯利恆，有一個人帶著妻子和兩個兒子往摩押地去寄居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人名叫以利米勒，他的妻名叫拿俄米；他兩個兒子，一個名叫瑪倫，一個名叫基連，都是猶大伯利恆的以法他人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他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們到了摩押地，就住在那裡。 後來拿俄米的丈夫以利米勒死了，剩下婦人和她兩個兒子。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兩個兒子娶了摩押女子為妻，一個名叫俄珥巴，一個名叫路得，在那裡住了約有十年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瑪倫和基連二人也死了，剩下拿俄米，沒有丈夫，也沒有兒子。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64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9271" y="310485"/>
            <a:ext cx="4106960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6118" y="247990"/>
            <a:ext cx="11333333" cy="5301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sz="4000" b="1" dirty="0" smtClean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Ruth 1:6-10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她就與兩個兒婦起身，要從摩押地歸回；因為她在摩押地聽見耶和華眷顧自己的百姓，賜糧食與他們。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是她和兩個兒婦起行離開所住的地方，要回猶大地去。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俄米對兩個兒婦說：「你們各人回娘家去吧。願耶和華恩待你們，像你們恩待已死的人與我一樣！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耶和華使你們各在新夫家中得平安！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於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是拿俄米與她們親嘴。她們就放聲而哭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，說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：「不然，我們必與你一同回你本國去。」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49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62151" y="378618"/>
            <a:ext cx="4676502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0077" y="329031"/>
            <a:ext cx="10721992" cy="5978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sz="4000" b="1" dirty="0" smtClean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Ruth 1:14-17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兩個兒婦又放聲而哭，俄珥巴與婆婆親嘴而別，只是路得捨不得拿俄米。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俄米說：「看哪，你嫂子已經回她本國和她所拜的神那裡去了，你也跟著你嫂子回去吧！」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得說：「不要催我回去不跟隨你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你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往哪裡去，我也往那裡去；你在哪裡住宿，我也在那裡住宿；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你的國就是我的國，你的　神就是我的　神。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在哪裡死，我也在那裡死，也葬在那裡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除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非死能使你我相離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 不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然，願耶和華重重地降罰與我。」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19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62151" y="378618"/>
            <a:ext cx="4676502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0077" y="329031"/>
            <a:ext cx="10126326" cy="551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lang="zh-TW" altLang="en-US" sz="4000" b="1" dirty="0" smtClean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Ruth 1:18-21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拿俄米見路得定意要跟隨自己去，就不再勸她了。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是二人同行，來到伯利恆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她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們到了伯利恆，合城的人就都驚訝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婦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女們說：「這是拿俄米嗎？」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俄米對他們說：「不要叫我拿俄米（就是甜的意思），要叫我瑪拉（就是苦的意思），因為</a:t>
            </a:r>
            <a:r>
              <a:rPr lang="zh-TW" altLang="en-US" sz="36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全能者使我受了大苦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滿滿地出去，耶和華使我空空地回來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zh-TW" altLang="en-US" sz="36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36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和華降禍與我；全能者使我受苦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。既是這樣，你們為何還叫我拿俄米呢？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63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9122" y="1983283"/>
            <a:ext cx="116937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一個人對自己的了解不會大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對神的了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254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4" y="164387"/>
            <a:ext cx="4769319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7654" y="99124"/>
            <a:ext cx="10020999" cy="4224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1:14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道成了肉身，住在我們中間，充充滿滿地有恩典有真理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們也見過他的榮光，正是父獨生子的榮光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the Word became flesh, and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dwelt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among us, and we saw His glory, glory as of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only begotten from the Father, full of grace and truth.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78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00339" y="2551837"/>
            <a:ext cx="9441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什麼是真理 </a:t>
            </a:r>
            <a:r>
              <a:rPr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Truth?</a:t>
            </a:r>
            <a:endParaRPr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467" y="277150"/>
            <a:ext cx="2985484" cy="20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13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5" y="164387"/>
            <a:ext cx="4262892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51078" y="122791"/>
            <a:ext cx="10156853" cy="3177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14:6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耶穌說：「我就是道路、真理、生命；若不藉著我，沒有人能到父那裡去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Jesus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said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to him, “I am the way, and the truth, and the life; no one comes to the Father but through Me.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81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4" y="164387"/>
            <a:ext cx="4769319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7654" y="99124"/>
            <a:ext cx="10355409" cy="5270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4:23-24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時候將到，如今就是了，那真正拜父的，要用心靈和誠實拜他，因為父要這樣的人拜他。 　神是個靈（或無個字），所以拜他的必須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 心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靈和誠實拜他。」。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But an hour is coming, and now is, when the true worshipers will worship the Father in spirit and truth; for such people the Father seeks to be His worshipers.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God is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spirit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 and those who worship Him must worship in spirit and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truth.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25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4" y="164387"/>
            <a:ext cx="4769319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7654" y="99124"/>
            <a:ext cx="10156853" cy="4655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8:31-32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耶穌對信他的猶太人說：「你們若常常遵守我的道，就真是我的門徒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們必曉得真理，真理必叫你們得以自由。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So Jesus was saying to those Jews who had believed Him, “If you continue in My word, then you are truly disciples of Mine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;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you will know the truth, and the truth will make you free.”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00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9122" y="1983283"/>
            <a:ext cx="116937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關係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中</a:t>
            </a:r>
            <a:r>
              <a:rPr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親密</a:t>
            </a:r>
            <a:r>
              <a:rPr kumimoji="0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的來源</a:t>
            </a: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19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07177" y="2520486"/>
            <a:ext cx="87834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敬畏神的拿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俄米在</a:t>
            </a: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真理中</a:t>
            </a:r>
            <a:endParaRPr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用心靈誠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實與</a:t>
            </a: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神同行</a:t>
            </a:r>
            <a:endParaRPr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467" y="277150"/>
            <a:ext cx="2985484" cy="20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13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2207" y="179798"/>
            <a:ext cx="6895779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90526" y="123996"/>
            <a:ext cx="10876484" cy="4655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2 Corinthians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12:9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他對我說：「我的恩典夠你用的，因為我的能力是在人的軟弱上顯得完全。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以，我更喜歡誇自己的軟弱，好叫基督的能力覆庇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And He has said to me, “My grace is sufficient for you, for power is perfected in weakness.” 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Most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gladly, therefore, I will rather boast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about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my weaknesses, so that the power of Christ may dwell in me.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2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00339" y="2551837"/>
            <a:ext cx="9441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什麼是恩典 </a:t>
            </a:r>
            <a:r>
              <a:rPr lang="en-US" altLang="zh-TW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Grace?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696" y="342159"/>
            <a:ext cx="2739281" cy="191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034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4" y="164387"/>
            <a:ext cx="4769319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7654" y="99124"/>
            <a:ext cx="9754517" cy="4655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1:16-17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從他豐滿的恩典裡，我們都領受了，而且恩上加恩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律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法本是藉著摩西傳的；恩典和真理都是由耶穌基督來的。」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For of His fullness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have all received, and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grace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upon grace.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For the Law was given through Moses; grace and truth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were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realized through Jesus Christ.</a:t>
            </a:r>
          </a:p>
          <a:p>
            <a:pPr lvl="0" defTabSz="914400" eaLnBrk="1" hangingPunct="1">
              <a:defRPr/>
            </a:pPr>
            <a:endParaRPr lang="en-US" sz="2800" b="1" dirty="0">
              <a:solidFill>
                <a:srgbClr val="FFFFFF"/>
              </a:solidFill>
              <a:latin typeface="Century" panose="02040604050505020304" pitchFamily="18" charset="0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36624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4" y="164387"/>
            <a:ext cx="4769319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7654" y="99124"/>
            <a:ext cx="10266581" cy="4839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0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noProof="0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Romans 6:14-15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罪必不能作你們的主；因你們不在律法之下，乃在恩典之下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這卻怎麼樣呢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們在恩典之下，不在律法之下，就可以犯罪嗎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乎不可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For sin shall not be master over you, for you are not under law but under grace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.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What then?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Shall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we sin because we are not under law but under grace?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May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it never be!</a:t>
            </a:r>
          </a:p>
        </p:txBody>
      </p:sp>
    </p:spTree>
    <p:extLst>
      <p:ext uri="{BB962C8B-B14F-4D97-AF65-F5344CB8AC3E}">
        <p14:creationId xmlns:p14="http://schemas.microsoft.com/office/powerpoint/2010/main" val="419457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53313" y="2077336"/>
            <a:ext cx="97448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有真理而缺了恩典就容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易論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斷他人、自以為義</a:t>
            </a: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42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9122" y="1983283"/>
            <a:ext cx="1169375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恩典是完全的饒恕和接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納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給人第二次的機會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algn="ctr"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96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9122" y="1983283"/>
            <a:ext cx="116937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恩典是關係中</a:t>
            </a:r>
            <a:r>
              <a:rPr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安全感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的來源</a:t>
            </a: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91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24298" y="2483910"/>
            <a:ext cx="89558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愛人如己的拿俄米至終經歷</a:t>
            </a:r>
            <a:endParaRPr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神恩上加恩的恩典</a:t>
            </a:r>
            <a:endParaRPr lang="en-US" altLang="zh-TW" sz="4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696" y="342159"/>
            <a:ext cx="2739281" cy="191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103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62151" y="378618"/>
            <a:ext cx="3730750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0076" y="342042"/>
            <a:ext cx="10497311" cy="3731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Ruth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3:1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路得的婆婆拿俄米對她說：「女兒啊，我不當為你找個安身之處，使你享福嗎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kumimoji="1" lang="en-US" sz="1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kumimoji="1"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Then </a:t>
            </a:r>
            <a:r>
              <a:rPr kumimoji="1"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Naomi her mother-in-law said to her, “My daughter, shall I not seek [a]security for you, that it may be well with you?</a:t>
            </a:r>
            <a:endParaRPr kumimoji="1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83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62151" y="378618"/>
            <a:ext cx="4676502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0076" y="329031"/>
            <a:ext cx="10220379" cy="585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Ruth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4:13-17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於是，波阿斯娶了路得為妻，與她同房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和華使她懷孕生了一個兒子。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婦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人們對拿俄米說：「耶和華是應當稱頌的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為今日沒有撇下你，使你無至近的親屬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願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這孩子在以色列中得名聲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他必提起你的精神，奉養你的老，因為是愛慕你的那兒婦所生的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這兒婦比有七個兒子還好！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」拿俄米就把孩子抱在懷中，作他的養母。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鄰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舍的婦人說：「拿俄米得孩子了！」就給孩子起名叫俄備得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俄備得是耶西的父，耶西是大衛的父。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8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00339" y="2551837"/>
            <a:ext cx="9441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什麼是「好的時間」</a:t>
            </a:r>
            <a:r>
              <a:rPr lang="en-US" altLang="zh-TW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?</a:t>
            </a:r>
            <a:endParaRPr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299" y="215324"/>
            <a:ext cx="2760300" cy="19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96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7654" y="164387"/>
            <a:ext cx="5694581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45853" y="99124"/>
            <a:ext cx="10658467" cy="551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noProof="0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Colossians 1:9-10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因此，我們自從聽見的日子，也就為你們不住地禱告祈求，願你們在一切屬靈的智慧悟性上，滿心知道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神的旨意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；好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叫你們行事為人對得起主，凡事蒙他喜悅，在一切善事上結果子，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漸漸地多知道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10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so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that you will walk in a manner worthy of the Lord,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please Him in all respects, bearing fruit in every good work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and increasing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in the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knowledge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of God;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9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27843" y="258439"/>
            <a:ext cx="3667224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7843" y="198145"/>
            <a:ext cx="11233231" cy="551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noProof="0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1:2-3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惟喜愛耶和華的律法，晝夜思想，這人便為有福！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要像一棵樹栽在溪水旁，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按時候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結果子，葉子也不枯乾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他所做的盡都順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But his delight is in the law of the Lord,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in His law he meditates day and night.</a:t>
            </a: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He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will be like a tree firmly planted by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streams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of water,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Which yields its fruit </a:t>
            </a:r>
            <a:r>
              <a:rPr lang="en-US" sz="2800" b="1" u="sng" dirty="0">
                <a:solidFill>
                  <a:srgbClr val="FFFF00"/>
                </a:solidFill>
                <a:latin typeface="Century" panose="02040604050505020304" pitchFamily="18" charset="0"/>
                <a:ea typeface="新細明體"/>
              </a:rPr>
              <a:t>in its season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its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leaf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does not wither;</a:t>
            </a: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in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whatever he does, he prospers.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49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00339" y="2551837"/>
            <a:ext cx="9441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拿俄米</a:t>
            </a: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在「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好的時間</a:t>
            </a: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」中成長</a:t>
            </a:r>
            <a:endParaRPr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299" y="215324"/>
            <a:ext cx="2760300" cy="19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584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00339" y="2551837"/>
            <a:ext cx="9441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一起來領</a:t>
            </a:r>
            <a:r>
              <a:rPr lang="zh-TW" altLang="en-US" sz="4800" b="1" noProof="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受拿俄米的恩膏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299" y="215324"/>
            <a:ext cx="2760300" cy="19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926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依然愛我</a:t>
            </a:r>
            <a:r>
              <a:rPr kumimoji="0" lang="zh-TW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9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5934</TotalTime>
  <Words>2077</Words>
  <Application>Microsoft Office PowerPoint</Application>
  <PresentationFormat>Widescreen</PresentationFormat>
  <Paragraphs>273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7" baseType="lpstr">
      <vt:lpstr>Arial Unicode MS</vt:lpstr>
      <vt:lpstr>DFKai-SB</vt:lpstr>
      <vt:lpstr>MS PGothic</vt:lpstr>
      <vt:lpstr>新細明體</vt:lpstr>
      <vt:lpstr>Arial</vt:lpstr>
      <vt:lpstr>Arial Narrow</vt:lpstr>
      <vt:lpstr>Calibri</vt:lpstr>
      <vt:lpstr>Cambria</vt:lpstr>
      <vt:lpstr>Century</vt:lpstr>
      <vt:lpstr>Century Gothic</vt:lpstr>
      <vt:lpstr>Charis SIL</vt:lpstr>
      <vt:lpstr>Mongolian Baiti</vt:lpstr>
      <vt:lpstr>14_Default Design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440</cp:revision>
  <cp:lastPrinted>2020-09-23T16:34:05Z</cp:lastPrinted>
  <dcterms:created xsi:type="dcterms:W3CDTF">2015-02-24T04:35:26Z</dcterms:created>
  <dcterms:modified xsi:type="dcterms:W3CDTF">2023-05-24T16:27:30Z</dcterms:modified>
</cp:coreProperties>
</file>