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4059" r:id="rId3"/>
  </p:sldMasterIdLst>
  <p:notesMasterIdLst>
    <p:notesMasterId r:id="rId28"/>
  </p:notesMasterIdLst>
  <p:sldIdLst>
    <p:sldId id="345" r:id="rId4"/>
    <p:sldId id="306" r:id="rId5"/>
    <p:sldId id="667" r:id="rId6"/>
    <p:sldId id="668" r:id="rId7"/>
    <p:sldId id="669" r:id="rId8"/>
    <p:sldId id="685" r:id="rId9"/>
    <p:sldId id="677" r:id="rId10"/>
    <p:sldId id="678" r:id="rId11"/>
    <p:sldId id="679" r:id="rId12"/>
    <p:sldId id="680" r:id="rId13"/>
    <p:sldId id="681" r:id="rId14"/>
    <p:sldId id="682" r:id="rId15"/>
    <p:sldId id="664" r:id="rId16"/>
    <p:sldId id="686" r:id="rId17"/>
    <p:sldId id="663" r:id="rId18"/>
    <p:sldId id="666" r:id="rId19"/>
    <p:sldId id="676" r:id="rId20"/>
    <p:sldId id="689" r:id="rId21"/>
    <p:sldId id="670" r:id="rId22"/>
    <p:sldId id="688" r:id="rId23"/>
    <p:sldId id="690" r:id="rId24"/>
    <p:sldId id="687" r:id="rId25"/>
    <p:sldId id="683" r:id="rId26"/>
    <p:sldId id="684" r:id="rId27"/>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39" autoAdjust="0"/>
    <p:restoredTop sz="92509" autoAdjust="0"/>
  </p:normalViewPr>
  <p:slideViewPr>
    <p:cSldViewPr snapToGrid="0">
      <p:cViewPr varScale="1">
        <p:scale>
          <a:sx n="61" d="100"/>
          <a:sy n="61" d="100"/>
        </p:scale>
        <p:origin x="398" y="4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6/6/2023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619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0840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e7dd66e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4e7dd66e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7630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4e7dd66e4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4e7dd66e4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5743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4e7dd66e4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4e7dd66e49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8179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4e7dd66e49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4e7dd66e49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3816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162608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947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2555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31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19818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53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3054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21175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7530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8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71393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20083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25026553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37241532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5455524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2831825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18471195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19230864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3492554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S PGothic" panose="020B0600070205080204" pitchFamily="34" charset="-128"/>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1915454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41520630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2368950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4234437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1244070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S PGothic" panose="020B0600070205080204" pitchFamily="34" charset="-128"/>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333" b="0" i="0" u="none" strike="noStrike" kern="0" cap="none" spc="0" normalizeH="0" baseline="0" noProof="0">
              <a:ln>
                <a:noFill/>
              </a:ln>
              <a:solidFill>
                <a:srgbClr val="595959"/>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1311862439"/>
      </p:ext>
    </p:extLst>
  </p:cSld>
  <p:clrMap bg1="lt1" tx1="dk1" bg2="dk2" tx2="lt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28174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hangingPunct="1">
              <a:spcBef>
                <a:spcPct val="0"/>
              </a:spcBef>
              <a:buNone/>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zh-TW" altLang="en-US" sz="6600" b="1" noProof="0" dirty="0">
                <a:solidFill>
                  <a:srgbClr val="002060"/>
                </a:solidFill>
                <a:latin typeface="Century" panose="02040604050505020304" pitchFamily="18" charset="0"/>
                <a:ea typeface="DFKai-SB" panose="03000509000000000000" pitchFamily="65" charset="-120"/>
                <a:cs typeface="Arial" charset="0"/>
              </a:rPr>
              <a:t>信仰的傳承</a:t>
            </a:r>
            <a:endParaRPr kumimoji="0" lang="en-US" altLang="zh-TW" sz="54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lvl="0" algn="ctr" defTabSz="914400" eaLnBrk="1" hangingPunct="1">
              <a:spcBef>
                <a:spcPct val="0"/>
              </a:spcBef>
              <a:buNone/>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4000" b="1" dirty="0" smtClean="0">
                <a:solidFill>
                  <a:srgbClr val="002060"/>
                </a:solidFill>
                <a:latin typeface="Century" panose="02040604050505020304" pitchFamily="18" charset="0"/>
                <a:ea typeface="DFKai-SB" panose="03000509000000000000" pitchFamily="65" charset="-120"/>
                <a:cs typeface="Arial" charset="0"/>
              </a:rPr>
              <a:t>Inheritance</a:t>
            </a:r>
            <a:r>
              <a:rPr lang="zh-TW" altLang="en-US" sz="4000" b="1" dirty="0" smtClean="0">
                <a:solidFill>
                  <a:srgbClr val="002060"/>
                </a:solidFill>
                <a:latin typeface="Century" panose="02040604050505020304" pitchFamily="18" charset="0"/>
                <a:ea typeface="DFKai-SB" panose="03000509000000000000" pitchFamily="65" charset="-120"/>
                <a:cs typeface="Arial" charset="0"/>
              </a:rPr>
              <a:t> </a:t>
            </a:r>
            <a:r>
              <a:rPr lang="en-US" altLang="zh-TW" sz="4000" b="1" dirty="0" smtClean="0">
                <a:solidFill>
                  <a:srgbClr val="002060"/>
                </a:solidFill>
                <a:latin typeface="Century" panose="02040604050505020304" pitchFamily="18" charset="0"/>
                <a:ea typeface="DFKai-SB" panose="03000509000000000000" pitchFamily="65" charset="-120"/>
                <a:cs typeface="Arial" charset="0"/>
              </a:rPr>
              <a:t>of Faith</a:t>
            </a:r>
            <a:endParaRPr kumimoji="0" lang="en-US" altLang="zh-TW" sz="9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波</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June 4</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297121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2208" y="179798"/>
            <a:ext cx="459149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53831" y="76970"/>
            <a:ext cx="10872112" cy="5693866"/>
          </a:xfrm>
          <a:prstGeom prst="rect">
            <a:avLst/>
          </a:prstGeom>
        </p:spPr>
        <p:txBody>
          <a:bodyPr wrap="square">
            <a:spAutoFit/>
          </a:bodyPr>
          <a:lstStyle/>
          <a:p>
            <a:pPr lvl="0" defTabSz="914400" eaLnBrk="1" hangingPunct="1">
              <a:defRPr/>
            </a:pPr>
            <a:r>
              <a:rPr kumimoji="1" lang="zh-TW" altLang="en-US" sz="4000" b="1" dirty="0">
                <a:solidFill>
                  <a:srgbClr val="002060"/>
                </a:solidFill>
                <a:latin typeface="DFKai-SB" panose="03000509000000000000" pitchFamily="65" charset="-120"/>
                <a:ea typeface="DFKai-SB" panose="03000509000000000000" pitchFamily="65" charset="-120"/>
              </a:rPr>
              <a:t>約翰福音</a:t>
            </a:r>
            <a:r>
              <a:rPr kumimoji="1"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smtClean="0">
                <a:solidFill>
                  <a:srgbClr val="002060"/>
                </a:solidFill>
                <a:latin typeface="Century" panose="02040604050505020304" pitchFamily="18" charset="0"/>
                <a:ea typeface="DFKai-SB" panose="03000509000000000000" pitchFamily="65" charset="-120"/>
              </a:rPr>
              <a:t>John 15:16</a:t>
            </a:r>
            <a:endParaRPr kumimoji="1"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400" b="1" dirty="0">
                <a:solidFill>
                  <a:srgbClr val="FFFFFF"/>
                </a:solidFill>
                <a:latin typeface="DFKai-SB" panose="03000509000000000000" pitchFamily="65" charset="-120"/>
                <a:ea typeface="DFKai-SB" panose="03000509000000000000" pitchFamily="65" charset="-120"/>
              </a:rPr>
              <a:t>不是你們揀選了我，是我揀選了你們，並且分派你們去結果子，叫你們的果子常存，使你們奉我的名，無論向父求甚麼，他就賜給你們</a:t>
            </a:r>
            <a:r>
              <a:rPr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3200" b="1" dirty="0" smtClean="0">
                <a:solidFill>
                  <a:srgbClr val="FFFFFF"/>
                </a:solidFill>
                <a:latin typeface="Century" panose="02040604050505020304" pitchFamily="18" charset="0"/>
                <a:ea typeface="新細明體"/>
              </a:rPr>
              <a:t>You </a:t>
            </a:r>
            <a:r>
              <a:rPr lang="en-US" sz="3200" b="1" dirty="0">
                <a:solidFill>
                  <a:srgbClr val="FFFFFF"/>
                </a:solidFill>
                <a:latin typeface="Century" panose="02040604050505020304" pitchFamily="18" charset="0"/>
                <a:ea typeface="新細明體"/>
              </a:rPr>
              <a:t>did not choose Me but I chose you, and appointed you that you would go and bear fruit, and that your fruit would remain, so that whatever you ask of the Father in My name He may give to you</a:t>
            </a:r>
            <a:r>
              <a:rPr lang="en-US" sz="3200" b="1" dirty="0" smtClean="0">
                <a:solidFill>
                  <a:srgbClr val="FFFFFF"/>
                </a:solidFill>
                <a:latin typeface="Century" panose="02040604050505020304" pitchFamily="18" charset="0"/>
                <a:ea typeface="新細明體"/>
              </a:rPr>
              <a:t>.   </a:t>
            </a:r>
            <a:r>
              <a:rPr lang="en-US" sz="2800" b="1" dirty="0" smtClean="0">
                <a:solidFill>
                  <a:srgbClr val="FFFFFF"/>
                </a:solidFill>
                <a:latin typeface="Century" panose="02040604050505020304" pitchFamily="18" charset="0"/>
                <a:ea typeface="新細明體"/>
              </a:rPr>
              <a:t>(NASB)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71194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2208" y="179798"/>
            <a:ext cx="417347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69506" y="123996"/>
            <a:ext cx="10631755" cy="4493538"/>
          </a:xfrm>
          <a:prstGeom prst="rect">
            <a:avLst/>
          </a:prstGeom>
        </p:spPr>
        <p:txBody>
          <a:bodyPr wrap="square">
            <a:spAutoFit/>
          </a:bodyPr>
          <a:lstStyle/>
          <a:p>
            <a:pPr lvl="0" defTabSz="914400" eaLnBrk="1" hangingPunct="1">
              <a:defRPr/>
            </a:pPr>
            <a:r>
              <a:rPr kumimoji="1" lang="zh-TW" altLang="en-US" sz="4000" b="1" dirty="0">
                <a:solidFill>
                  <a:srgbClr val="002060"/>
                </a:solidFill>
                <a:latin typeface="DFKai-SB" panose="03000509000000000000" pitchFamily="65" charset="-120"/>
                <a:ea typeface="DFKai-SB" panose="03000509000000000000" pitchFamily="65" charset="-120"/>
              </a:rPr>
              <a:t>約翰福音</a:t>
            </a:r>
            <a:r>
              <a:rPr kumimoji="1"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smtClean="0">
                <a:solidFill>
                  <a:srgbClr val="002060"/>
                </a:solidFill>
                <a:latin typeface="Century" panose="02040604050505020304" pitchFamily="18" charset="0"/>
                <a:ea typeface="DFKai-SB" panose="03000509000000000000" pitchFamily="65" charset="-120"/>
              </a:rPr>
              <a:t>John 3:16</a:t>
            </a:r>
            <a:endParaRPr kumimoji="1"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　</a:t>
            </a:r>
            <a:r>
              <a:rPr lang="zh-TW" altLang="en-US" sz="4400" b="1" dirty="0">
                <a:solidFill>
                  <a:srgbClr val="FFFFFF"/>
                </a:solidFill>
                <a:latin typeface="DFKai-SB" panose="03000509000000000000" pitchFamily="65" charset="-120"/>
                <a:ea typeface="DFKai-SB" panose="03000509000000000000" pitchFamily="65" charset="-120"/>
              </a:rPr>
              <a:t>神愛世人，甚至將他的獨生子賜給他們，叫一切</a:t>
            </a:r>
            <a:r>
              <a:rPr lang="zh-TW" altLang="en-US" sz="6000" b="1" u="sng" dirty="0">
                <a:solidFill>
                  <a:srgbClr val="FFFF00"/>
                </a:solidFill>
                <a:latin typeface="DFKai-SB" panose="03000509000000000000" pitchFamily="65" charset="-120"/>
                <a:ea typeface="DFKai-SB" panose="03000509000000000000" pitchFamily="65" charset="-120"/>
              </a:rPr>
              <a:t>信</a:t>
            </a:r>
            <a:r>
              <a:rPr lang="zh-TW" altLang="en-US" sz="4400" b="1" dirty="0">
                <a:solidFill>
                  <a:srgbClr val="FFFFFF"/>
                </a:solidFill>
                <a:latin typeface="DFKai-SB" panose="03000509000000000000" pitchFamily="65" charset="-120"/>
                <a:ea typeface="DFKai-SB" panose="03000509000000000000" pitchFamily="65" charset="-120"/>
              </a:rPr>
              <a:t>他的，不致滅亡，反得永</a:t>
            </a:r>
            <a:r>
              <a:rPr lang="zh-TW" altLang="en-US" sz="4400" b="1" dirty="0" smtClean="0">
                <a:solidFill>
                  <a:srgbClr val="FFFFFF"/>
                </a:solidFill>
                <a:latin typeface="DFKai-SB" panose="03000509000000000000" pitchFamily="65" charset="-120"/>
                <a:ea typeface="DFKai-SB" panose="03000509000000000000" pitchFamily="65" charset="-120"/>
              </a:rPr>
              <a:t>生。</a:t>
            </a: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3200" b="1" dirty="0">
                <a:solidFill>
                  <a:srgbClr val="FFFFFF"/>
                </a:solidFill>
                <a:latin typeface="Century" panose="02040604050505020304" pitchFamily="18" charset="0"/>
                <a:ea typeface="新細明體"/>
              </a:rPr>
              <a:t>For God so loved the world, that He gave His </a:t>
            </a:r>
            <a:r>
              <a:rPr lang="en-US" sz="3200" b="1" dirty="0" smtClean="0">
                <a:solidFill>
                  <a:srgbClr val="FFFFFF"/>
                </a:solidFill>
                <a:latin typeface="Century" panose="02040604050505020304" pitchFamily="18" charset="0"/>
                <a:ea typeface="新細明體"/>
              </a:rPr>
              <a:t>only </a:t>
            </a:r>
            <a:r>
              <a:rPr lang="en-US" sz="3200" b="1" dirty="0">
                <a:solidFill>
                  <a:srgbClr val="FFFFFF"/>
                </a:solidFill>
                <a:latin typeface="Century" panose="02040604050505020304" pitchFamily="18" charset="0"/>
                <a:ea typeface="新細明體"/>
              </a:rPr>
              <a:t>begotten Son, that whoever </a:t>
            </a:r>
            <a:r>
              <a:rPr lang="en-US" sz="4400" b="1" u="sng" dirty="0">
                <a:solidFill>
                  <a:srgbClr val="FFFF00"/>
                </a:solidFill>
                <a:latin typeface="Century" panose="02040604050505020304" pitchFamily="18" charset="0"/>
                <a:ea typeface="新細明體"/>
              </a:rPr>
              <a:t>believes</a:t>
            </a:r>
            <a:r>
              <a:rPr lang="en-US" sz="3200" b="1" dirty="0">
                <a:solidFill>
                  <a:srgbClr val="FFFFFF"/>
                </a:solidFill>
                <a:latin typeface="Century" panose="02040604050505020304" pitchFamily="18" charset="0"/>
                <a:ea typeface="新細明體"/>
              </a:rPr>
              <a:t> in Him shall not perish, but have eternal </a:t>
            </a:r>
            <a:r>
              <a:rPr lang="en-US" sz="3200" b="1" dirty="0" smtClean="0">
                <a:solidFill>
                  <a:srgbClr val="FFFFFF"/>
                </a:solidFill>
                <a:latin typeface="Century" panose="02040604050505020304" pitchFamily="18" charset="0"/>
                <a:ea typeface="新細明體"/>
              </a:rPr>
              <a:t>life.   </a:t>
            </a:r>
            <a:r>
              <a:rPr lang="en-US" sz="2800" b="1" dirty="0" smtClean="0">
                <a:solidFill>
                  <a:srgbClr val="FFFFFF"/>
                </a:solidFill>
                <a:latin typeface="Century" panose="02040604050505020304" pitchFamily="18" charset="0"/>
                <a:ea typeface="新細明體"/>
              </a:rPr>
              <a:t>(NASB)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53148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48028" y="326890"/>
            <a:ext cx="10495943" cy="5851525"/>
          </a:xfrm>
          <a:prstGeom prst="rect">
            <a:avLst/>
          </a:prstGeom>
        </p:spPr>
      </p:pic>
      <p:sp>
        <p:nvSpPr>
          <p:cNvPr id="5" name="Rectangle 4"/>
          <p:cNvSpPr/>
          <p:nvPr/>
        </p:nvSpPr>
        <p:spPr>
          <a:xfrm>
            <a:off x="7388352" y="5836485"/>
            <a:ext cx="1154757" cy="13585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a:off x="4258491" y="5193791"/>
            <a:ext cx="318734" cy="303059"/>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p:cNvSpPr/>
          <p:nvPr/>
        </p:nvSpPr>
        <p:spPr>
          <a:xfrm>
            <a:off x="1907177" y="2142308"/>
            <a:ext cx="365760" cy="397111"/>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648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8741" y="164387"/>
            <a:ext cx="603421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48741" y="114799"/>
            <a:ext cx="10951076" cy="4593565"/>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提摩太後書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rPr>
              <a:t>2 Timothy 1:5</a:t>
            </a:r>
            <a:endParaRPr kumimoji="0" lang="en-US" altLang="zh-TW" sz="36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400" b="1" dirty="0">
                <a:solidFill>
                  <a:srgbClr val="FFFFFF"/>
                </a:solidFill>
                <a:latin typeface="DFKai-SB" panose="03000509000000000000" pitchFamily="65" charset="-120"/>
                <a:ea typeface="DFKai-SB" panose="03000509000000000000" pitchFamily="65" charset="-120"/>
              </a:rPr>
              <a:t>想到你心裡無偽之信，這信是先在你外祖母羅以和你母親友尼基心裡的，我深信也在你的心裡</a:t>
            </a:r>
            <a:r>
              <a:rPr lang="zh-TW" altLang="en-US" sz="4400" b="1" dirty="0" smtClean="0">
                <a:solidFill>
                  <a:srgbClr val="FFFFFF"/>
                </a:solidFill>
                <a:latin typeface="DFKai-SB" panose="03000509000000000000" pitchFamily="65" charset="-120"/>
                <a:ea typeface="DFKai-SB" panose="03000509000000000000" pitchFamily="65" charset="-120"/>
              </a:rPr>
              <a:t>。</a:t>
            </a:r>
            <a:r>
              <a:rPr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3200" b="1" dirty="0">
                <a:solidFill>
                  <a:srgbClr val="FFFFFF"/>
                </a:solidFill>
                <a:latin typeface="Century" panose="02040604050505020304" pitchFamily="18" charset="0"/>
                <a:ea typeface="新細明體"/>
              </a:rPr>
              <a:t>F</a:t>
            </a:r>
            <a:r>
              <a:rPr lang="en-US" sz="3200" b="1" dirty="0" smtClean="0">
                <a:solidFill>
                  <a:srgbClr val="FFFFFF"/>
                </a:solidFill>
                <a:latin typeface="Century" panose="02040604050505020304" pitchFamily="18" charset="0"/>
                <a:ea typeface="新細明體"/>
              </a:rPr>
              <a:t>or </a:t>
            </a:r>
            <a:r>
              <a:rPr lang="en-US" sz="3200" b="1" dirty="0">
                <a:solidFill>
                  <a:srgbClr val="FFFFFF"/>
                </a:solidFill>
                <a:latin typeface="Century" panose="02040604050505020304" pitchFamily="18" charset="0"/>
                <a:ea typeface="新細明體"/>
              </a:rPr>
              <a:t>I am mindful of the sincere faith within you, which first dwelt in your grandmother Lois and your mother Eunice, and I am sure that it is in you as well.</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05842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9525"/>
            <a:ext cx="12313163" cy="6858001"/>
          </a:xfrm>
          <a:prstGeom prst="rect">
            <a:avLst/>
          </a:prstGeom>
        </p:spPr>
      </p:pic>
      <p:sp>
        <p:nvSpPr>
          <p:cNvPr id="3" name="Rectangle 39"/>
          <p:cNvSpPr>
            <a:spLocks noChangeArrowheads="1"/>
          </p:cNvSpPr>
          <p:nvPr/>
        </p:nvSpPr>
        <p:spPr bwMode="auto">
          <a:xfrm>
            <a:off x="788997" y="-105428"/>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見</a:t>
            </a: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證分</a:t>
            </a: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享 </a:t>
            </a: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Testimony Sharing</a:t>
            </a:r>
            <a:endParaRPr kumimoji="0" lang="en-US" altLang="zh-TW"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40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Anabel Chang</a:t>
            </a:r>
            <a:r>
              <a:rPr kumimoji="0" lang="en-US" altLang="zh-TW" sz="48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張</a:t>
            </a:r>
            <a:r>
              <a:rPr kumimoji="0" lang="zh-TW" altLang="en-US" sz="44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恩予</a:t>
            </a:r>
            <a:r>
              <a:rPr kumimoji="0" lang="en-US" altLang="zh-TW" sz="18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姐妹</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1616128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t>Some of My Story</a:t>
            </a:r>
            <a:endParaRPr/>
          </a:p>
        </p:txBody>
      </p:sp>
      <p:sp>
        <p:nvSpPr>
          <p:cNvPr id="55" name="Google Shape;55;p13"/>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r>
              <a:rPr lang="en"/>
              <a:t>Anabel Chang 張恩予</a:t>
            </a:r>
            <a:endParaRPr/>
          </a:p>
        </p:txBody>
      </p:sp>
    </p:spTree>
    <p:extLst>
      <p:ext uri="{BB962C8B-B14F-4D97-AF65-F5344CB8AC3E}">
        <p14:creationId xmlns:p14="http://schemas.microsoft.com/office/powerpoint/2010/main" val="1299511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850834" y="203200"/>
            <a:ext cx="5490129" cy="6451600"/>
          </a:xfrm>
          <a:prstGeom prst="rect">
            <a:avLst/>
          </a:prstGeom>
          <a:noFill/>
          <a:ln>
            <a:noFill/>
          </a:ln>
        </p:spPr>
      </p:pic>
      <p:pic>
        <p:nvPicPr>
          <p:cNvPr id="61" name="Google Shape;61;p14"/>
          <p:cNvPicPr preferRelativeResize="0"/>
          <p:nvPr/>
        </p:nvPicPr>
        <p:blipFill>
          <a:blip r:embed="rId4">
            <a:alphaModFix/>
          </a:blip>
          <a:stretch>
            <a:fillRect/>
          </a:stretch>
        </p:blipFill>
        <p:spPr>
          <a:xfrm>
            <a:off x="7131800" y="203200"/>
            <a:ext cx="3631136" cy="6451600"/>
          </a:xfrm>
          <a:prstGeom prst="rect">
            <a:avLst/>
          </a:prstGeom>
          <a:noFill/>
          <a:ln>
            <a:noFill/>
          </a:ln>
        </p:spPr>
      </p:pic>
    </p:spTree>
    <p:extLst>
      <p:ext uri="{BB962C8B-B14F-4D97-AF65-F5344CB8AC3E}">
        <p14:creationId xmlns:p14="http://schemas.microsoft.com/office/powerpoint/2010/main" val="3331440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515884" y="203201"/>
            <a:ext cx="11160229" cy="6451601"/>
          </a:xfrm>
          <a:prstGeom prst="rect">
            <a:avLst/>
          </a:prstGeom>
          <a:noFill/>
          <a:ln>
            <a:noFill/>
          </a:ln>
        </p:spPr>
      </p:pic>
    </p:spTree>
    <p:extLst>
      <p:ext uri="{BB962C8B-B14F-4D97-AF65-F5344CB8AC3E}">
        <p14:creationId xmlns:p14="http://schemas.microsoft.com/office/powerpoint/2010/main" val="260871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6"/>
          <p:cNvPicPr preferRelativeResize="0"/>
          <p:nvPr/>
        </p:nvPicPr>
        <p:blipFill>
          <a:blip r:embed="rId3">
            <a:alphaModFix/>
          </a:blip>
          <a:stretch>
            <a:fillRect/>
          </a:stretch>
        </p:blipFill>
        <p:spPr>
          <a:xfrm>
            <a:off x="2487133" y="203200"/>
            <a:ext cx="7217728" cy="6451600"/>
          </a:xfrm>
          <a:prstGeom prst="rect">
            <a:avLst/>
          </a:prstGeom>
          <a:noFill/>
          <a:ln>
            <a:noFill/>
          </a:ln>
        </p:spPr>
      </p:pic>
    </p:spTree>
    <p:extLst>
      <p:ext uri="{BB962C8B-B14F-4D97-AF65-F5344CB8AC3E}">
        <p14:creationId xmlns:p14="http://schemas.microsoft.com/office/powerpoint/2010/main" val="82216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7"/>
          <p:cNvPicPr preferRelativeResize="0"/>
          <p:nvPr/>
        </p:nvPicPr>
        <p:blipFill>
          <a:blip r:embed="rId3">
            <a:alphaModFix/>
          </a:blip>
          <a:stretch>
            <a:fillRect/>
          </a:stretch>
        </p:blipFill>
        <p:spPr>
          <a:xfrm>
            <a:off x="203200" y="203200"/>
            <a:ext cx="5616955" cy="6451603"/>
          </a:xfrm>
          <a:prstGeom prst="rect">
            <a:avLst/>
          </a:prstGeom>
          <a:noFill/>
          <a:ln>
            <a:noFill/>
          </a:ln>
        </p:spPr>
      </p:pic>
      <p:pic>
        <p:nvPicPr>
          <p:cNvPr id="77" name="Google Shape;77;p17"/>
          <p:cNvPicPr preferRelativeResize="0"/>
          <p:nvPr/>
        </p:nvPicPr>
        <p:blipFill rotWithShape="1">
          <a:blip r:embed="rId4">
            <a:alphaModFix/>
          </a:blip>
          <a:srcRect l="12049"/>
          <a:stretch/>
        </p:blipFill>
        <p:spPr>
          <a:xfrm>
            <a:off x="6096001" y="797717"/>
            <a:ext cx="5926036" cy="5262567"/>
          </a:xfrm>
          <a:prstGeom prst="rect">
            <a:avLst/>
          </a:prstGeom>
          <a:noFill/>
          <a:ln>
            <a:noFill/>
          </a:ln>
        </p:spPr>
      </p:pic>
    </p:spTree>
    <p:extLst>
      <p:ext uri="{BB962C8B-B14F-4D97-AF65-F5344CB8AC3E}">
        <p14:creationId xmlns:p14="http://schemas.microsoft.com/office/powerpoint/2010/main" val="2799973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950978" y="771051"/>
            <a:ext cx="10641816" cy="4401205"/>
          </a:xfrm>
          <a:prstGeom prst="rect">
            <a:avLst/>
          </a:prstGeom>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信仰的傳承 </a:t>
            </a:r>
            <a:r>
              <a:rPr kumimoji="0" lang="en-US" altLang="zh-TW" sz="4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Inheritance of Faith</a:t>
            </a:r>
            <a:endPar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a:solidFill>
                  <a:srgbClr val="FFFFFF"/>
                </a:solidFill>
                <a:latin typeface="DFKai-SB" panose="03000509000000000000" pitchFamily="65" charset="-120"/>
                <a:ea typeface="DFKai-SB" panose="03000509000000000000" pitchFamily="65" charset="-120"/>
              </a:rPr>
              <a:t>純正的真</a:t>
            </a:r>
            <a:r>
              <a:rPr lang="zh-TW" altLang="en-US" sz="4800" b="1" dirty="0" smtClean="0">
                <a:solidFill>
                  <a:srgbClr val="FFFFFF"/>
                </a:solidFill>
                <a:latin typeface="DFKai-SB" panose="03000509000000000000" pitchFamily="65" charset="-120"/>
                <a:ea typeface="DFKai-SB" panose="03000509000000000000" pitchFamily="65" charset="-120"/>
              </a:rPr>
              <a:t>道 </a:t>
            </a:r>
            <a:r>
              <a:rPr lang="en-US" altLang="zh-TW" sz="4000" b="1" dirty="0" smtClean="0">
                <a:solidFill>
                  <a:srgbClr val="FFFFFF"/>
                </a:solidFill>
                <a:latin typeface="Century" panose="02040604050505020304" pitchFamily="18" charset="0"/>
                <a:ea typeface="DFKai-SB" panose="03000509000000000000" pitchFamily="65" charset="-120"/>
              </a:rPr>
              <a:t>Sound doctrine</a:t>
            </a:r>
            <a:endParaRPr lang="en-US" altLang="zh-TW" sz="4800" b="1" dirty="0" smtClean="0">
              <a:solidFill>
                <a:srgbClr val="FFFFFF"/>
              </a:solidFill>
              <a:latin typeface="Century" panose="02040604050505020304" pitchFamily="18" charset="0"/>
              <a:ea typeface="DFKai-SB" panose="03000509000000000000" pitchFamily="65" charset="-120"/>
            </a:endParaRPr>
          </a:p>
          <a:p>
            <a:pPr marL="1600200" lvl="2" indent="-685800">
              <a:buFont typeface="Wingdings" panose="05000000000000000000" pitchFamily="2" charset="2"/>
              <a:buChar char="§"/>
              <a:defRPr/>
            </a:pPr>
            <a:endParaRPr lang="en-US" altLang="zh-TW" sz="1200" b="1" dirty="0" smtClean="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生</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命的見證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Life testimonies</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171450" marR="0" lvl="0" indent="-1714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lvl="2"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代禱的愛 </a:t>
            </a:r>
            <a:r>
              <a:rPr lang="en-US" altLang="zh-TW" sz="4000" b="1" dirty="0" smtClean="0">
                <a:solidFill>
                  <a:srgbClr val="FFFFFF"/>
                </a:solidFill>
                <a:latin typeface="Century" panose="02040604050505020304" pitchFamily="18" charset="0"/>
                <a:ea typeface="DFKai-SB" panose="03000509000000000000" pitchFamily="65" charset="-120"/>
              </a:rPr>
              <a:t>Intercessory love</a:t>
            </a:r>
            <a:endParaRPr lang="en-US" altLang="zh-TW" sz="4800" b="1" dirty="0">
              <a:solidFill>
                <a:srgbClr val="FFFFFF"/>
              </a:solidFill>
              <a:latin typeface="Century" panose="02040604050505020304" pitchFamily="18" charset="0"/>
              <a:ea typeface="DFKai-SB" panose="03000509000000000000" pitchFamily="65" charset="-120"/>
            </a:endParaRPr>
          </a:p>
          <a:p>
            <a:pPr marL="285750" marR="0" lvl="0" indent="-2857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579298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950978" y="771051"/>
            <a:ext cx="10641816" cy="2739211"/>
          </a:xfrm>
          <a:prstGeom prst="rect">
            <a:avLst/>
          </a:prstGeom>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信仰的傳承 </a:t>
            </a:r>
            <a:r>
              <a:rPr kumimoji="0" lang="en-US" altLang="zh-TW" sz="4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Inheritance of Faith</a:t>
            </a:r>
            <a:endPar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a:solidFill>
                  <a:srgbClr val="FFFFFF"/>
                </a:solidFill>
                <a:latin typeface="DFKai-SB" panose="03000509000000000000" pitchFamily="65" charset="-120"/>
                <a:ea typeface="DFKai-SB" panose="03000509000000000000" pitchFamily="65" charset="-120"/>
              </a:rPr>
              <a:t>純正的真</a:t>
            </a:r>
            <a:r>
              <a:rPr lang="zh-TW" altLang="en-US" sz="4800" b="1" dirty="0" smtClean="0">
                <a:solidFill>
                  <a:srgbClr val="FFFFFF"/>
                </a:solidFill>
                <a:latin typeface="DFKai-SB" panose="03000509000000000000" pitchFamily="65" charset="-120"/>
                <a:ea typeface="DFKai-SB" panose="03000509000000000000" pitchFamily="65" charset="-120"/>
              </a:rPr>
              <a:t>道 </a:t>
            </a:r>
            <a:r>
              <a:rPr lang="en-US" altLang="zh-TW" sz="4000" b="1" dirty="0" smtClean="0">
                <a:solidFill>
                  <a:srgbClr val="FFFFFF"/>
                </a:solidFill>
                <a:latin typeface="Century" panose="02040604050505020304" pitchFamily="18" charset="0"/>
                <a:ea typeface="DFKai-SB" panose="03000509000000000000" pitchFamily="65" charset="-120"/>
              </a:rPr>
              <a:t>Sound doctrine</a:t>
            </a:r>
            <a:endParaRPr lang="en-US" altLang="zh-TW" sz="4800" b="1" dirty="0" smtClean="0">
              <a:solidFill>
                <a:srgbClr val="FFFFFF"/>
              </a:solidFill>
              <a:latin typeface="Century" panose="02040604050505020304" pitchFamily="18" charset="0"/>
              <a:ea typeface="DFKai-SB" panose="03000509000000000000" pitchFamily="65" charset="-120"/>
            </a:endParaRPr>
          </a:p>
          <a:p>
            <a:pPr marL="1600200" lvl="2" indent="-685800">
              <a:buFont typeface="Wingdings" panose="05000000000000000000" pitchFamily="2" charset="2"/>
              <a:buChar char="§"/>
              <a:defRPr/>
            </a:pPr>
            <a:endParaRPr lang="en-US" altLang="zh-TW" sz="1200" b="1" dirty="0" smtClean="0">
              <a:solidFill>
                <a:srgbClr val="FFFFFF"/>
              </a:solidFill>
              <a:latin typeface="DFKai-SB" panose="03000509000000000000" pitchFamily="65" charset="-120"/>
              <a:ea typeface="DFKai-SB" panose="03000509000000000000" pitchFamily="65" charset="-120"/>
            </a:endParaRPr>
          </a:p>
          <a:p>
            <a:pPr marL="285750" marR="0" lvl="0" indent="-2857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1987377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9549" y="174837"/>
            <a:ext cx="58252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99549" y="114800"/>
            <a:ext cx="10439012" cy="4593565"/>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提摩</a:t>
            </a:r>
            <a:r>
              <a:rPr lang="zh-TW" altLang="en-US" sz="4000" b="1" dirty="0" smtClean="0">
                <a:solidFill>
                  <a:srgbClr val="000000"/>
                </a:solidFill>
                <a:latin typeface="DFKai-SB" pitchFamily="65" charset="-120"/>
                <a:ea typeface="DFKai-SB" pitchFamily="65" charset="-120"/>
                <a:cs typeface="Arial" charset="0"/>
              </a:rPr>
              <a:t>太前書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a:solidFill>
                  <a:srgbClr val="000000"/>
                </a:solidFill>
                <a:latin typeface="Century" panose="02040604050505020304" pitchFamily="18" charset="0"/>
                <a:ea typeface="DFKai-SB" panose="03000509000000000000" pitchFamily="65" charset="-120"/>
              </a:rPr>
              <a:t>1</a:t>
            </a:r>
            <a:r>
              <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rPr>
              <a:t> Timothy </a:t>
            </a:r>
            <a:r>
              <a:rPr lang="en-US" altLang="zh-TW" sz="3200" b="1" dirty="0" smtClean="0">
                <a:solidFill>
                  <a:srgbClr val="000000"/>
                </a:solidFill>
                <a:latin typeface="Century" panose="02040604050505020304" pitchFamily="18" charset="0"/>
                <a:ea typeface="DFKai-SB" panose="03000509000000000000" pitchFamily="65" charset="-120"/>
              </a:rPr>
              <a:t>6:12</a:t>
            </a:r>
            <a:endParaRPr kumimoji="0" lang="en-US" altLang="zh-TW" sz="36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400" b="1" dirty="0">
                <a:solidFill>
                  <a:srgbClr val="FFFFFF"/>
                </a:solidFill>
                <a:latin typeface="DFKai-SB" panose="03000509000000000000" pitchFamily="65" charset="-120"/>
                <a:ea typeface="DFKai-SB" panose="03000509000000000000" pitchFamily="65" charset="-120"/>
              </a:rPr>
              <a:t>你要為真道打那美好的仗，持定永生</a:t>
            </a:r>
            <a:r>
              <a:rPr lang="zh-TW" altLang="en-US" sz="4400" b="1" dirty="0" smtClean="0">
                <a:solidFill>
                  <a:srgbClr val="FFFFFF"/>
                </a:solidFill>
                <a:latin typeface="DFKai-SB" panose="03000509000000000000" pitchFamily="65" charset="-120"/>
                <a:ea typeface="DFKai-SB" panose="03000509000000000000" pitchFamily="65" charset="-120"/>
              </a:rPr>
              <a:t>。</a:t>
            </a:r>
            <a:r>
              <a:rPr lang="zh-TW" altLang="en-US" sz="3200" b="1" dirty="0" smtClean="0">
                <a:solidFill>
                  <a:srgbClr val="FFFFFF"/>
                </a:solidFill>
                <a:latin typeface="DFKai-SB" panose="03000509000000000000" pitchFamily="65" charset="-120"/>
                <a:ea typeface="DFKai-SB" panose="03000509000000000000" pitchFamily="65" charset="-120"/>
              </a:rPr>
              <a:t> </a:t>
            </a:r>
            <a:r>
              <a:rPr lang="zh-TW" altLang="en-US" sz="4400" b="1" dirty="0" smtClean="0">
                <a:solidFill>
                  <a:srgbClr val="FFFFFF"/>
                </a:solidFill>
                <a:latin typeface="DFKai-SB" panose="03000509000000000000" pitchFamily="65" charset="-120"/>
                <a:ea typeface="DFKai-SB" panose="03000509000000000000" pitchFamily="65" charset="-120"/>
              </a:rPr>
              <a:t>你</a:t>
            </a:r>
            <a:r>
              <a:rPr lang="zh-TW" altLang="en-US" sz="4400" b="1" dirty="0">
                <a:solidFill>
                  <a:srgbClr val="FFFFFF"/>
                </a:solidFill>
                <a:latin typeface="DFKai-SB" panose="03000509000000000000" pitchFamily="65" charset="-120"/>
                <a:ea typeface="DFKai-SB" panose="03000509000000000000" pitchFamily="65" charset="-120"/>
              </a:rPr>
              <a:t>為此被召，也在許多見證人面前，已經作了那美好的見</a:t>
            </a:r>
            <a:r>
              <a:rPr lang="zh-TW" altLang="en-US" sz="4400" b="1" dirty="0" smtClean="0">
                <a:solidFill>
                  <a:srgbClr val="FFFFFF"/>
                </a:solidFill>
                <a:latin typeface="DFKai-SB" panose="03000509000000000000" pitchFamily="65" charset="-120"/>
                <a:ea typeface="DFKai-SB" panose="03000509000000000000" pitchFamily="65" charset="-120"/>
              </a:rPr>
              <a:t>證。 </a:t>
            </a:r>
            <a:endParaRPr kumimoji="1"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3200" b="1" dirty="0">
                <a:solidFill>
                  <a:srgbClr val="FFFFFF"/>
                </a:solidFill>
                <a:latin typeface="Century" panose="02040604050505020304" pitchFamily="18" charset="0"/>
                <a:ea typeface="新細明體"/>
              </a:rPr>
              <a:t>Fight the good fight of faith; take hold of the eternal life to which you were called, and you made the good confession in the presence of many witnesses.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083198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2208" y="179798"/>
            <a:ext cx="480572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2207" y="103095"/>
            <a:ext cx="10636981" cy="501675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彼得前書</a:t>
            </a:r>
            <a:r>
              <a:rPr kumimoji="1"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Peter </a:t>
            </a:r>
            <a:r>
              <a:rPr kumimoji="1"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mn-cs"/>
              </a:rPr>
              <a:t>3:15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只要心裡尊主基督為聖</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有</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人問你們心中盼望的緣由，就要常作準備，以溫柔、敬畏的心</a:t>
            </a: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回</a:t>
            </a:r>
            <a:r>
              <a:rPr kumimoji="0" lang="zh-TW" altLang="en-US" sz="4400" b="1" i="0"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答</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3200" b="1" dirty="0">
                <a:solidFill>
                  <a:srgbClr val="FFFFFF"/>
                </a:solidFill>
                <a:latin typeface="Century" panose="02040604050505020304" pitchFamily="18" charset="0"/>
                <a:ea typeface="新細明體"/>
              </a:rPr>
              <a:t>but </a:t>
            </a:r>
            <a:r>
              <a:rPr lang="en-US" sz="3200" b="1" dirty="0" smtClean="0">
                <a:solidFill>
                  <a:srgbClr val="FFFFFF"/>
                </a:solidFill>
                <a:latin typeface="Century" panose="02040604050505020304" pitchFamily="18" charset="0"/>
                <a:ea typeface="新細明體"/>
              </a:rPr>
              <a:t>sanctify </a:t>
            </a:r>
            <a:r>
              <a:rPr lang="en-US" sz="3200" b="1" dirty="0">
                <a:solidFill>
                  <a:srgbClr val="FFFFFF"/>
                </a:solidFill>
                <a:latin typeface="Century" panose="02040604050505020304" pitchFamily="18" charset="0"/>
                <a:ea typeface="新細明體"/>
              </a:rPr>
              <a:t>Christ as Lord in your hearts, always being ready to make a </a:t>
            </a:r>
            <a:r>
              <a:rPr lang="en-US" sz="3200" b="1" dirty="0" smtClean="0">
                <a:solidFill>
                  <a:srgbClr val="FFFFFF"/>
                </a:solidFill>
                <a:latin typeface="Century" panose="02040604050505020304" pitchFamily="18" charset="0"/>
                <a:ea typeface="新細明體"/>
              </a:rPr>
              <a:t>defense </a:t>
            </a:r>
            <a:r>
              <a:rPr lang="en-US" sz="3200" b="1" dirty="0">
                <a:solidFill>
                  <a:srgbClr val="FFFFFF"/>
                </a:solidFill>
                <a:latin typeface="Century" panose="02040604050505020304" pitchFamily="18" charset="0"/>
                <a:ea typeface="新細明體"/>
              </a:rPr>
              <a:t>to everyone who asks you to give an account for the hope that is in you, yet with gentleness and </a:t>
            </a:r>
            <a:r>
              <a:rPr lang="en-US" sz="3200" b="1" dirty="0" smtClean="0">
                <a:solidFill>
                  <a:srgbClr val="FFFFFF"/>
                </a:solidFill>
                <a:latin typeface="Century" panose="02040604050505020304" pitchFamily="18" charset="0"/>
                <a:ea typeface="新細明體"/>
              </a:rPr>
              <a:t>reverence;   </a:t>
            </a:r>
            <a:r>
              <a:rPr lang="en-US" sz="2800" b="1" dirty="0" smtClean="0">
                <a:solidFill>
                  <a:srgbClr val="FFFFFF"/>
                </a:solidFill>
                <a:latin typeface="Century" panose="02040604050505020304" pitchFamily="18" charset="0"/>
                <a:ea typeface="新細明體"/>
              </a:rPr>
              <a:t>(NASB)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854501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colorTemperature colorTemp="5020"/>
                    </a14:imgEffect>
                    <a14:imgEffect>
                      <a14:saturation sat="73000"/>
                    </a14:imgEffect>
                  </a14:imgLayer>
                </a14:imgProps>
              </a:ext>
            </a:extLst>
          </a:blip>
          <a:stretch>
            <a:fillRect/>
          </a:stretch>
        </p:blipFill>
        <p:spPr>
          <a:xfrm>
            <a:off x="-60960" y="0"/>
            <a:ext cx="12252960" cy="6959891"/>
          </a:xfrm>
          <a:prstGeom prst="rect">
            <a:avLst/>
          </a:prstGeom>
        </p:spPr>
      </p:pic>
      <p:sp>
        <p:nvSpPr>
          <p:cNvPr id="4" name="Rectangle 3"/>
          <p:cNvSpPr/>
          <p:nvPr/>
        </p:nvSpPr>
        <p:spPr>
          <a:xfrm>
            <a:off x="-60959" y="529706"/>
            <a:ext cx="11838432" cy="569386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華人常見</a:t>
            </a:r>
            <a:r>
              <a:rPr kumimoji="1"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1" lang="zh-TW" altLang="en-US" sz="4800" b="1" u="sng" dirty="0">
                <a:solidFill>
                  <a:srgbClr val="FFFFFF"/>
                </a:solidFill>
                <a:latin typeface="DFKai-SB" panose="03000509000000000000" pitchFamily="65" charset="-120"/>
                <a:ea typeface="DFKai-SB" panose="03000509000000000000" pitchFamily="65" charset="-120"/>
              </a:rPr>
              <a:t>信主的</a:t>
            </a:r>
            <a:r>
              <a:rPr kumimoji="1"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挑</a:t>
            </a:r>
            <a:r>
              <a:rPr kumimoji="1"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戰</a:t>
            </a:r>
            <a:endParaRPr kumimoji="1" lang="en-US" altLang="zh-TW"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4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943100" marR="0" lvl="3"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祭</a:t>
            </a:r>
            <a:r>
              <a:rPr kumimoji="1"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祖</a:t>
            </a:r>
            <a:r>
              <a:rPr kumimoji="1" lang="zh-TW" altLang="en-US" sz="36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 </a:t>
            </a:r>
            <a:r>
              <a:rPr kumimoji="1" lang="en-US" altLang="zh-TW" sz="3200" b="1" dirty="0" smtClean="0">
                <a:solidFill>
                  <a:schemeClr val="bg1"/>
                </a:solidFill>
                <a:latin typeface="Century" panose="02040604050505020304" pitchFamily="18" charset="0"/>
                <a:ea typeface="DFKai-SB" panose="03000509000000000000" pitchFamily="65" charset="-120"/>
              </a:rPr>
              <a:t>Worshipping ancestor</a:t>
            </a:r>
            <a:endParaRPr kumimoji="1" lang="en-US" altLang="zh-TW"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en-US" altLang="zh-TW" sz="1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943100" marR="0" lvl="3"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無神論 </a:t>
            </a:r>
            <a:r>
              <a:rPr kumimoji="1" lang="en-US" altLang="zh-TW" sz="3200" b="1" dirty="0" smtClean="0">
                <a:solidFill>
                  <a:schemeClr val="bg1"/>
                </a:solidFill>
                <a:latin typeface="Century" panose="02040604050505020304" pitchFamily="18" charset="0"/>
                <a:ea typeface="DFKai-SB" panose="03000509000000000000" pitchFamily="65" charset="-120"/>
              </a:rPr>
              <a:t>Atheism</a:t>
            </a:r>
            <a:endParaRPr kumimoji="1" lang="en-US" altLang="zh-TW" sz="3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en-US" altLang="zh-TW" sz="1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943100" marR="0" lvl="3"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中國文化背景 </a:t>
            </a:r>
            <a:r>
              <a:rPr kumimoji="1" lang="en-US" altLang="zh-TW" sz="3200" b="1" dirty="0" smtClean="0">
                <a:solidFill>
                  <a:schemeClr val="bg1"/>
                </a:solidFill>
                <a:latin typeface="Century" panose="02040604050505020304" pitchFamily="18" charset="0"/>
                <a:ea typeface="DFKai-SB" panose="03000509000000000000" pitchFamily="65" charset="-120"/>
              </a:rPr>
              <a:t>Chinese culture background</a:t>
            </a:r>
            <a:endParaRPr kumimoji="1" lang="en-US" altLang="zh-TW" sz="1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endParaRP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943100" marR="0" lvl="3"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異端</a:t>
            </a:r>
            <a:r>
              <a:rPr kumimoji="1"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3200" b="1" noProof="0" dirty="0" smtClean="0">
                <a:solidFill>
                  <a:srgbClr val="FFFFFF"/>
                </a:solidFill>
                <a:latin typeface="Century" panose="02040604050505020304" pitchFamily="18" charset="0"/>
                <a:ea typeface="DFKai-SB" panose="03000509000000000000" pitchFamily="65" charset="-120"/>
              </a:rPr>
              <a:t>Heresies </a:t>
            </a:r>
            <a:endParaRPr kumimoji="1"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54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98666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950978" y="771051"/>
            <a:ext cx="10641816" cy="3662541"/>
          </a:xfrm>
          <a:prstGeom prst="rect">
            <a:avLst/>
          </a:prstGeom>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信仰的傳承 </a:t>
            </a:r>
            <a:r>
              <a:rPr kumimoji="0" lang="en-US" altLang="zh-TW" sz="4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Inheritance of Faith</a:t>
            </a:r>
            <a:endPar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a:solidFill>
                  <a:schemeClr val="bg2">
                    <a:lumMod val="60000"/>
                    <a:lumOff val="40000"/>
                  </a:schemeClr>
                </a:solidFill>
                <a:latin typeface="DFKai-SB" panose="03000509000000000000" pitchFamily="65" charset="-120"/>
                <a:ea typeface="DFKai-SB" panose="03000509000000000000" pitchFamily="65" charset="-120"/>
              </a:rPr>
              <a:t>純正的真</a:t>
            </a:r>
            <a:r>
              <a:rPr lang="zh-TW" altLang="en-US" sz="4800" b="1" dirty="0" smtClean="0">
                <a:solidFill>
                  <a:schemeClr val="bg2">
                    <a:lumMod val="60000"/>
                    <a:lumOff val="40000"/>
                  </a:schemeClr>
                </a:solidFill>
                <a:latin typeface="DFKai-SB" panose="03000509000000000000" pitchFamily="65" charset="-120"/>
                <a:ea typeface="DFKai-SB" panose="03000509000000000000" pitchFamily="65" charset="-120"/>
              </a:rPr>
              <a:t>道 </a:t>
            </a:r>
            <a:r>
              <a:rPr lang="en-US" altLang="zh-TW" sz="4000" b="1" dirty="0" smtClean="0">
                <a:solidFill>
                  <a:schemeClr val="bg2">
                    <a:lumMod val="60000"/>
                    <a:lumOff val="40000"/>
                  </a:schemeClr>
                </a:solidFill>
                <a:latin typeface="Century" panose="02040604050505020304" pitchFamily="18" charset="0"/>
                <a:ea typeface="DFKai-SB" panose="03000509000000000000" pitchFamily="65" charset="-120"/>
              </a:rPr>
              <a:t>Sound doctrine</a:t>
            </a:r>
            <a:endParaRPr lang="en-US" altLang="zh-TW" sz="4800" b="1" dirty="0" smtClean="0">
              <a:solidFill>
                <a:schemeClr val="bg2">
                  <a:lumMod val="60000"/>
                  <a:lumOff val="40000"/>
                </a:schemeClr>
              </a:solidFill>
              <a:latin typeface="Century" panose="02040604050505020304" pitchFamily="18" charset="0"/>
              <a:ea typeface="DFKai-SB" panose="03000509000000000000" pitchFamily="65" charset="-120"/>
            </a:endParaRPr>
          </a:p>
          <a:p>
            <a:pPr marL="1600200" lvl="2" indent="-685800">
              <a:buFont typeface="Wingdings" panose="05000000000000000000" pitchFamily="2" charset="2"/>
              <a:buChar char="§"/>
              <a:defRPr/>
            </a:pPr>
            <a:endParaRPr lang="en-US" altLang="zh-TW" sz="1200" b="1" dirty="0" smtClean="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生</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命的見證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Life testimonies</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171450" marR="0" lvl="0" indent="-1714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 marR="0" lvl="0" indent="-2857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9431574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1072" y="127812"/>
            <a:ext cx="467650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62871" y="60295"/>
            <a:ext cx="10774244" cy="622478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rPr>
              <a:t>路得</a:t>
            </a:r>
            <a:r>
              <a:rPr kumimoji="0" lang="zh-TW" altLang="en-US" sz="4000" b="1" i="0" u="none" strike="noStrike" kern="1200" cap="none" spc="0" normalizeH="0" baseline="0" noProof="0" dirty="0" smtClean="0">
                <a:ln>
                  <a:noFill/>
                </a:ln>
                <a:solidFill>
                  <a:srgbClr val="000000"/>
                </a:solidFill>
                <a:effectLst/>
                <a:uLnTx/>
                <a:uFillTx/>
                <a:latin typeface="DFKai-SB" pitchFamily="65" charset="-120"/>
                <a:ea typeface="DFKai-SB" pitchFamily="65" charset="-120"/>
                <a:cs typeface="Arial" charset="0"/>
              </a:rPr>
              <a:t>記 </a:t>
            </a:r>
            <a:r>
              <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rPr>
              <a:t>Ruth 1:15-16</a:t>
            </a:r>
            <a:endParaRPr kumimoji="0" lang="en-US" altLang="zh-TW" sz="36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kumimoji="0"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拿</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俄米說：「看哪，你嫂子已經回她本國和她所拜的神那裡去了，你也跟著你嫂子回去吧！」</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得說：「不要催我回去不跟隨你</a:t>
            </a:r>
            <a:r>
              <a:rPr kumimoji="0"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。你</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往哪裡去，我也往那裡去；你在哪裡住宿，我也在那裡住宿；</a:t>
            </a:r>
            <a:r>
              <a:rPr kumimoji="0" lang="zh-TW" altLang="en-US" sz="36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rPr>
              <a:t>你的國就是我的國，你的　神就是我的　神</a:t>
            </a:r>
            <a:r>
              <a:rPr kumimoji="0" lang="zh-TW" altLang="en-US" sz="3600" b="1" i="0" strike="noStrike" kern="1200" cap="none" spc="0" normalizeH="0" baseline="0" noProof="0" dirty="0" smtClean="0">
                <a:ln>
                  <a:noFill/>
                </a:ln>
                <a:solidFill>
                  <a:srgbClr val="FFFF00"/>
                </a:solidFill>
                <a:effectLst/>
                <a:uLnTx/>
                <a:uFillTx/>
                <a:latin typeface="DFKai-SB" panose="03000509000000000000" pitchFamily="65" charset="-120"/>
                <a:ea typeface="DFKai-SB" panose="03000509000000000000" pitchFamily="65" charset="-120"/>
              </a:rPr>
              <a:t>。</a:t>
            </a:r>
            <a:r>
              <a:rPr lang="en-US" altLang="zh-TW" sz="4000" b="1" dirty="0">
                <a:solidFill>
                  <a:srgbClr val="FFFF00"/>
                </a:solidFill>
                <a:latin typeface="DFKai-SB" panose="03000509000000000000" pitchFamily="65" charset="-120"/>
                <a:ea typeface="DFKai-SB" panose="03000509000000000000" pitchFamily="65" charset="-120"/>
              </a:rPr>
              <a:t> </a:t>
            </a:r>
            <a:endParaRPr lang="en-US" altLang="zh-TW" sz="4000" b="1" dirty="0" smtClean="0">
              <a:solidFill>
                <a:srgbClr val="FFFF00"/>
              </a:solidFill>
              <a:latin typeface="DFKai-SB" panose="03000509000000000000" pitchFamily="65" charset="-120"/>
              <a:ea typeface="DFKai-SB" panose="03000509000000000000" pitchFamily="65" charset="-120"/>
            </a:endParaRPr>
          </a:p>
          <a:p>
            <a:pPr lvl="0" defTabSz="914400" eaLnBrk="1" hangingPunct="1">
              <a:defRPr/>
            </a:pPr>
            <a:endParaRPr lang="en-US" altLang="zh-TW" sz="1400" b="1" dirty="0">
              <a:solidFill>
                <a:srgbClr val="FFFF00"/>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smtClean="0">
                <a:solidFill>
                  <a:schemeClr val="bg1"/>
                </a:solidFill>
                <a:latin typeface="Century" panose="02040604050505020304" pitchFamily="18" charset="0"/>
                <a:ea typeface="DFKai-SB" panose="03000509000000000000" pitchFamily="65" charset="-120"/>
              </a:rPr>
              <a:t>Then </a:t>
            </a:r>
            <a:r>
              <a:rPr lang="en-US" altLang="zh-TW" sz="2800" b="1" dirty="0">
                <a:solidFill>
                  <a:schemeClr val="bg1"/>
                </a:solidFill>
                <a:latin typeface="Century" panose="02040604050505020304" pitchFamily="18" charset="0"/>
                <a:ea typeface="DFKai-SB" panose="03000509000000000000" pitchFamily="65" charset="-120"/>
              </a:rPr>
              <a:t>she said, “Behold, your sister-in-law has gone back to her people and her gods; return after your sister-in-law.” </a:t>
            </a:r>
            <a:r>
              <a:rPr lang="en-US" altLang="zh-TW" sz="2800" b="1" dirty="0" smtClean="0">
                <a:solidFill>
                  <a:schemeClr val="bg1"/>
                </a:solidFill>
                <a:latin typeface="Century" panose="02040604050505020304" pitchFamily="18" charset="0"/>
                <a:ea typeface="DFKai-SB" panose="03000509000000000000" pitchFamily="65" charset="-120"/>
              </a:rPr>
              <a:t> </a:t>
            </a:r>
            <a:r>
              <a:rPr lang="en-US" altLang="zh-TW" sz="2800" b="1" dirty="0">
                <a:solidFill>
                  <a:schemeClr val="bg1"/>
                </a:solidFill>
                <a:latin typeface="Century" panose="02040604050505020304" pitchFamily="18" charset="0"/>
                <a:ea typeface="DFKai-SB" panose="03000509000000000000" pitchFamily="65" charset="-120"/>
              </a:rPr>
              <a:t>But Ruth said, “Do not urge me to leave you or turn back from following you; for where you go, I will go, and where you lodge, I will lodge. </a:t>
            </a:r>
            <a:r>
              <a:rPr lang="en-US" altLang="zh-TW" sz="2800" b="1" u="sng" dirty="0">
                <a:solidFill>
                  <a:srgbClr val="FFFF00"/>
                </a:solidFill>
                <a:latin typeface="Century" panose="02040604050505020304" pitchFamily="18" charset="0"/>
                <a:ea typeface="DFKai-SB" panose="03000509000000000000" pitchFamily="65" charset="-120"/>
              </a:rPr>
              <a:t>Your people shall be my people, and your God, my God</a:t>
            </a:r>
            <a:r>
              <a:rPr lang="en-US" altLang="zh-TW" sz="2800" b="1" dirty="0">
                <a:solidFill>
                  <a:schemeClr val="bg1"/>
                </a:solidFill>
                <a:latin typeface="Century" panose="02040604050505020304" pitchFamily="18" charset="0"/>
                <a:ea typeface="DFKai-SB" panose="03000509000000000000" pitchFamily="65" charset="-120"/>
              </a:rPr>
              <a:t>.</a:t>
            </a:r>
            <a:endParaRPr kumimoji="1" lang="en-US" sz="2800" b="1" i="0" strike="noStrike" kern="1200" cap="none" spc="0" normalizeH="0" baseline="0" noProof="0" dirty="0">
              <a:ln>
                <a:noFill/>
              </a:ln>
              <a:solidFill>
                <a:schemeClr val="bg1"/>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4913736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950978" y="771051"/>
            <a:ext cx="10641816" cy="4401205"/>
          </a:xfrm>
          <a:prstGeom prst="rect">
            <a:avLst/>
          </a:prstGeom>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信仰的傳承 </a:t>
            </a:r>
            <a:r>
              <a:rPr kumimoji="0" lang="en-US" altLang="zh-TW" sz="4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Inheritance of Faith</a:t>
            </a:r>
            <a:endPar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a:solidFill>
                  <a:schemeClr val="bg2">
                    <a:lumMod val="60000"/>
                    <a:lumOff val="40000"/>
                  </a:schemeClr>
                </a:solidFill>
                <a:latin typeface="DFKai-SB" panose="03000509000000000000" pitchFamily="65" charset="-120"/>
                <a:ea typeface="DFKai-SB" panose="03000509000000000000" pitchFamily="65" charset="-120"/>
              </a:rPr>
              <a:t>純正的真</a:t>
            </a:r>
            <a:r>
              <a:rPr lang="zh-TW" altLang="en-US" sz="4800" b="1" dirty="0" smtClean="0">
                <a:solidFill>
                  <a:schemeClr val="bg2">
                    <a:lumMod val="60000"/>
                    <a:lumOff val="40000"/>
                  </a:schemeClr>
                </a:solidFill>
                <a:latin typeface="DFKai-SB" panose="03000509000000000000" pitchFamily="65" charset="-120"/>
                <a:ea typeface="DFKai-SB" panose="03000509000000000000" pitchFamily="65" charset="-120"/>
              </a:rPr>
              <a:t>道 </a:t>
            </a:r>
            <a:r>
              <a:rPr lang="en-US" altLang="zh-TW" sz="4000" b="1" dirty="0" smtClean="0">
                <a:solidFill>
                  <a:schemeClr val="bg2">
                    <a:lumMod val="60000"/>
                    <a:lumOff val="40000"/>
                  </a:schemeClr>
                </a:solidFill>
                <a:latin typeface="Century" panose="02040604050505020304" pitchFamily="18" charset="0"/>
                <a:ea typeface="DFKai-SB" panose="03000509000000000000" pitchFamily="65" charset="-120"/>
              </a:rPr>
              <a:t>Sound doctrine</a:t>
            </a:r>
            <a:endParaRPr lang="en-US" altLang="zh-TW" sz="4800" b="1" dirty="0" smtClean="0">
              <a:solidFill>
                <a:schemeClr val="bg2">
                  <a:lumMod val="60000"/>
                  <a:lumOff val="40000"/>
                </a:schemeClr>
              </a:solidFill>
              <a:latin typeface="Century" panose="02040604050505020304" pitchFamily="18" charset="0"/>
              <a:ea typeface="DFKai-SB" panose="03000509000000000000" pitchFamily="65" charset="-120"/>
            </a:endParaRPr>
          </a:p>
          <a:p>
            <a:pPr marL="1600200" lvl="2" indent="-685800">
              <a:buFont typeface="Wingdings" panose="05000000000000000000" pitchFamily="2" charset="2"/>
              <a:buChar char="§"/>
              <a:defRPr/>
            </a:pPr>
            <a:endParaRPr lang="en-US" altLang="zh-TW" sz="1200" b="1" dirty="0" smtClean="0">
              <a:solidFill>
                <a:schemeClr val="bg2">
                  <a:lumMod val="60000"/>
                  <a:lumOff val="40000"/>
                </a:schemeClr>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smtClean="0">
                <a:solidFill>
                  <a:schemeClr val="bg2">
                    <a:lumMod val="60000"/>
                    <a:lumOff val="40000"/>
                  </a:schemeClr>
                </a:solidFill>
                <a:latin typeface="DFKai-SB" panose="03000509000000000000" pitchFamily="65" charset="-120"/>
                <a:ea typeface="DFKai-SB" panose="03000509000000000000" pitchFamily="65" charset="-120"/>
              </a:rPr>
              <a:t>生</a:t>
            </a:r>
            <a:r>
              <a:rPr kumimoji="0" lang="zh-TW" altLang="en-US" sz="4800" b="1" i="0" u="none" strike="noStrike" kern="1200" cap="none" spc="0" normalizeH="0" baseline="0" noProof="0" dirty="0" smtClean="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命的見證 </a:t>
            </a:r>
            <a:r>
              <a:rPr kumimoji="0" lang="en-US" altLang="zh-TW" sz="40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rPr>
              <a:t>Life testimonies</a:t>
            </a:r>
            <a:endParaRPr kumimoji="0" lang="en-US" altLang="zh-TW" sz="48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endParaRPr>
          </a:p>
          <a:p>
            <a:pPr marL="171450" marR="0" lvl="0" indent="-1714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lvl="2"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代禱的愛 </a:t>
            </a:r>
            <a:r>
              <a:rPr lang="en-US" altLang="zh-TW" sz="4000" b="1" dirty="0" smtClean="0">
                <a:solidFill>
                  <a:srgbClr val="FFFFFF"/>
                </a:solidFill>
                <a:latin typeface="Century" panose="02040604050505020304" pitchFamily="18" charset="0"/>
                <a:ea typeface="DFKai-SB" panose="03000509000000000000" pitchFamily="65" charset="-120"/>
              </a:rPr>
              <a:t>Intercessory love</a:t>
            </a:r>
            <a:endParaRPr lang="en-US" altLang="zh-TW" sz="4800" b="1" dirty="0">
              <a:solidFill>
                <a:srgbClr val="FFFFFF"/>
              </a:solidFill>
              <a:latin typeface="Century" panose="02040604050505020304" pitchFamily="18" charset="0"/>
              <a:ea typeface="DFKai-SB" panose="03000509000000000000" pitchFamily="65" charset="-120"/>
            </a:endParaRPr>
          </a:p>
          <a:p>
            <a:pPr marL="285750" marR="0" lvl="0" indent="-2857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8099504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8741" y="164387"/>
            <a:ext cx="603421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48741" y="114799"/>
            <a:ext cx="10768196" cy="5270674"/>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提摩太後書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rPr>
              <a:t>2 Timothy 1:3-4</a:t>
            </a:r>
            <a:endParaRPr kumimoji="0" lang="en-US" altLang="zh-TW" sz="36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我感謝　神，就是我接續祖先用清潔的良心所事奉的　神</a:t>
            </a:r>
            <a:r>
              <a:rPr lang="zh-TW" altLang="en-US" sz="4000" b="1" dirty="0" smtClean="0">
                <a:solidFill>
                  <a:srgbClr val="FFFFFF"/>
                </a:solidFill>
                <a:latin typeface="DFKai-SB" panose="03000509000000000000" pitchFamily="65" charset="-120"/>
                <a:ea typeface="DFKai-SB" panose="03000509000000000000" pitchFamily="65" charset="-120"/>
              </a:rPr>
              <a:t>。 祈</a:t>
            </a:r>
            <a:r>
              <a:rPr lang="zh-TW" altLang="en-US" sz="4000" b="1" dirty="0">
                <a:solidFill>
                  <a:srgbClr val="FFFFFF"/>
                </a:solidFill>
                <a:latin typeface="DFKai-SB" panose="03000509000000000000" pitchFamily="65" charset="-120"/>
                <a:ea typeface="DFKai-SB" panose="03000509000000000000" pitchFamily="65" charset="-120"/>
              </a:rPr>
              <a:t>禱的時候，不住的想念你，</a:t>
            </a:r>
          </a:p>
          <a:p>
            <a:pPr lvl="0" defTabSz="914400" eaLnBrk="1" hangingPunct="1">
              <a:defRPr/>
            </a:pPr>
            <a:r>
              <a:rPr lang="zh-TW" altLang="en-US" sz="4000" b="1" dirty="0" smtClean="0">
                <a:solidFill>
                  <a:srgbClr val="FFFFFF"/>
                </a:solidFill>
                <a:latin typeface="DFKai-SB" panose="03000509000000000000" pitchFamily="65" charset="-120"/>
                <a:ea typeface="DFKai-SB" panose="03000509000000000000" pitchFamily="65" charset="-120"/>
              </a:rPr>
              <a:t>記</a:t>
            </a:r>
            <a:r>
              <a:rPr lang="zh-TW" altLang="en-US" sz="4000" b="1" dirty="0">
                <a:solidFill>
                  <a:srgbClr val="FFFFFF"/>
                </a:solidFill>
                <a:latin typeface="DFKai-SB" panose="03000509000000000000" pitchFamily="65" charset="-120"/>
                <a:ea typeface="DFKai-SB" panose="03000509000000000000" pitchFamily="65" charset="-120"/>
              </a:rPr>
              <a:t>念你的眼淚，晝夜切切地想要見你，好叫我滿心快</a:t>
            </a:r>
            <a:r>
              <a:rPr lang="zh-TW" altLang="en-US" sz="4000" b="1" dirty="0" smtClean="0">
                <a:solidFill>
                  <a:srgbClr val="FFFFFF"/>
                </a:solidFill>
                <a:latin typeface="DFKai-SB" panose="03000509000000000000" pitchFamily="65" charset="-120"/>
                <a:ea typeface="DFKai-SB" panose="03000509000000000000" pitchFamily="65" charset="-120"/>
              </a:rPr>
              <a:t>樂。 </a:t>
            </a: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I thank God, whom I serve with a clear conscience </a:t>
            </a:r>
            <a:r>
              <a:rPr lang="en-US" sz="2800" b="1" dirty="0" smtClean="0">
                <a:solidFill>
                  <a:srgbClr val="FFFFFF"/>
                </a:solidFill>
                <a:latin typeface="Century" panose="02040604050505020304" pitchFamily="18" charset="0"/>
                <a:ea typeface="新細明體"/>
              </a:rPr>
              <a:t>the </a:t>
            </a:r>
            <a:r>
              <a:rPr lang="en-US" sz="2800" b="1" dirty="0">
                <a:solidFill>
                  <a:srgbClr val="FFFFFF"/>
                </a:solidFill>
                <a:latin typeface="Century" panose="02040604050505020304" pitchFamily="18" charset="0"/>
                <a:ea typeface="新細明體"/>
              </a:rPr>
              <a:t>way my forefathers did, as I constantly remember you in my </a:t>
            </a:r>
            <a:r>
              <a:rPr lang="en-US" sz="2800" b="1" dirty="0" smtClean="0">
                <a:solidFill>
                  <a:srgbClr val="FFFFFF"/>
                </a:solidFill>
                <a:latin typeface="Century" panose="02040604050505020304" pitchFamily="18" charset="0"/>
                <a:ea typeface="新細明體"/>
              </a:rPr>
              <a:t>prayers </a:t>
            </a:r>
            <a:r>
              <a:rPr lang="en-US" sz="2800" b="1" dirty="0">
                <a:solidFill>
                  <a:srgbClr val="FFFFFF"/>
                </a:solidFill>
                <a:latin typeface="Century" panose="02040604050505020304" pitchFamily="18" charset="0"/>
                <a:ea typeface="新細明體"/>
              </a:rPr>
              <a:t>night and day, </a:t>
            </a:r>
            <a:r>
              <a:rPr lang="en-US" sz="2800" b="1" dirty="0" smtClean="0">
                <a:solidFill>
                  <a:srgbClr val="FFFFFF"/>
                </a:solidFill>
                <a:latin typeface="Century" panose="02040604050505020304" pitchFamily="18" charset="0"/>
                <a:ea typeface="新細明體"/>
              </a:rPr>
              <a:t>longing </a:t>
            </a:r>
            <a:r>
              <a:rPr lang="en-US" sz="2800" b="1" dirty="0">
                <a:solidFill>
                  <a:srgbClr val="FFFFFF"/>
                </a:solidFill>
                <a:latin typeface="Century" panose="02040604050505020304" pitchFamily="18" charset="0"/>
                <a:ea typeface="新細明體"/>
              </a:rPr>
              <a:t>to see you, even as I recall your tears, so that I may be filled with joy.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256765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950978" y="771051"/>
            <a:ext cx="10641816" cy="4401205"/>
          </a:xfrm>
          <a:prstGeom prst="rect">
            <a:avLst/>
          </a:prstGeom>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信仰的傳承 </a:t>
            </a:r>
            <a:r>
              <a:rPr kumimoji="0" lang="en-US" altLang="zh-TW" sz="40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Inheritance of Faith</a:t>
            </a:r>
            <a:endPar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a:solidFill>
                  <a:srgbClr val="FFFFFF"/>
                </a:solidFill>
                <a:latin typeface="DFKai-SB" panose="03000509000000000000" pitchFamily="65" charset="-120"/>
                <a:ea typeface="DFKai-SB" panose="03000509000000000000" pitchFamily="65" charset="-120"/>
              </a:rPr>
              <a:t>純正的真</a:t>
            </a:r>
            <a:r>
              <a:rPr lang="zh-TW" altLang="en-US" sz="4800" b="1" dirty="0" smtClean="0">
                <a:solidFill>
                  <a:srgbClr val="FFFFFF"/>
                </a:solidFill>
                <a:latin typeface="DFKai-SB" panose="03000509000000000000" pitchFamily="65" charset="-120"/>
                <a:ea typeface="DFKai-SB" panose="03000509000000000000" pitchFamily="65" charset="-120"/>
              </a:rPr>
              <a:t>道 </a:t>
            </a:r>
            <a:r>
              <a:rPr lang="en-US" altLang="zh-TW" sz="4000" b="1" dirty="0" smtClean="0">
                <a:solidFill>
                  <a:srgbClr val="FFFFFF"/>
                </a:solidFill>
                <a:latin typeface="Century" panose="02040604050505020304" pitchFamily="18" charset="0"/>
                <a:ea typeface="DFKai-SB" panose="03000509000000000000" pitchFamily="65" charset="-120"/>
              </a:rPr>
              <a:t>Sound doctrine</a:t>
            </a:r>
            <a:endParaRPr lang="en-US" altLang="zh-TW" sz="4800" b="1" dirty="0" smtClean="0">
              <a:solidFill>
                <a:srgbClr val="FFFFFF"/>
              </a:solidFill>
              <a:latin typeface="Century" panose="02040604050505020304" pitchFamily="18" charset="0"/>
              <a:ea typeface="DFKai-SB" panose="03000509000000000000" pitchFamily="65" charset="-120"/>
            </a:endParaRPr>
          </a:p>
          <a:p>
            <a:pPr marL="1600200" lvl="2" indent="-685800">
              <a:buFont typeface="Wingdings" panose="05000000000000000000" pitchFamily="2" charset="2"/>
              <a:buChar char="§"/>
              <a:defRPr/>
            </a:pPr>
            <a:endParaRPr lang="en-US" altLang="zh-TW" sz="1200" b="1" dirty="0" smtClean="0">
              <a:solidFill>
                <a:srgbClr val="FFFFFF"/>
              </a:solidFill>
              <a:latin typeface="DFKai-SB" panose="03000509000000000000" pitchFamily="65" charset="-120"/>
              <a:ea typeface="DFKai-SB" panose="03000509000000000000" pitchFamily="65" charset="-120"/>
            </a:endParaRPr>
          </a:p>
          <a:p>
            <a:pPr marL="1600200" lvl="2"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生</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命的見證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Life testimonies</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171450" marR="0" lvl="0" indent="-1714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lvl="2"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代禱的愛 </a:t>
            </a:r>
            <a:r>
              <a:rPr lang="en-US" altLang="zh-TW" sz="4000" b="1" dirty="0" smtClean="0">
                <a:solidFill>
                  <a:srgbClr val="FFFFFF"/>
                </a:solidFill>
                <a:latin typeface="Century" panose="02040604050505020304" pitchFamily="18" charset="0"/>
                <a:ea typeface="DFKai-SB" panose="03000509000000000000" pitchFamily="65" charset="-120"/>
              </a:rPr>
              <a:t>Intercessory love</a:t>
            </a:r>
            <a:endParaRPr lang="en-US" altLang="zh-TW" sz="4800" b="1" dirty="0">
              <a:solidFill>
                <a:srgbClr val="FFFFFF"/>
              </a:solidFill>
              <a:latin typeface="Century" panose="02040604050505020304" pitchFamily="18" charset="0"/>
              <a:ea typeface="DFKai-SB" panose="03000509000000000000" pitchFamily="65" charset="-120"/>
            </a:endParaRPr>
          </a:p>
          <a:p>
            <a:pPr marL="285750" marR="0" lvl="0" indent="-28575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113396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8741" y="164387"/>
            <a:ext cx="647312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95767" y="104349"/>
            <a:ext cx="10768196" cy="5701561"/>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提摩太後書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rPr>
              <a:t>2 Timothy 1:11-12</a:t>
            </a:r>
            <a:endParaRPr kumimoji="0" lang="en-US" altLang="zh-TW" sz="36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我為這福音奉派作傳道的，作使徒，作師傅。 </a:t>
            </a:r>
            <a:r>
              <a:rPr lang="zh-TW" altLang="en-US" sz="4000" b="1" dirty="0" smtClean="0">
                <a:solidFill>
                  <a:srgbClr val="FFFFFF"/>
                </a:solidFill>
                <a:latin typeface="DFKai-SB" panose="03000509000000000000" pitchFamily="65" charset="-120"/>
                <a:ea typeface="DFKai-SB" panose="03000509000000000000" pitchFamily="65" charset="-120"/>
              </a:rPr>
              <a:t>為</a:t>
            </a:r>
            <a:r>
              <a:rPr lang="zh-TW" altLang="en-US" sz="4000" b="1" dirty="0">
                <a:solidFill>
                  <a:srgbClr val="FFFFFF"/>
                </a:solidFill>
                <a:latin typeface="DFKai-SB" panose="03000509000000000000" pitchFamily="65" charset="-120"/>
                <a:ea typeface="DFKai-SB" panose="03000509000000000000" pitchFamily="65" charset="-120"/>
              </a:rPr>
              <a:t>這緣故，我也受這些苦難</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11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然</a:t>
            </a:r>
            <a:r>
              <a:rPr lang="zh-TW" altLang="en-US" sz="4000" b="1" dirty="0">
                <a:solidFill>
                  <a:srgbClr val="FFFFFF"/>
                </a:solidFill>
                <a:latin typeface="DFKai-SB" panose="03000509000000000000" pitchFamily="65" charset="-120"/>
                <a:ea typeface="DFKai-SB" panose="03000509000000000000" pitchFamily="65" charset="-120"/>
              </a:rPr>
              <a:t>而我不以為恥；因為知道我所信的是誰，也深信他能保全我所交付他</a:t>
            </a:r>
            <a:r>
              <a:rPr lang="zh-TW" altLang="en-US" sz="4000" b="1" dirty="0" smtClean="0">
                <a:solidFill>
                  <a:srgbClr val="FFFFFF"/>
                </a:solidFill>
                <a:latin typeface="DFKai-SB" panose="03000509000000000000" pitchFamily="65" charset="-120"/>
                <a:ea typeface="DFKai-SB" panose="03000509000000000000" pitchFamily="65" charset="-120"/>
              </a:rPr>
              <a:t>的，</a:t>
            </a:r>
            <a:r>
              <a:rPr lang="zh-TW" altLang="en-US" sz="4000" b="1" dirty="0">
                <a:solidFill>
                  <a:srgbClr val="FFFFFF"/>
                </a:solidFill>
                <a:latin typeface="DFKai-SB" panose="03000509000000000000" pitchFamily="65" charset="-120"/>
                <a:ea typeface="DFKai-SB" panose="03000509000000000000" pitchFamily="65" charset="-120"/>
              </a:rPr>
              <a:t>直到那日。 </a:t>
            </a: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for which I was appointed a preacher and an apostle and a teacher. </a:t>
            </a:r>
            <a:r>
              <a:rPr lang="en-US" sz="2800" b="1" dirty="0" smtClean="0">
                <a:solidFill>
                  <a:srgbClr val="FFFFFF"/>
                </a:solidFill>
                <a:latin typeface="Century" panose="02040604050505020304" pitchFamily="18" charset="0"/>
                <a:ea typeface="新細明體"/>
              </a:rPr>
              <a:t> </a:t>
            </a:r>
            <a:r>
              <a:rPr lang="en-US" sz="2800" b="1" dirty="0">
                <a:solidFill>
                  <a:srgbClr val="FFFFFF"/>
                </a:solidFill>
                <a:latin typeface="Century" panose="02040604050505020304" pitchFamily="18" charset="0"/>
                <a:ea typeface="新細明體"/>
              </a:rPr>
              <a:t>For this reason I also suffer these things, but I am not ashamed; for I know whom I have believed and I am convinced that He is able to guard what I have entrusted to Him </a:t>
            </a:r>
            <a:r>
              <a:rPr lang="en-US" sz="2800" b="1" dirty="0" smtClean="0">
                <a:solidFill>
                  <a:srgbClr val="FFFFFF"/>
                </a:solidFill>
                <a:latin typeface="Century" panose="02040604050505020304" pitchFamily="18" charset="0"/>
                <a:ea typeface="新細明體"/>
              </a:rPr>
              <a:t>until </a:t>
            </a:r>
            <a:r>
              <a:rPr lang="zh-TW" altLang="en-US" sz="2800" b="1" dirty="0" smtClean="0">
                <a:solidFill>
                  <a:srgbClr val="FFFFFF"/>
                </a:solidFill>
                <a:latin typeface="Century" panose="02040604050505020304" pitchFamily="18" charset="0"/>
                <a:ea typeface="新細明體"/>
              </a:rPr>
              <a:t> </a:t>
            </a:r>
            <a:r>
              <a:rPr lang="en-US" sz="2800" b="1" dirty="0" smtClean="0">
                <a:solidFill>
                  <a:srgbClr val="FFFFFF"/>
                </a:solidFill>
                <a:latin typeface="Century" panose="02040604050505020304" pitchFamily="18" charset="0"/>
                <a:ea typeface="新細明體"/>
              </a:rPr>
              <a:t>that </a:t>
            </a:r>
            <a:r>
              <a:rPr lang="en-US" sz="2800" b="1" dirty="0">
                <a:solidFill>
                  <a:srgbClr val="FFFFFF"/>
                </a:solidFill>
                <a:latin typeface="Century" panose="02040604050505020304" pitchFamily="18" charset="0"/>
                <a:ea typeface="新細明體"/>
              </a:rPr>
              <a:t>day.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38767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0" y="-1"/>
            <a:ext cx="12192000" cy="6858001"/>
          </a:xfrm>
          <a:prstGeom prst="rect">
            <a:avLst/>
          </a:prstGeom>
        </p:spPr>
      </p:pic>
      <p:sp>
        <p:nvSpPr>
          <p:cNvPr id="123906" name="TextBox 1"/>
          <p:cNvSpPr txBox="1">
            <a:spLocks noChangeArrowheads="1"/>
          </p:cNvSpPr>
          <p:nvPr/>
        </p:nvSpPr>
        <p:spPr bwMode="auto">
          <a:xfrm>
            <a:off x="832207" y="1439110"/>
            <a:ext cx="10536147"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hangingPunct="1">
              <a:spcBef>
                <a:spcPct val="0"/>
              </a:spcBef>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6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惟我深知所信的是誰</a:t>
            </a:r>
            <a:r>
              <a:rPr kumimoji="0" lang="zh-TW" altLang="en-US" sz="60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8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591130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5931</TotalTime>
  <Words>730</Words>
  <Application>Microsoft Office PowerPoint</Application>
  <PresentationFormat>Widescreen</PresentationFormat>
  <Paragraphs>224</Paragraphs>
  <Slides>24</Slides>
  <Notes>7</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24</vt:i4>
      </vt:variant>
    </vt:vector>
  </HeadingPairs>
  <TitlesOfParts>
    <vt:vector size="40" baseType="lpstr">
      <vt:lpstr>Arial Unicode MS</vt:lpstr>
      <vt:lpstr>DFKai-SB</vt:lpstr>
      <vt:lpstr>MS PGothic</vt:lpstr>
      <vt:lpstr>新細明體</vt:lpstr>
      <vt:lpstr>Arial</vt:lpstr>
      <vt:lpstr>Arial Narrow</vt:lpstr>
      <vt:lpstr>Calibri</vt:lpstr>
      <vt:lpstr>Cambria</vt:lpstr>
      <vt:lpstr>Century</vt:lpstr>
      <vt:lpstr>Century Gothic</vt:lpstr>
      <vt:lpstr>Charis SIL</vt:lpstr>
      <vt:lpstr>Mongolian Baiti</vt:lpstr>
      <vt:lpstr>Wingdings</vt:lpstr>
      <vt:lpstr>14_Default Design</vt:lpstr>
      <vt:lpstr>2_預設簡報設計</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of My 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446</cp:revision>
  <cp:lastPrinted>2020-09-23T16:34:05Z</cp:lastPrinted>
  <dcterms:created xsi:type="dcterms:W3CDTF">2015-02-24T04:35:26Z</dcterms:created>
  <dcterms:modified xsi:type="dcterms:W3CDTF">2023-06-07T06:40:57Z</dcterms:modified>
</cp:coreProperties>
</file>