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51" r:id="rId1"/>
    <p:sldMasterId id="2147483975" r:id="rId2"/>
  </p:sldMasterIdLst>
  <p:notesMasterIdLst>
    <p:notesMasterId r:id="rId38"/>
  </p:notesMasterIdLst>
  <p:sldIdLst>
    <p:sldId id="345" r:id="rId3"/>
    <p:sldId id="715" r:id="rId4"/>
    <p:sldId id="675" r:id="rId5"/>
    <p:sldId id="676" r:id="rId6"/>
    <p:sldId id="677" r:id="rId7"/>
    <p:sldId id="678" r:id="rId8"/>
    <p:sldId id="679" r:id="rId9"/>
    <p:sldId id="680" r:id="rId10"/>
    <p:sldId id="681" r:id="rId11"/>
    <p:sldId id="682" r:id="rId12"/>
    <p:sldId id="683" r:id="rId13"/>
    <p:sldId id="684" r:id="rId14"/>
    <p:sldId id="685" r:id="rId15"/>
    <p:sldId id="686" r:id="rId16"/>
    <p:sldId id="687" r:id="rId17"/>
    <p:sldId id="688" r:id="rId18"/>
    <p:sldId id="689" r:id="rId19"/>
    <p:sldId id="690" r:id="rId20"/>
    <p:sldId id="691" r:id="rId21"/>
    <p:sldId id="692" r:id="rId22"/>
    <p:sldId id="699" r:id="rId23"/>
    <p:sldId id="720" r:id="rId24"/>
    <p:sldId id="700" r:id="rId25"/>
    <p:sldId id="701" r:id="rId26"/>
    <p:sldId id="702" r:id="rId27"/>
    <p:sldId id="703" r:id="rId28"/>
    <p:sldId id="704" r:id="rId29"/>
    <p:sldId id="705" r:id="rId30"/>
    <p:sldId id="706" r:id="rId31"/>
    <p:sldId id="707" r:id="rId32"/>
    <p:sldId id="708" r:id="rId33"/>
    <p:sldId id="709" r:id="rId34"/>
    <p:sldId id="710" r:id="rId35"/>
    <p:sldId id="711" r:id="rId36"/>
    <p:sldId id="712" r:id="rId37"/>
  </p:sldIdLst>
  <p:sldSz cx="12192000" cy="6858000"/>
  <p:notesSz cx="6950075" cy="9167813"/>
  <p:defaultTextStyle>
    <a:defPPr>
      <a:defRPr lang="en-US"/>
    </a:defPPr>
    <a:lvl1pPr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1pPr>
    <a:lvl2pPr marL="4572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2pPr>
    <a:lvl3pPr marL="9144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3pPr>
    <a:lvl4pPr marL="13716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4pPr>
    <a:lvl5pPr marL="18288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7439" autoAdjust="0"/>
    <p:restoredTop sz="92509" autoAdjust="0"/>
  </p:normalViewPr>
  <p:slideViewPr>
    <p:cSldViewPr snapToGrid="0">
      <p:cViewPr varScale="1">
        <p:scale>
          <a:sx n="61" d="100"/>
          <a:sy n="61" d="100"/>
        </p:scale>
        <p:origin x="398" y="34"/>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6986"/>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C71DBA3-F712-4CC4-A2C8-8FF55DE7A485}"/>
              </a:ext>
            </a:extLst>
          </p:cNvPr>
          <p:cNvSpPr>
            <a:spLocks noGrp="1"/>
          </p:cNvSpPr>
          <p:nvPr>
            <p:ph type="hdr" sz="quarter"/>
          </p:nvPr>
        </p:nvSpPr>
        <p:spPr>
          <a:xfrm>
            <a:off x="0" y="0"/>
            <a:ext cx="3011488" cy="460375"/>
          </a:xfrm>
          <a:prstGeom prst="rect">
            <a:avLst/>
          </a:prstGeom>
        </p:spPr>
        <p:txBody>
          <a:bodyPr vert="horz" lIns="92098" tIns="46049" rIns="92098" bIns="46049" rtlCol="0"/>
          <a:lstStyle>
            <a:lvl1pPr algn="l">
              <a:defRPr sz="1200"/>
            </a:lvl1pPr>
          </a:lstStyle>
          <a:p>
            <a:pPr>
              <a:defRPr/>
            </a:pPr>
            <a:endParaRPr lang="en-US"/>
          </a:p>
        </p:txBody>
      </p:sp>
      <p:sp>
        <p:nvSpPr>
          <p:cNvPr id="3" name="Date Placeholder 2">
            <a:extLst>
              <a:ext uri="{FF2B5EF4-FFF2-40B4-BE49-F238E27FC236}">
                <a16:creationId xmlns:a16="http://schemas.microsoft.com/office/drawing/2014/main" id="{FF8EFB26-62F9-4207-9F7D-48492A25514E}"/>
              </a:ext>
            </a:extLst>
          </p:cNvPr>
          <p:cNvSpPr>
            <a:spLocks noGrp="1"/>
          </p:cNvSpPr>
          <p:nvPr>
            <p:ph type="dt" idx="1"/>
          </p:nvPr>
        </p:nvSpPr>
        <p:spPr>
          <a:xfrm>
            <a:off x="3937000" y="0"/>
            <a:ext cx="3011488" cy="460375"/>
          </a:xfrm>
          <a:prstGeom prst="rect">
            <a:avLst/>
          </a:prstGeom>
        </p:spPr>
        <p:txBody>
          <a:bodyPr vert="horz" lIns="92098" tIns="46049" rIns="92098" bIns="46049" rtlCol="0"/>
          <a:lstStyle>
            <a:lvl1pPr algn="r">
              <a:defRPr sz="1200"/>
            </a:lvl1pPr>
          </a:lstStyle>
          <a:p>
            <a:pPr>
              <a:defRPr/>
            </a:pPr>
            <a:fld id="{7CE9A9A4-92CE-4E82-A418-11A2BE6618F5}" type="datetimeFigureOut">
              <a:rPr lang="en-US"/>
              <a:pPr>
                <a:defRPr/>
              </a:pPr>
              <a:t>6/22/2023</a:t>
            </a:fld>
            <a:endParaRPr lang="en-US"/>
          </a:p>
        </p:txBody>
      </p:sp>
      <p:sp>
        <p:nvSpPr>
          <p:cNvPr id="4" name="Slide Image Placeholder 3">
            <a:extLst>
              <a:ext uri="{FF2B5EF4-FFF2-40B4-BE49-F238E27FC236}">
                <a16:creationId xmlns:a16="http://schemas.microsoft.com/office/drawing/2014/main" id="{66162686-2B2F-4A7A-B521-9C61E3262F1A}"/>
              </a:ext>
            </a:extLst>
          </p:cNvPr>
          <p:cNvSpPr>
            <a:spLocks noGrp="1" noRot="1" noChangeAspect="1"/>
          </p:cNvSpPr>
          <p:nvPr>
            <p:ph type="sldImg" idx="2"/>
          </p:nvPr>
        </p:nvSpPr>
        <p:spPr>
          <a:xfrm>
            <a:off x="725488" y="1146175"/>
            <a:ext cx="5499100" cy="3094038"/>
          </a:xfrm>
          <a:prstGeom prst="rect">
            <a:avLst/>
          </a:prstGeom>
          <a:noFill/>
          <a:ln w="12700">
            <a:solidFill>
              <a:prstClr val="black"/>
            </a:solidFill>
          </a:ln>
        </p:spPr>
        <p:txBody>
          <a:bodyPr vert="horz" lIns="92098" tIns="46049" rIns="92098" bIns="46049" rtlCol="0" anchor="ctr"/>
          <a:lstStyle/>
          <a:p>
            <a:pPr lvl="0"/>
            <a:endParaRPr lang="en-US" noProof="0"/>
          </a:p>
        </p:txBody>
      </p:sp>
      <p:sp>
        <p:nvSpPr>
          <p:cNvPr id="5" name="Notes Placeholder 4">
            <a:extLst>
              <a:ext uri="{FF2B5EF4-FFF2-40B4-BE49-F238E27FC236}">
                <a16:creationId xmlns:a16="http://schemas.microsoft.com/office/drawing/2014/main" id="{70A28A6A-91EB-4C8C-B780-A3E05D9A881D}"/>
              </a:ext>
            </a:extLst>
          </p:cNvPr>
          <p:cNvSpPr>
            <a:spLocks noGrp="1"/>
          </p:cNvSpPr>
          <p:nvPr>
            <p:ph type="body" sz="quarter" idx="3"/>
          </p:nvPr>
        </p:nvSpPr>
        <p:spPr>
          <a:xfrm>
            <a:off x="695325" y="4411663"/>
            <a:ext cx="5559425" cy="3609975"/>
          </a:xfrm>
          <a:prstGeom prst="rect">
            <a:avLst/>
          </a:prstGeom>
        </p:spPr>
        <p:txBody>
          <a:bodyPr vert="horz" lIns="92098" tIns="46049" rIns="92098" bIns="46049"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C8BC8A03-C115-48C3-8019-F6A4E8F5451D}"/>
              </a:ext>
            </a:extLst>
          </p:cNvPr>
          <p:cNvSpPr>
            <a:spLocks noGrp="1"/>
          </p:cNvSpPr>
          <p:nvPr>
            <p:ph type="ftr" sz="quarter" idx="4"/>
          </p:nvPr>
        </p:nvSpPr>
        <p:spPr>
          <a:xfrm>
            <a:off x="0" y="8707438"/>
            <a:ext cx="3011488" cy="460375"/>
          </a:xfrm>
          <a:prstGeom prst="rect">
            <a:avLst/>
          </a:prstGeom>
        </p:spPr>
        <p:txBody>
          <a:bodyPr vert="horz" lIns="92098" tIns="46049" rIns="92098" bIns="46049" rtlCol="0" anchor="b"/>
          <a:lstStyle>
            <a:lvl1pPr algn="l">
              <a:defRPr sz="1200"/>
            </a:lvl1pPr>
          </a:lstStyle>
          <a:p>
            <a:pPr>
              <a:defRPr/>
            </a:pPr>
            <a:endParaRPr lang="en-US"/>
          </a:p>
        </p:txBody>
      </p:sp>
      <p:sp>
        <p:nvSpPr>
          <p:cNvPr id="7" name="Slide Number Placeholder 6">
            <a:extLst>
              <a:ext uri="{FF2B5EF4-FFF2-40B4-BE49-F238E27FC236}">
                <a16:creationId xmlns:a16="http://schemas.microsoft.com/office/drawing/2014/main" id="{50CA4982-4CFC-4AB6-AE77-6498D7681663}"/>
              </a:ext>
            </a:extLst>
          </p:cNvPr>
          <p:cNvSpPr>
            <a:spLocks noGrp="1"/>
          </p:cNvSpPr>
          <p:nvPr>
            <p:ph type="sldNum" sz="quarter" idx="5"/>
          </p:nvPr>
        </p:nvSpPr>
        <p:spPr>
          <a:xfrm>
            <a:off x="3937000" y="8707438"/>
            <a:ext cx="3011488" cy="460375"/>
          </a:xfrm>
          <a:prstGeom prst="rect">
            <a:avLst/>
          </a:prstGeom>
        </p:spPr>
        <p:txBody>
          <a:bodyPr vert="horz" wrap="square" lIns="92098" tIns="46049" rIns="92098" bIns="46049" numCol="1" anchor="b" anchorCtr="0" compatLnSpc="1">
            <a:prstTxWarp prst="textNoShape">
              <a:avLst/>
            </a:prstTxWarp>
          </a:bodyPr>
          <a:lstStyle>
            <a:lvl1pPr algn="r">
              <a:defRPr sz="1200"/>
            </a:lvl1pPr>
          </a:lstStyle>
          <a:p>
            <a:pPr>
              <a:defRPr/>
            </a:pPr>
            <a:fld id="{50A64110-3FCA-4235-915E-DC1D05853E1F}"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rPr>
              <a:pPr marL="0" marR="0" lvl="0" indent="0" algn="r" defTabSz="46459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endParaRPr>
          </a:p>
        </p:txBody>
      </p:sp>
    </p:spTree>
    <p:extLst>
      <p:ext uri="{BB962C8B-B14F-4D97-AF65-F5344CB8AC3E}">
        <p14:creationId xmlns:p14="http://schemas.microsoft.com/office/powerpoint/2010/main" val="34619167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rPr>
              <a:pPr marL="0" marR="0" lvl="0" indent="0" algn="r" defTabSz="46459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endParaRPr>
          </a:p>
        </p:txBody>
      </p:sp>
    </p:spTree>
    <p:extLst>
      <p:ext uri="{BB962C8B-B14F-4D97-AF65-F5344CB8AC3E}">
        <p14:creationId xmlns:p14="http://schemas.microsoft.com/office/powerpoint/2010/main" val="34149450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53"/>
            <a:ext cx="10363200" cy="1470025"/>
          </a:xfrm>
        </p:spPr>
        <p:txBody>
          <a:bodyPr/>
          <a:lstStyle/>
          <a:p>
            <a:r>
              <a:rPr lang="zh-TW" altLang="en-US" smtClean="0"/>
              <a:t>按一下以編輯母片標題樣式</a:t>
            </a:r>
            <a:endParaRPr lang="en-US"/>
          </a:p>
        </p:txBody>
      </p:sp>
      <p:sp>
        <p:nvSpPr>
          <p:cNvPr id="3" name="副標題 2"/>
          <p:cNvSpPr>
            <a:spLocks noGrp="1"/>
          </p:cNvSpPr>
          <p:nvPr>
            <p:ph type="subTitle" idx="1"/>
          </p:nvPr>
        </p:nvSpPr>
        <p:spPr>
          <a:xfrm>
            <a:off x="1828800" y="3886201"/>
            <a:ext cx="8534400" cy="1752600"/>
          </a:xfrm>
        </p:spPr>
        <p:txBody>
          <a:bodyPr/>
          <a:lstStyle>
            <a:lvl1pPr marL="0" indent="0" algn="ctr">
              <a:buNone/>
              <a:defRPr/>
            </a:lvl1pPr>
            <a:lvl2pPr marL="457153" indent="0" algn="ctr">
              <a:buNone/>
              <a:defRPr/>
            </a:lvl2pPr>
            <a:lvl3pPr marL="914305" indent="0" algn="ctr">
              <a:buNone/>
              <a:defRPr/>
            </a:lvl3pPr>
            <a:lvl4pPr marL="1371458" indent="0" algn="ctr">
              <a:buNone/>
              <a:defRPr/>
            </a:lvl4pPr>
            <a:lvl5pPr marL="1828610" indent="0" algn="ctr">
              <a:buNone/>
              <a:defRPr/>
            </a:lvl5pPr>
            <a:lvl6pPr marL="2285763" indent="0" algn="ctr">
              <a:buNone/>
              <a:defRPr/>
            </a:lvl6pPr>
            <a:lvl7pPr marL="2742915" indent="0" algn="ctr">
              <a:buNone/>
              <a:defRPr/>
            </a:lvl7pPr>
            <a:lvl8pPr marL="3200068" indent="0" algn="ctr">
              <a:buNone/>
              <a:defRPr/>
            </a:lvl8pPr>
            <a:lvl9pPr marL="3657220" indent="0" algn="ctr">
              <a:buNone/>
              <a:defRPr/>
            </a:lvl9pPr>
          </a:lstStyle>
          <a:p>
            <a:r>
              <a:rPr lang="zh-TW" altLang="en-US" smtClean="0"/>
              <a:t>按一下以編輯母片副標題樣式</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A42328AF-0F20-4E50-BEE2-D1777062EAD4}"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8886583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30238519-D2AD-4B20-A904-7C4CE96A7960}"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6094959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28"/>
            <a:ext cx="10363200" cy="1362075"/>
          </a:xfrm>
        </p:spPr>
        <p:txBody>
          <a:bodyPr anchor="t"/>
          <a:lstStyle>
            <a:lvl1pPr algn="l">
              <a:defRPr sz="4000" b="1" cap="all"/>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963084" y="2906725"/>
            <a:ext cx="10363200" cy="1500187"/>
          </a:xfrm>
        </p:spPr>
        <p:txBody>
          <a:bodyPr anchor="b"/>
          <a:lstStyle>
            <a:lvl1pPr marL="0" indent="0">
              <a:buNone/>
              <a:defRPr sz="2000"/>
            </a:lvl1pPr>
            <a:lvl2pPr marL="457153" indent="0">
              <a:buNone/>
              <a:defRPr sz="1800"/>
            </a:lvl2pPr>
            <a:lvl3pPr marL="914305" indent="0">
              <a:buNone/>
              <a:defRPr sz="1600"/>
            </a:lvl3pPr>
            <a:lvl4pPr marL="1371458" indent="0">
              <a:buNone/>
              <a:defRPr sz="1400"/>
            </a:lvl4pPr>
            <a:lvl5pPr marL="1828610" indent="0">
              <a:buNone/>
              <a:defRPr sz="1400"/>
            </a:lvl5pPr>
            <a:lvl6pPr marL="2285763" indent="0">
              <a:buNone/>
              <a:defRPr sz="1400"/>
            </a:lvl6pPr>
            <a:lvl7pPr marL="2742915" indent="0">
              <a:buNone/>
              <a:defRPr sz="1400"/>
            </a:lvl7pPr>
            <a:lvl8pPr marL="3200068" indent="0">
              <a:buNone/>
              <a:defRPr sz="1400"/>
            </a:lvl8pPr>
            <a:lvl9pPr marL="3657220" indent="0">
              <a:buNone/>
              <a:defRPr sz="1400"/>
            </a:lvl9pPr>
          </a:lstStyle>
          <a:p>
            <a:pPr lvl="0"/>
            <a:r>
              <a:rPr lang="zh-TW" altLang="en-US" smtClean="0"/>
              <a:t>按一下以編輯母片文字樣式</a:t>
            </a:r>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9519144F-B5A7-4D9B-ABE3-55B77A499815}"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7428438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sz="half" idx="1"/>
          </p:nvPr>
        </p:nvSpPr>
        <p:spPr>
          <a:xfrm>
            <a:off x="609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內容版面配置區 3"/>
          <p:cNvSpPr>
            <a:spLocks noGrp="1"/>
          </p:cNvSpPr>
          <p:nvPr>
            <p:ph sz="half" idx="2"/>
          </p:nvPr>
        </p:nvSpPr>
        <p:spPr>
          <a:xfrm>
            <a:off x="6197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BB20E8D0-26BC-4355-B1C2-71D44AE15D40}"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908293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609600" y="1535114"/>
            <a:ext cx="5386917"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文字版面配置區 4"/>
          <p:cNvSpPr>
            <a:spLocks noGrp="1"/>
          </p:cNvSpPr>
          <p:nvPr>
            <p:ph type="body" sz="quarter" idx="3"/>
          </p:nvPr>
        </p:nvSpPr>
        <p:spPr>
          <a:xfrm>
            <a:off x="6193392" y="1535114"/>
            <a:ext cx="5389033"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6193392"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7"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8"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9"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32A61D9C-E860-495C-AF49-D07BD82F6B88}"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2376764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4"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822DFA2F-4419-4AC6-AA40-2C184383BEEB}"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3063251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3"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4"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F2011F9D-33CD-4356-9135-7BF35EC8034B}"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4564255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11" y="273052"/>
            <a:ext cx="4011084" cy="1162051"/>
          </a:xfrm>
        </p:spPr>
        <p:txBody>
          <a:bodyPr anchor="b"/>
          <a:lstStyle>
            <a:lvl1pPr algn="l">
              <a:defRPr sz="2000" b="1"/>
            </a:lvl1pPr>
          </a:lstStyle>
          <a:p>
            <a:r>
              <a:rPr lang="zh-TW" altLang="en-US" smtClean="0"/>
              <a:t>按一下以編輯母片標題樣式</a:t>
            </a:r>
            <a:endParaRPr lang="en-US"/>
          </a:p>
        </p:txBody>
      </p:sp>
      <p:sp>
        <p:nvSpPr>
          <p:cNvPr id="3" name="內容版面配置區 2"/>
          <p:cNvSpPr>
            <a:spLocks noGrp="1"/>
          </p:cNvSpPr>
          <p:nvPr>
            <p:ph idx="1"/>
          </p:nvPr>
        </p:nvSpPr>
        <p:spPr>
          <a:xfrm>
            <a:off x="4766737" y="273080"/>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文字版面配置區 3"/>
          <p:cNvSpPr>
            <a:spLocks noGrp="1"/>
          </p:cNvSpPr>
          <p:nvPr>
            <p:ph type="body" sz="half" idx="2"/>
          </p:nvPr>
        </p:nvSpPr>
        <p:spPr>
          <a:xfrm>
            <a:off x="609611" y="1435107"/>
            <a:ext cx="4011084" cy="46910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633D1F17-651C-4A0F-B6B0-8AFA1A57A9B5}"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2592142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3"/>
            <a:ext cx="7315200" cy="566739"/>
          </a:xfrm>
        </p:spPr>
        <p:txBody>
          <a:bodyPr anchor="b"/>
          <a:lstStyle>
            <a:lvl1pPr algn="l">
              <a:defRPr sz="2000" b="1"/>
            </a:lvl1pPr>
          </a:lstStyle>
          <a:p>
            <a:r>
              <a:rPr lang="zh-TW" altLang="en-US" smtClean="0"/>
              <a:t>按一下以編輯母片標題樣式</a:t>
            </a:r>
            <a:endParaRPr lang="en-US"/>
          </a:p>
        </p:txBody>
      </p:sp>
      <p:sp>
        <p:nvSpPr>
          <p:cNvPr id="3" name="圖片版面配置區 2"/>
          <p:cNvSpPr>
            <a:spLocks noGrp="1"/>
          </p:cNvSpPr>
          <p:nvPr>
            <p:ph type="pic" idx="1"/>
          </p:nvPr>
        </p:nvSpPr>
        <p:spPr>
          <a:xfrm>
            <a:off x="2389717" y="612777"/>
            <a:ext cx="7315200" cy="4114800"/>
          </a:xfrm>
        </p:spPr>
        <p:txBody>
          <a:bodyPr/>
          <a:lstStyle>
            <a:lvl1pPr marL="0" indent="0">
              <a:buNone/>
              <a:defRPr sz="3200"/>
            </a:lvl1pPr>
            <a:lvl2pPr marL="457153" indent="0">
              <a:buNone/>
              <a:defRPr sz="2800"/>
            </a:lvl2pPr>
            <a:lvl3pPr marL="914305" indent="0">
              <a:buNone/>
              <a:defRPr sz="2400"/>
            </a:lvl3pPr>
            <a:lvl4pPr marL="1371458" indent="0">
              <a:buNone/>
              <a:defRPr sz="2000"/>
            </a:lvl4pPr>
            <a:lvl5pPr marL="1828610" indent="0">
              <a:buNone/>
              <a:defRPr sz="2000"/>
            </a:lvl5pPr>
            <a:lvl6pPr marL="2285763" indent="0">
              <a:buNone/>
              <a:defRPr sz="2000"/>
            </a:lvl6pPr>
            <a:lvl7pPr marL="2742915" indent="0">
              <a:buNone/>
              <a:defRPr sz="2000"/>
            </a:lvl7pPr>
            <a:lvl8pPr marL="3200068" indent="0">
              <a:buNone/>
              <a:defRPr sz="2000"/>
            </a:lvl8pPr>
            <a:lvl9pPr marL="3657220" indent="0">
              <a:buNone/>
              <a:defRPr sz="2000"/>
            </a:lvl9pPr>
          </a:lstStyle>
          <a:p>
            <a:pPr lvl="0"/>
            <a:endParaRPr lang="en-US" noProof="0" smtClean="0"/>
          </a:p>
        </p:txBody>
      </p:sp>
      <p:sp>
        <p:nvSpPr>
          <p:cNvPr id="4" name="文字版面配置區 3"/>
          <p:cNvSpPr>
            <a:spLocks noGrp="1"/>
          </p:cNvSpPr>
          <p:nvPr>
            <p:ph type="body" sz="half" idx="2"/>
          </p:nvPr>
        </p:nvSpPr>
        <p:spPr>
          <a:xfrm>
            <a:off x="2389717" y="5367341"/>
            <a:ext cx="7315200" cy="8048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00DAAE66-1612-42A4-932F-81A31803CB42}"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457276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24B79410-07E7-4581-AF0A-30564A49BA0F}"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746909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1" y="274667"/>
            <a:ext cx="2743200" cy="5851525"/>
          </a:xfrm>
        </p:spPr>
        <p:txBody>
          <a:bodyPr vert="eaVert"/>
          <a:lstStyle/>
          <a:p>
            <a:r>
              <a:rPr lang="zh-TW" altLang="en-US" smtClean="0"/>
              <a:t>按一下以編輯母片標題樣式</a:t>
            </a:r>
            <a:endParaRPr lang="en-US"/>
          </a:p>
        </p:txBody>
      </p:sp>
      <p:sp>
        <p:nvSpPr>
          <p:cNvPr id="3" name="直排文字版面配置區 2"/>
          <p:cNvSpPr>
            <a:spLocks noGrp="1"/>
          </p:cNvSpPr>
          <p:nvPr>
            <p:ph type="body" orient="vert" idx="1"/>
          </p:nvPr>
        </p:nvSpPr>
        <p:spPr>
          <a:xfrm>
            <a:off x="609600" y="274667"/>
            <a:ext cx="80264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C78B4C11-47D9-4086-88D4-DE76A19D4266}"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823033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Title">
    <p:spTree>
      <p:nvGrpSpPr>
        <p:cNvPr id="1" name=""/>
        <p:cNvGrpSpPr/>
        <p:nvPr/>
      </p:nvGrpSpPr>
      <p:grpSpPr>
        <a:xfrm>
          <a:off x="0" y="0"/>
          <a:ext cx="0" cy="0"/>
          <a:chOff x="0" y="0"/>
          <a:chExt cx="0" cy="0"/>
        </a:xfrm>
      </p:grpSpPr>
      <p:sp>
        <p:nvSpPr>
          <p:cNvPr id="11" name="Author and Date"/>
          <p:cNvSpPr txBox="1">
            <a:spLocks noGrp="1"/>
          </p:cNvSpPr>
          <p:nvPr>
            <p:ph type="body" sz="quarter" idx="21" hasCustomPrompt="1"/>
          </p:nvPr>
        </p:nvSpPr>
        <p:spPr>
          <a:xfrm>
            <a:off x="600670" y="5929931"/>
            <a:ext cx="10985502" cy="318490"/>
          </a:xfrm>
          <a:prstGeom prst="rect">
            <a:avLst/>
          </a:prstGeom>
        </p:spPr>
        <p:txBody>
          <a:bodyPr lIns="45719" tIns="45719" rIns="45719" bIns="45719"/>
          <a:lstStyle>
            <a:lvl1pPr marL="0" indent="0" defTabSz="412750">
              <a:lnSpc>
                <a:spcPct val="100000"/>
              </a:lnSpc>
              <a:spcBef>
                <a:spcPts val="0"/>
              </a:spcBef>
              <a:buSzTx/>
              <a:buNone/>
              <a:defRPr sz="1800" b="1"/>
            </a:lvl1pPr>
          </a:lstStyle>
          <a:p>
            <a:r>
              <a:t>Author and Date</a:t>
            </a:r>
          </a:p>
        </p:txBody>
      </p:sp>
      <p:sp>
        <p:nvSpPr>
          <p:cNvPr id="12" name="Presentation Title"/>
          <p:cNvSpPr txBox="1">
            <a:spLocks noGrp="1"/>
          </p:cNvSpPr>
          <p:nvPr>
            <p:ph type="title" hasCustomPrompt="1"/>
          </p:nvPr>
        </p:nvSpPr>
        <p:spPr>
          <a:xfrm>
            <a:off x="603248" y="1287496"/>
            <a:ext cx="10985502" cy="2324101"/>
          </a:xfrm>
          <a:prstGeom prst="rect">
            <a:avLst/>
          </a:prstGeom>
        </p:spPr>
        <p:txBody>
          <a:bodyPr anchor="b"/>
          <a:lstStyle>
            <a:lvl1pPr>
              <a:defRPr sz="5800" spc="-116"/>
            </a:lvl1pPr>
          </a:lstStyle>
          <a:p>
            <a:r>
              <a:t>Presentation Title</a:t>
            </a:r>
          </a:p>
        </p:txBody>
      </p:sp>
      <p:sp>
        <p:nvSpPr>
          <p:cNvPr id="13" name="Body Level One…"/>
          <p:cNvSpPr txBox="1">
            <a:spLocks noGrp="1"/>
          </p:cNvSpPr>
          <p:nvPr>
            <p:ph type="body" sz="quarter" idx="1" hasCustomPrompt="1"/>
          </p:nvPr>
        </p:nvSpPr>
        <p:spPr>
          <a:xfrm>
            <a:off x="600671" y="3611595"/>
            <a:ext cx="10985501" cy="952501"/>
          </a:xfrm>
          <a:prstGeom prst="rect">
            <a:avLst/>
          </a:prstGeom>
        </p:spPr>
        <p:txBody>
          <a:bodyPr/>
          <a:lstStyle>
            <a:lvl1pPr marL="0" indent="0" defTabSz="412750">
              <a:lnSpc>
                <a:spcPct val="100000"/>
              </a:lnSpc>
              <a:spcBef>
                <a:spcPts val="0"/>
              </a:spcBef>
              <a:buSzTx/>
              <a:buNone/>
              <a:defRPr sz="2750" b="1"/>
            </a:lvl1pPr>
            <a:lvl2pPr marL="0" indent="228600" defTabSz="412750">
              <a:lnSpc>
                <a:spcPct val="100000"/>
              </a:lnSpc>
              <a:spcBef>
                <a:spcPts val="0"/>
              </a:spcBef>
              <a:buSzTx/>
              <a:buNone/>
              <a:defRPr sz="2750" b="1"/>
            </a:lvl2pPr>
            <a:lvl3pPr marL="0" indent="457200" defTabSz="412750">
              <a:lnSpc>
                <a:spcPct val="100000"/>
              </a:lnSpc>
              <a:spcBef>
                <a:spcPts val="0"/>
              </a:spcBef>
              <a:buSzTx/>
              <a:buNone/>
              <a:defRPr sz="2750" b="1"/>
            </a:lvl3pPr>
            <a:lvl4pPr marL="0" indent="685800" defTabSz="412750">
              <a:lnSpc>
                <a:spcPct val="100000"/>
              </a:lnSpc>
              <a:spcBef>
                <a:spcPts val="0"/>
              </a:spcBef>
              <a:buSzTx/>
              <a:buNone/>
              <a:defRPr sz="2750" b="1"/>
            </a:lvl4pPr>
            <a:lvl5pPr marL="0" indent="914400" defTabSz="412750">
              <a:lnSpc>
                <a:spcPct val="100000"/>
              </a:lnSpc>
              <a:spcBef>
                <a:spcPts val="0"/>
              </a:spcBef>
              <a:buSzTx/>
              <a:buNone/>
              <a:defRPr sz="2750" b="1"/>
            </a:lvl5pPr>
          </a:lstStyle>
          <a:p>
            <a:r>
              <a:t>Presentation Subtitle</a:t>
            </a:r>
          </a:p>
          <a:p>
            <a:pPr lvl="1"/>
            <a:endParaRPr/>
          </a:p>
          <a:p>
            <a:pPr lvl="2"/>
            <a:endParaRPr/>
          </a:p>
          <a:p>
            <a:pPr lvl="3"/>
            <a:endParaRPr/>
          </a:p>
          <a:p>
            <a:pPr lvl="4"/>
            <a:endParaRPr/>
          </a:p>
        </p:txBody>
      </p:sp>
      <p:sp>
        <p:nvSpPr>
          <p:cNvPr id="14" name="Slide Number"/>
          <p:cNvSpPr txBox="1">
            <a:spLocks noGrp="1"/>
          </p:cNvSpPr>
          <p:nvPr>
            <p:ph type="sldNum" sz="quarter" idx="2"/>
          </p:nvPr>
        </p:nvSpPr>
        <p:spPr>
          <a:prstGeom prst="rect">
            <a:avLst/>
          </a:prstGeom>
        </p:spPr>
        <p:txBody>
          <a:bodyPr/>
          <a:lstStyle/>
          <a:p>
            <a:pPr algn="ctr" eaLnBrk="1" fontAlgn="auto">
              <a:spcBef>
                <a:spcPts val="0"/>
              </a:spcBef>
              <a:spcAft>
                <a:spcPts val="0"/>
              </a:spcAft>
            </a:pPr>
            <a:fld id="{86CB4B4D-7CA3-9044-876B-883B54F8677D}" type="slidenum">
              <a:rPr lang="en-US" kern="0" smtClean="0">
                <a:latin typeface="Helvetica Neue"/>
                <a:sym typeface="Helvetica Neue"/>
              </a:rPr>
              <a:pPr algn="ctr" eaLnBrk="1" fontAlgn="auto">
                <a:spcBef>
                  <a:spcPts val="0"/>
                </a:spcBef>
                <a:spcAft>
                  <a:spcPts val="0"/>
                </a:spcAft>
              </a:pPr>
              <a:t>‹#›</a:t>
            </a:fld>
            <a:endParaRPr lang="en-US" kern="0">
              <a:latin typeface="Helvetica Neue"/>
              <a:sym typeface="Helvetica Neue"/>
            </a:endParaRPr>
          </a:p>
        </p:txBody>
      </p:sp>
    </p:spTree>
    <p:extLst>
      <p:ext uri="{BB962C8B-B14F-4D97-AF65-F5344CB8AC3E}">
        <p14:creationId xmlns:p14="http://schemas.microsoft.com/office/powerpoint/2010/main" val="2072138181"/>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Title &amp; Photo">
    <p:spTree>
      <p:nvGrpSpPr>
        <p:cNvPr id="1" name=""/>
        <p:cNvGrpSpPr/>
        <p:nvPr/>
      </p:nvGrpSpPr>
      <p:grpSpPr>
        <a:xfrm>
          <a:off x="0" y="0"/>
          <a:ext cx="0" cy="0"/>
          <a:chOff x="0" y="0"/>
          <a:chExt cx="0" cy="0"/>
        </a:xfrm>
      </p:grpSpPr>
      <p:sp>
        <p:nvSpPr>
          <p:cNvPr id="21" name="666699290_02_crop_3159x1892.jpg"/>
          <p:cNvSpPr>
            <a:spLocks noGrp="1"/>
          </p:cNvSpPr>
          <p:nvPr>
            <p:ph type="pic" idx="21"/>
          </p:nvPr>
        </p:nvSpPr>
        <p:spPr>
          <a:xfrm>
            <a:off x="-577850" y="-647700"/>
            <a:ext cx="13373100" cy="8009467"/>
          </a:xfrm>
          <a:prstGeom prst="rect">
            <a:avLst/>
          </a:prstGeom>
        </p:spPr>
        <p:txBody>
          <a:bodyPr lIns="91439" tIns="45719" rIns="91439" bIns="45719">
            <a:noAutofit/>
          </a:bodyPr>
          <a:lstStyle/>
          <a:p>
            <a:endParaRPr/>
          </a:p>
        </p:txBody>
      </p:sp>
      <p:sp>
        <p:nvSpPr>
          <p:cNvPr id="22" name="Presentation Title"/>
          <p:cNvSpPr txBox="1">
            <a:spLocks noGrp="1"/>
          </p:cNvSpPr>
          <p:nvPr>
            <p:ph type="title" hasCustomPrompt="1"/>
          </p:nvPr>
        </p:nvSpPr>
        <p:spPr>
          <a:xfrm>
            <a:off x="603250" y="3562350"/>
            <a:ext cx="10985500" cy="2324100"/>
          </a:xfrm>
          <a:prstGeom prst="rect">
            <a:avLst/>
          </a:prstGeom>
        </p:spPr>
        <p:txBody>
          <a:bodyPr anchor="b"/>
          <a:lstStyle>
            <a:lvl1pPr>
              <a:defRPr sz="5800" spc="-116"/>
            </a:lvl1pPr>
          </a:lstStyle>
          <a:p>
            <a:r>
              <a:t>Presentation Title</a:t>
            </a:r>
          </a:p>
        </p:txBody>
      </p:sp>
      <p:sp>
        <p:nvSpPr>
          <p:cNvPr id="23" name="Author and Date"/>
          <p:cNvSpPr txBox="1">
            <a:spLocks noGrp="1"/>
          </p:cNvSpPr>
          <p:nvPr>
            <p:ph type="body" sz="quarter" idx="22" hasCustomPrompt="1"/>
          </p:nvPr>
        </p:nvSpPr>
        <p:spPr>
          <a:xfrm>
            <a:off x="603845" y="553069"/>
            <a:ext cx="10984311" cy="318490"/>
          </a:xfrm>
          <a:prstGeom prst="rect">
            <a:avLst/>
          </a:prstGeom>
        </p:spPr>
        <p:txBody>
          <a:bodyPr lIns="45719" tIns="45719" rIns="45719" bIns="45719"/>
          <a:lstStyle>
            <a:lvl1pPr marL="0" indent="0" defTabSz="412750">
              <a:lnSpc>
                <a:spcPct val="100000"/>
              </a:lnSpc>
              <a:spcBef>
                <a:spcPts val="0"/>
              </a:spcBef>
              <a:buSzTx/>
              <a:buNone/>
              <a:defRPr sz="1800" b="1"/>
            </a:lvl1pPr>
          </a:lstStyle>
          <a:p>
            <a:r>
              <a:t>Author and Date</a:t>
            </a:r>
          </a:p>
        </p:txBody>
      </p:sp>
      <p:sp>
        <p:nvSpPr>
          <p:cNvPr id="24" name="Body Level One…"/>
          <p:cNvSpPr txBox="1">
            <a:spLocks noGrp="1"/>
          </p:cNvSpPr>
          <p:nvPr>
            <p:ph type="body" sz="quarter" idx="1" hasCustomPrompt="1"/>
          </p:nvPr>
        </p:nvSpPr>
        <p:spPr>
          <a:xfrm>
            <a:off x="603250" y="5804955"/>
            <a:ext cx="10985500" cy="558476"/>
          </a:xfrm>
          <a:prstGeom prst="rect">
            <a:avLst/>
          </a:prstGeom>
        </p:spPr>
        <p:txBody>
          <a:bodyPr/>
          <a:lstStyle>
            <a:lvl1pPr marL="0" indent="0" defTabSz="412750">
              <a:lnSpc>
                <a:spcPct val="100000"/>
              </a:lnSpc>
              <a:spcBef>
                <a:spcPts val="0"/>
              </a:spcBef>
              <a:buSzTx/>
              <a:buNone/>
              <a:defRPr sz="2750" b="1"/>
            </a:lvl1pPr>
            <a:lvl2pPr marL="0" indent="228600" defTabSz="412750">
              <a:lnSpc>
                <a:spcPct val="100000"/>
              </a:lnSpc>
              <a:spcBef>
                <a:spcPts val="0"/>
              </a:spcBef>
              <a:buSzTx/>
              <a:buNone/>
              <a:defRPr sz="2750" b="1"/>
            </a:lvl2pPr>
            <a:lvl3pPr marL="0" indent="457200" defTabSz="412750">
              <a:lnSpc>
                <a:spcPct val="100000"/>
              </a:lnSpc>
              <a:spcBef>
                <a:spcPts val="0"/>
              </a:spcBef>
              <a:buSzTx/>
              <a:buNone/>
              <a:defRPr sz="2750" b="1"/>
            </a:lvl3pPr>
            <a:lvl4pPr marL="0" indent="685800" defTabSz="412750">
              <a:lnSpc>
                <a:spcPct val="100000"/>
              </a:lnSpc>
              <a:spcBef>
                <a:spcPts val="0"/>
              </a:spcBef>
              <a:buSzTx/>
              <a:buNone/>
              <a:defRPr sz="2750" b="1"/>
            </a:lvl4pPr>
            <a:lvl5pPr marL="0" indent="914400" defTabSz="412750">
              <a:lnSpc>
                <a:spcPct val="100000"/>
              </a:lnSpc>
              <a:spcBef>
                <a:spcPts val="0"/>
              </a:spcBef>
              <a:buSzTx/>
              <a:buNone/>
              <a:defRPr sz="2750" b="1"/>
            </a:lvl5pPr>
          </a:lstStyle>
          <a:p>
            <a:r>
              <a:t>Presentation Subtitle</a:t>
            </a:r>
          </a:p>
          <a:p>
            <a:pPr lvl="1"/>
            <a:endParaRPr/>
          </a:p>
          <a:p>
            <a:pPr lvl="2"/>
            <a:endParaRPr/>
          </a:p>
          <a:p>
            <a:pPr lvl="3"/>
            <a:endParaRPr/>
          </a:p>
          <a:p>
            <a:pPr lvl="4"/>
            <a:endParaRPr/>
          </a:p>
        </p:txBody>
      </p:sp>
      <p:sp>
        <p:nvSpPr>
          <p:cNvPr id="25" name="Slide Number"/>
          <p:cNvSpPr txBox="1">
            <a:spLocks noGrp="1"/>
          </p:cNvSpPr>
          <p:nvPr>
            <p:ph type="sldNum" sz="quarter" idx="2"/>
          </p:nvPr>
        </p:nvSpPr>
        <p:spPr>
          <a:prstGeom prst="rect">
            <a:avLst/>
          </a:prstGeom>
        </p:spPr>
        <p:txBody>
          <a:bodyPr/>
          <a:lstStyle/>
          <a:p>
            <a:pPr algn="ctr" eaLnBrk="1" fontAlgn="auto">
              <a:spcBef>
                <a:spcPts val="0"/>
              </a:spcBef>
              <a:spcAft>
                <a:spcPts val="0"/>
              </a:spcAft>
            </a:pPr>
            <a:fld id="{86CB4B4D-7CA3-9044-876B-883B54F8677D}" type="slidenum">
              <a:rPr lang="en-US" kern="0" smtClean="0">
                <a:latin typeface="Helvetica Neue"/>
                <a:sym typeface="Helvetica Neue"/>
              </a:rPr>
              <a:pPr algn="ctr" eaLnBrk="1" fontAlgn="auto">
                <a:spcBef>
                  <a:spcPts val="0"/>
                </a:spcBef>
                <a:spcAft>
                  <a:spcPts val="0"/>
                </a:spcAft>
              </a:pPr>
              <a:t>‹#›</a:t>
            </a:fld>
            <a:endParaRPr lang="en-US" kern="0">
              <a:latin typeface="Helvetica Neue"/>
              <a:sym typeface="Helvetica Neue"/>
            </a:endParaRPr>
          </a:p>
        </p:txBody>
      </p:sp>
    </p:spTree>
    <p:extLst>
      <p:ext uri="{BB962C8B-B14F-4D97-AF65-F5344CB8AC3E}">
        <p14:creationId xmlns:p14="http://schemas.microsoft.com/office/powerpoint/2010/main" val="943474724"/>
      </p:ext>
    </p:extLst>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Title &amp; Photo Alt">
    <p:spTree>
      <p:nvGrpSpPr>
        <p:cNvPr id="1" name=""/>
        <p:cNvGrpSpPr/>
        <p:nvPr/>
      </p:nvGrpSpPr>
      <p:grpSpPr>
        <a:xfrm>
          <a:off x="0" y="0"/>
          <a:ext cx="0" cy="0"/>
          <a:chOff x="0" y="0"/>
          <a:chExt cx="0" cy="0"/>
        </a:xfrm>
      </p:grpSpPr>
      <p:sp>
        <p:nvSpPr>
          <p:cNvPr id="32" name="910457886_1434x1669.jpg"/>
          <p:cNvSpPr>
            <a:spLocks noGrp="1"/>
          </p:cNvSpPr>
          <p:nvPr>
            <p:ph type="pic" idx="21"/>
          </p:nvPr>
        </p:nvSpPr>
        <p:spPr>
          <a:xfrm>
            <a:off x="5486400" y="-101600"/>
            <a:ext cx="6072419" cy="7067550"/>
          </a:xfrm>
          <a:prstGeom prst="rect">
            <a:avLst/>
          </a:prstGeom>
        </p:spPr>
        <p:txBody>
          <a:bodyPr lIns="91439" tIns="45719" rIns="91439" bIns="45719">
            <a:noAutofit/>
          </a:bodyPr>
          <a:lstStyle/>
          <a:p>
            <a:endParaRPr/>
          </a:p>
        </p:txBody>
      </p:sp>
      <p:sp>
        <p:nvSpPr>
          <p:cNvPr id="33" name="Slide Title"/>
          <p:cNvSpPr txBox="1">
            <a:spLocks noGrp="1"/>
          </p:cNvSpPr>
          <p:nvPr>
            <p:ph type="title" hasCustomPrompt="1"/>
          </p:nvPr>
        </p:nvSpPr>
        <p:spPr>
          <a:xfrm>
            <a:off x="603250" y="635000"/>
            <a:ext cx="4889500" cy="2941137"/>
          </a:xfrm>
          <a:prstGeom prst="rect">
            <a:avLst/>
          </a:prstGeom>
        </p:spPr>
        <p:txBody>
          <a:bodyPr anchor="b"/>
          <a:lstStyle/>
          <a:p>
            <a:r>
              <a:t>Slide Title</a:t>
            </a:r>
          </a:p>
        </p:txBody>
      </p:sp>
      <p:sp>
        <p:nvSpPr>
          <p:cNvPr id="34" name="Body Level One…"/>
          <p:cNvSpPr txBox="1">
            <a:spLocks noGrp="1"/>
          </p:cNvSpPr>
          <p:nvPr>
            <p:ph type="body" sz="quarter" idx="1" hasCustomPrompt="1"/>
          </p:nvPr>
        </p:nvSpPr>
        <p:spPr>
          <a:xfrm>
            <a:off x="603250" y="3530288"/>
            <a:ext cx="4889500" cy="2692712"/>
          </a:xfrm>
          <a:prstGeom prst="rect">
            <a:avLst/>
          </a:prstGeom>
        </p:spPr>
        <p:txBody>
          <a:bodyPr/>
          <a:lstStyle>
            <a:lvl1pPr marL="0" indent="0" defTabSz="412750">
              <a:lnSpc>
                <a:spcPct val="100000"/>
              </a:lnSpc>
              <a:spcBef>
                <a:spcPts val="0"/>
              </a:spcBef>
              <a:buSzTx/>
              <a:buNone/>
              <a:defRPr sz="2750" b="1"/>
            </a:lvl1pPr>
            <a:lvl2pPr marL="0" indent="228600" defTabSz="412750">
              <a:lnSpc>
                <a:spcPct val="100000"/>
              </a:lnSpc>
              <a:spcBef>
                <a:spcPts val="0"/>
              </a:spcBef>
              <a:buSzTx/>
              <a:buNone/>
              <a:defRPr sz="2750" b="1"/>
            </a:lvl2pPr>
            <a:lvl3pPr marL="0" indent="457200" defTabSz="412750">
              <a:lnSpc>
                <a:spcPct val="100000"/>
              </a:lnSpc>
              <a:spcBef>
                <a:spcPts val="0"/>
              </a:spcBef>
              <a:buSzTx/>
              <a:buNone/>
              <a:defRPr sz="2750" b="1"/>
            </a:lvl3pPr>
            <a:lvl4pPr marL="0" indent="685800" defTabSz="412750">
              <a:lnSpc>
                <a:spcPct val="100000"/>
              </a:lnSpc>
              <a:spcBef>
                <a:spcPts val="0"/>
              </a:spcBef>
              <a:buSzTx/>
              <a:buNone/>
              <a:defRPr sz="2750" b="1"/>
            </a:lvl4pPr>
            <a:lvl5pPr marL="0" indent="914400" defTabSz="412750">
              <a:lnSpc>
                <a:spcPct val="100000"/>
              </a:lnSpc>
              <a:spcBef>
                <a:spcPts val="0"/>
              </a:spcBef>
              <a:buSzTx/>
              <a:buNone/>
              <a:defRPr sz="2750" b="1"/>
            </a:lvl5pPr>
          </a:lstStyle>
          <a:p>
            <a:r>
              <a:t>Slide Subtitle</a:t>
            </a:r>
          </a:p>
          <a:p>
            <a:pPr lvl="1"/>
            <a:endParaRPr/>
          </a:p>
          <a:p>
            <a:pPr lvl="2"/>
            <a:endParaRPr/>
          </a:p>
          <a:p>
            <a:pPr lvl="3"/>
            <a:endParaRPr/>
          </a:p>
          <a:p>
            <a:pPr lvl="4"/>
            <a:endParaRPr/>
          </a:p>
        </p:txBody>
      </p:sp>
      <p:sp>
        <p:nvSpPr>
          <p:cNvPr id="35" name="Slide Number"/>
          <p:cNvSpPr txBox="1">
            <a:spLocks noGrp="1"/>
          </p:cNvSpPr>
          <p:nvPr>
            <p:ph type="sldNum" sz="quarter" idx="2"/>
          </p:nvPr>
        </p:nvSpPr>
        <p:spPr>
          <a:xfrm>
            <a:off x="5971048" y="6488825"/>
            <a:ext cx="243656" cy="241092"/>
          </a:xfrm>
          <a:prstGeom prst="rect">
            <a:avLst/>
          </a:prstGeom>
        </p:spPr>
        <p:txBody>
          <a:bodyPr/>
          <a:lstStyle/>
          <a:p>
            <a:pPr algn="ctr" eaLnBrk="1" fontAlgn="auto">
              <a:spcBef>
                <a:spcPts val="0"/>
              </a:spcBef>
              <a:spcAft>
                <a:spcPts val="0"/>
              </a:spcAft>
            </a:pPr>
            <a:fld id="{86CB4B4D-7CA3-9044-876B-883B54F8677D}" type="slidenum">
              <a:rPr lang="en-US" kern="0" smtClean="0">
                <a:latin typeface="Helvetica Neue"/>
                <a:sym typeface="Helvetica Neue"/>
              </a:rPr>
              <a:pPr algn="ctr" eaLnBrk="1" fontAlgn="auto">
                <a:spcBef>
                  <a:spcPts val="0"/>
                </a:spcBef>
                <a:spcAft>
                  <a:spcPts val="0"/>
                </a:spcAft>
              </a:pPr>
              <a:t>‹#›</a:t>
            </a:fld>
            <a:endParaRPr lang="en-US" kern="0">
              <a:latin typeface="Helvetica Neue"/>
              <a:sym typeface="Helvetica Neue"/>
            </a:endParaRPr>
          </a:p>
        </p:txBody>
      </p:sp>
    </p:spTree>
    <p:extLst>
      <p:ext uri="{BB962C8B-B14F-4D97-AF65-F5344CB8AC3E}">
        <p14:creationId xmlns:p14="http://schemas.microsoft.com/office/powerpoint/2010/main" val="926403175"/>
      </p:ext>
    </p:extLst>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42" name="Slide Title"/>
          <p:cNvSpPr txBox="1">
            <a:spLocks noGrp="1"/>
          </p:cNvSpPr>
          <p:nvPr>
            <p:ph type="title" hasCustomPrompt="1"/>
          </p:nvPr>
        </p:nvSpPr>
        <p:spPr>
          <a:prstGeom prst="rect">
            <a:avLst/>
          </a:prstGeom>
        </p:spPr>
        <p:txBody>
          <a:bodyPr/>
          <a:lstStyle/>
          <a:p>
            <a:r>
              <a:t>Slide Title</a:t>
            </a:r>
          </a:p>
        </p:txBody>
      </p:sp>
      <p:sp>
        <p:nvSpPr>
          <p:cNvPr id="43" name="Slide Subtitle"/>
          <p:cNvSpPr txBox="1">
            <a:spLocks noGrp="1"/>
          </p:cNvSpPr>
          <p:nvPr>
            <p:ph type="body" sz="quarter" idx="21" hasCustomPrompt="1"/>
          </p:nvPr>
        </p:nvSpPr>
        <p:spPr>
          <a:xfrm>
            <a:off x="603250" y="1186481"/>
            <a:ext cx="10985500" cy="467390"/>
          </a:xfrm>
          <a:prstGeom prst="rect">
            <a:avLst/>
          </a:prstGeom>
        </p:spPr>
        <p:txBody>
          <a:bodyPr lIns="45719" tIns="45719" rIns="45719" bIns="45719"/>
          <a:lstStyle>
            <a:lvl1pPr marL="0" indent="0" defTabSz="412750">
              <a:lnSpc>
                <a:spcPct val="100000"/>
              </a:lnSpc>
              <a:spcBef>
                <a:spcPts val="0"/>
              </a:spcBef>
              <a:buSzTx/>
              <a:buNone/>
              <a:defRPr sz="2750" b="1"/>
            </a:lvl1pPr>
          </a:lstStyle>
          <a:p>
            <a:r>
              <a:t>Slide Subtitle</a:t>
            </a:r>
          </a:p>
        </p:txBody>
      </p:sp>
      <p:sp>
        <p:nvSpPr>
          <p:cNvPr id="44" name="Body Level One…"/>
          <p:cNvSpPr txBox="1">
            <a:spLocks noGrp="1"/>
          </p:cNvSpPr>
          <p:nvPr>
            <p:ph type="body" idx="1" hasCustomPrompt="1"/>
          </p:nvPr>
        </p:nvSpPr>
        <p:spPr>
          <a:prstGeom prst="rect">
            <a:avLst/>
          </a:prstGeom>
        </p:spPr>
        <p:txBody>
          <a:bodyPr/>
          <a:lstStyle/>
          <a:p>
            <a:r>
              <a:t>Slide bullet text</a:t>
            </a:r>
          </a:p>
          <a:p>
            <a:pPr lvl="1"/>
            <a:endParaRPr/>
          </a:p>
          <a:p>
            <a:pPr lvl="2"/>
            <a:endParaRPr/>
          </a:p>
          <a:p>
            <a:pPr lvl="3"/>
            <a:endParaRPr/>
          </a:p>
          <a:p>
            <a:pPr lvl="4"/>
            <a:endParaRPr/>
          </a:p>
        </p:txBody>
      </p:sp>
      <p:sp>
        <p:nvSpPr>
          <p:cNvPr id="45" name="Slide Number"/>
          <p:cNvSpPr txBox="1">
            <a:spLocks noGrp="1"/>
          </p:cNvSpPr>
          <p:nvPr>
            <p:ph type="sldNum" sz="quarter" idx="2"/>
          </p:nvPr>
        </p:nvSpPr>
        <p:spPr>
          <a:prstGeom prst="rect">
            <a:avLst/>
          </a:prstGeom>
        </p:spPr>
        <p:txBody>
          <a:bodyPr/>
          <a:lstStyle/>
          <a:p>
            <a:pPr algn="ctr" eaLnBrk="1" fontAlgn="auto">
              <a:spcBef>
                <a:spcPts val="0"/>
              </a:spcBef>
              <a:spcAft>
                <a:spcPts val="0"/>
              </a:spcAft>
            </a:pPr>
            <a:fld id="{86CB4B4D-7CA3-9044-876B-883B54F8677D}" type="slidenum">
              <a:rPr lang="en-US" kern="0" smtClean="0">
                <a:latin typeface="Helvetica Neue"/>
                <a:sym typeface="Helvetica Neue"/>
              </a:rPr>
              <a:pPr algn="ctr" eaLnBrk="1" fontAlgn="auto">
                <a:spcBef>
                  <a:spcPts val="0"/>
                </a:spcBef>
                <a:spcAft>
                  <a:spcPts val="0"/>
                </a:spcAft>
              </a:pPr>
              <a:t>‹#›</a:t>
            </a:fld>
            <a:endParaRPr lang="en-US" kern="0">
              <a:latin typeface="Helvetica Neue"/>
              <a:sym typeface="Helvetica Neue"/>
            </a:endParaRPr>
          </a:p>
        </p:txBody>
      </p:sp>
    </p:spTree>
    <p:extLst>
      <p:ext uri="{BB962C8B-B14F-4D97-AF65-F5344CB8AC3E}">
        <p14:creationId xmlns:p14="http://schemas.microsoft.com/office/powerpoint/2010/main" val="4247495665"/>
      </p:ext>
    </p:extLst>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52" name="Body Level One…"/>
          <p:cNvSpPr txBox="1">
            <a:spLocks noGrp="1"/>
          </p:cNvSpPr>
          <p:nvPr>
            <p:ph type="body" idx="1" hasCustomPrompt="1"/>
          </p:nvPr>
        </p:nvSpPr>
        <p:spPr>
          <a:prstGeom prst="rect">
            <a:avLst/>
          </a:prstGeom>
        </p:spPr>
        <p:txBody>
          <a:bodyPr numCol="2" spcCol="1098550"/>
          <a:lstStyle/>
          <a:p>
            <a:r>
              <a:t>Slide bullet text</a:t>
            </a:r>
          </a:p>
          <a:p>
            <a:pPr lvl="1"/>
            <a:endParaRPr/>
          </a:p>
          <a:p>
            <a:pPr lvl="2"/>
            <a:endParaRPr/>
          </a:p>
          <a:p>
            <a:pPr lvl="3"/>
            <a:endParaRPr/>
          </a:p>
          <a:p>
            <a:pPr lvl="4"/>
            <a:endParaRPr/>
          </a:p>
        </p:txBody>
      </p:sp>
      <p:sp>
        <p:nvSpPr>
          <p:cNvPr id="53" name="Slide Number"/>
          <p:cNvSpPr txBox="1">
            <a:spLocks noGrp="1"/>
          </p:cNvSpPr>
          <p:nvPr>
            <p:ph type="sldNum" sz="quarter" idx="2"/>
          </p:nvPr>
        </p:nvSpPr>
        <p:spPr>
          <a:prstGeom prst="rect">
            <a:avLst/>
          </a:prstGeom>
        </p:spPr>
        <p:txBody>
          <a:bodyPr/>
          <a:lstStyle/>
          <a:p>
            <a:pPr algn="ctr" eaLnBrk="1" fontAlgn="auto">
              <a:spcBef>
                <a:spcPts val="0"/>
              </a:spcBef>
              <a:spcAft>
                <a:spcPts val="0"/>
              </a:spcAft>
            </a:pPr>
            <a:fld id="{86CB4B4D-7CA3-9044-876B-883B54F8677D}" type="slidenum">
              <a:rPr lang="en-US" kern="0" smtClean="0">
                <a:latin typeface="Helvetica Neue"/>
                <a:sym typeface="Helvetica Neue"/>
              </a:rPr>
              <a:pPr algn="ctr" eaLnBrk="1" fontAlgn="auto">
                <a:spcBef>
                  <a:spcPts val="0"/>
                </a:spcBef>
                <a:spcAft>
                  <a:spcPts val="0"/>
                </a:spcAft>
              </a:pPr>
              <a:t>‹#›</a:t>
            </a:fld>
            <a:endParaRPr lang="en-US" kern="0">
              <a:latin typeface="Helvetica Neue"/>
              <a:sym typeface="Helvetica Neue"/>
            </a:endParaRPr>
          </a:p>
        </p:txBody>
      </p:sp>
    </p:spTree>
    <p:extLst>
      <p:ext uri="{BB962C8B-B14F-4D97-AF65-F5344CB8AC3E}">
        <p14:creationId xmlns:p14="http://schemas.microsoft.com/office/powerpoint/2010/main" val="3855900152"/>
      </p:ext>
    </p:extLst>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0" name="Slide Subtitle"/>
          <p:cNvSpPr txBox="1">
            <a:spLocks noGrp="1"/>
          </p:cNvSpPr>
          <p:nvPr>
            <p:ph type="body" sz="quarter" idx="21" hasCustomPrompt="1"/>
          </p:nvPr>
        </p:nvSpPr>
        <p:spPr>
          <a:xfrm>
            <a:off x="603250" y="1186481"/>
            <a:ext cx="4889500" cy="467390"/>
          </a:xfrm>
          <a:prstGeom prst="rect">
            <a:avLst/>
          </a:prstGeom>
        </p:spPr>
        <p:txBody>
          <a:bodyPr lIns="45719" tIns="45719" rIns="45719" bIns="45719"/>
          <a:lstStyle>
            <a:lvl1pPr marL="0" indent="0" defTabSz="412750">
              <a:lnSpc>
                <a:spcPct val="100000"/>
              </a:lnSpc>
              <a:spcBef>
                <a:spcPts val="0"/>
              </a:spcBef>
              <a:buSzTx/>
              <a:buNone/>
              <a:defRPr sz="2750" b="1"/>
            </a:lvl1pPr>
          </a:lstStyle>
          <a:p>
            <a:r>
              <a:t>Slide Subtitle</a:t>
            </a:r>
          </a:p>
        </p:txBody>
      </p:sp>
      <p:sp>
        <p:nvSpPr>
          <p:cNvPr id="61" name="Body Level One…"/>
          <p:cNvSpPr txBox="1">
            <a:spLocks noGrp="1"/>
          </p:cNvSpPr>
          <p:nvPr>
            <p:ph type="body" sz="half" idx="1" hasCustomPrompt="1"/>
          </p:nvPr>
        </p:nvSpPr>
        <p:spPr>
          <a:xfrm>
            <a:off x="603250" y="2124252"/>
            <a:ext cx="4889500" cy="4128315"/>
          </a:xfrm>
          <a:prstGeom prst="rect">
            <a:avLst/>
          </a:prstGeom>
        </p:spPr>
        <p:txBody>
          <a:bodyPr/>
          <a:lstStyle/>
          <a:p>
            <a:r>
              <a:t>Slide bullet text</a:t>
            </a:r>
          </a:p>
          <a:p>
            <a:pPr lvl="1"/>
            <a:endParaRPr/>
          </a:p>
          <a:p>
            <a:pPr lvl="2"/>
            <a:endParaRPr/>
          </a:p>
          <a:p>
            <a:pPr lvl="3"/>
            <a:endParaRPr/>
          </a:p>
          <a:p>
            <a:pPr lvl="4"/>
            <a:endParaRPr/>
          </a:p>
        </p:txBody>
      </p:sp>
      <p:sp>
        <p:nvSpPr>
          <p:cNvPr id="62" name="660384004_1290x1720.jpg"/>
          <p:cNvSpPr>
            <a:spLocks noGrp="1"/>
          </p:cNvSpPr>
          <p:nvPr>
            <p:ph type="pic" idx="22"/>
          </p:nvPr>
        </p:nvSpPr>
        <p:spPr>
          <a:xfrm>
            <a:off x="6096000" y="-203633"/>
            <a:ext cx="5458437" cy="7277916"/>
          </a:xfrm>
          <a:prstGeom prst="rect">
            <a:avLst/>
          </a:prstGeom>
        </p:spPr>
        <p:txBody>
          <a:bodyPr lIns="91439" tIns="45719" rIns="91439" bIns="45719">
            <a:noAutofit/>
          </a:bodyPr>
          <a:lstStyle/>
          <a:p>
            <a:endParaRPr/>
          </a:p>
        </p:txBody>
      </p:sp>
      <p:sp>
        <p:nvSpPr>
          <p:cNvPr id="63" name="Slide Title"/>
          <p:cNvSpPr txBox="1">
            <a:spLocks noGrp="1"/>
          </p:cNvSpPr>
          <p:nvPr>
            <p:ph type="title" hasCustomPrompt="1"/>
          </p:nvPr>
        </p:nvSpPr>
        <p:spPr>
          <a:xfrm>
            <a:off x="603250" y="539750"/>
            <a:ext cx="4889500" cy="717550"/>
          </a:xfrm>
          <a:prstGeom prst="rect">
            <a:avLst/>
          </a:prstGeom>
        </p:spPr>
        <p:txBody>
          <a:bodyPr/>
          <a:lstStyle/>
          <a:p>
            <a:r>
              <a:t>Slide Title</a:t>
            </a:r>
          </a:p>
        </p:txBody>
      </p:sp>
      <p:sp>
        <p:nvSpPr>
          <p:cNvPr id="64" name="Slide Number"/>
          <p:cNvSpPr txBox="1">
            <a:spLocks noGrp="1"/>
          </p:cNvSpPr>
          <p:nvPr>
            <p:ph type="sldNum" sz="quarter" idx="2"/>
          </p:nvPr>
        </p:nvSpPr>
        <p:spPr>
          <a:prstGeom prst="rect">
            <a:avLst/>
          </a:prstGeom>
        </p:spPr>
        <p:txBody>
          <a:bodyPr/>
          <a:lstStyle/>
          <a:p>
            <a:pPr algn="ctr" eaLnBrk="1" fontAlgn="auto">
              <a:spcBef>
                <a:spcPts val="0"/>
              </a:spcBef>
              <a:spcAft>
                <a:spcPts val="0"/>
              </a:spcAft>
            </a:pPr>
            <a:fld id="{86CB4B4D-7CA3-9044-876B-883B54F8677D}" type="slidenum">
              <a:rPr lang="en-US" kern="0" smtClean="0">
                <a:latin typeface="Helvetica Neue"/>
                <a:sym typeface="Helvetica Neue"/>
              </a:rPr>
              <a:pPr algn="ctr" eaLnBrk="1" fontAlgn="auto">
                <a:spcBef>
                  <a:spcPts val="0"/>
                </a:spcBef>
                <a:spcAft>
                  <a:spcPts val="0"/>
                </a:spcAft>
              </a:pPr>
              <a:t>‹#›</a:t>
            </a:fld>
            <a:endParaRPr lang="en-US" kern="0">
              <a:latin typeface="Helvetica Neue"/>
              <a:sym typeface="Helvetica Neue"/>
            </a:endParaRPr>
          </a:p>
        </p:txBody>
      </p:sp>
    </p:spTree>
    <p:extLst>
      <p:ext uri="{BB962C8B-B14F-4D97-AF65-F5344CB8AC3E}">
        <p14:creationId xmlns:p14="http://schemas.microsoft.com/office/powerpoint/2010/main" val="1170682794"/>
      </p:ext>
    </p:extLst>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type="tx">
  <p:cSld name="Section">
    <p:spTree>
      <p:nvGrpSpPr>
        <p:cNvPr id="1" name=""/>
        <p:cNvGrpSpPr/>
        <p:nvPr/>
      </p:nvGrpSpPr>
      <p:grpSpPr>
        <a:xfrm>
          <a:off x="0" y="0"/>
          <a:ext cx="0" cy="0"/>
          <a:chOff x="0" y="0"/>
          <a:chExt cx="0" cy="0"/>
        </a:xfrm>
      </p:grpSpPr>
      <p:sp>
        <p:nvSpPr>
          <p:cNvPr id="71" name="Section Title"/>
          <p:cNvSpPr txBox="1">
            <a:spLocks noGrp="1"/>
          </p:cNvSpPr>
          <p:nvPr>
            <p:ph type="title" hasCustomPrompt="1"/>
          </p:nvPr>
        </p:nvSpPr>
        <p:spPr>
          <a:xfrm>
            <a:off x="603248" y="2266950"/>
            <a:ext cx="10985502" cy="2324100"/>
          </a:xfrm>
          <a:prstGeom prst="rect">
            <a:avLst/>
          </a:prstGeom>
        </p:spPr>
        <p:txBody>
          <a:bodyPr anchor="ctr"/>
          <a:lstStyle>
            <a:lvl1pPr>
              <a:defRPr sz="5800" b="0" spc="-116">
                <a:latin typeface="Helvetica Neue Medium"/>
                <a:ea typeface="Helvetica Neue Medium"/>
                <a:cs typeface="Helvetica Neue Medium"/>
                <a:sym typeface="Helvetica Neue Medium"/>
              </a:defRPr>
            </a:lvl1pPr>
          </a:lstStyle>
          <a:p>
            <a:r>
              <a:t>Section Title</a:t>
            </a:r>
          </a:p>
        </p:txBody>
      </p:sp>
      <p:sp>
        <p:nvSpPr>
          <p:cNvPr id="72" name="Slide Number"/>
          <p:cNvSpPr txBox="1">
            <a:spLocks noGrp="1"/>
          </p:cNvSpPr>
          <p:nvPr>
            <p:ph type="sldNum" sz="quarter" idx="2"/>
          </p:nvPr>
        </p:nvSpPr>
        <p:spPr>
          <a:xfrm>
            <a:off x="5971048" y="6488825"/>
            <a:ext cx="243656" cy="241092"/>
          </a:xfrm>
          <a:prstGeom prst="rect">
            <a:avLst/>
          </a:prstGeom>
        </p:spPr>
        <p:txBody>
          <a:bodyPr/>
          <a:lstStyle/>
          <a:p>
            <a:pPr algn="ctr" eaLnBrk="1" fontAlgn="auto">
              <a:spcBef>
                <a:spcPts val="0"/>
              </a:spcBef>
              <a:spcAft>
                <a:spcPts val="0"/>
              </a:spcAft>
            </a:pPr>
            <a:fld id="{86CB4B4D-7CA3-9044-876B-883B54F8677D}" type="slidenum">
              <a:rPr lang="en-US" kern="0" smtClean="0">
                <a:latin typeface="Helvetica Neue"/>
                <a:sym typeface="Helvetica Neue"/>
              </a:rPr>
              <a:pPr algn="ctr" eaLnBrk="1" fontAlgn="auto">
                <a:spcBef>
                  <a:spcPts val="0"/>
                </a:spcBef>
                <a:spcAft>
                  <a:spcPts val="0"/>
                </a:spcAft>
              </a:pPr>
              <a:t>‹#›</a:t>
            </a:fld>
            <a:endParaRPr lang="en-US" kern="0">
              <a:latin typeface="Helvetica Neue"/>
              <a:sym typeface="Helvetica Neue"/>
            </a:endParaRPr>
          </a:p>
        </p:txBody>
      </p:sp>
    </p:spTree>
    <p:extLst>
      <p:ext uri="{BB962C8B-B14F-4D97-AF65-F5344CB8AC3E}">
        <p14:creationId xmlns:p14="http://schemas.microsoft.com/office/powerpoint/2010/main" val="3584223090"/>
      </p:ext>
    </p:extLst>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79" name="Slide Title"/>
          <p:cNvSpPr txBox="1">
            <a:spLocks noGrp="1"/>
          </p:cNvSpPr>
          <p:nvPr>
            <p:ph type="title" hasCustomPrompt="1"/>
          </p:nvPr>
        </p:nvSpPr>
        <p:spPr>
          <a:xfrm>
            <a:off x="603250" y="539750"/>
            <a:ext cx="10985500" cy="717475"/>
          </a:xfrm>
          <a:prstGeom prst="rect">
            <a:avLst/>
          </a:prstGeom>
        </p:spPr>
        <p:txBody>
          <a:bodyPr/>
          <a:lstStyle/>
          <a:p>
            <a:r>
              <a:t>Slide Title</a:t>
            </a:r>
          </a:p>
        </p:txBody>
      </p:sp>
      <p:sp>
        <p:nvSpPr>
          <p:cNvPr id="80" name="Slide Subtitle"/>
          <p:cNvSpPr txBox="1">
            <a:spLocks noGrp="1"/>
          </p:cNvSpPr>
          <p:nvPr>
            <p:ph type="body" sz="quarter" idx="21" hasCustomPrompt="1"/>
          </p:nvPr>
        </p:nvSpPr>
        <p:spPr>
          <a:xfrm>
            <a:off x="603250" y="1186481"/>
            <a:ext cx="10985500" cy="467390"/>
          </a:xfrm>
          <a:prstGeom prst="rect">
            <a:avLst/>
          </a:prstGeom>
        </p:spPr>
        <p:txBody>
          <a:bodyPr lIns="45719" tIns="45719" rIns="45719" bIns="45719"/>
          <a:lstStyle>
            <a:lvl1pPr marL="0" indent="0" defTabSz="412750">
              <a:lnSpc>
                <a:spcPct val="100000"/>
              </a:lnSpc>
              <a:spcBef>
                <a:spcPts val="0"/>
              </a:spcBef>
              <a:buSzTx/>
              <a:buNone/>
              <a:defRPr sz="2750" b="1"/>
            </a:lvl1pPr>
          </a:lstStyle>
          <a:p>
            <a:r>
              <a:t>Slide Subtitle</a:t>
            </a:r>
          </a:p>
        </p:txBody>
      </p:sp>
      <p:sp>
        <p:nvSpPr>
          <p:cNvPr id="81" name="Slide Number"/>
          <p:cNvSpPr txBox="1">
            <a:spLocks noGrp="1"/>
          </p:cNvSpPr>
          <p:nvPr>
            <p:ph type="sldNum" sz="quarter" idx="2"/>
          </p:nvPr>
        </p:nvSpPr>
        <p:spPr>
          <a:prstGeom prst="rect">
            <a:avLst/>
          </a:prstGeom>
        </p:spPr>
        <p:txBody>
          <a:bodyPr/>
          <a:lstStyle/>
          <a:p>
            <a:pPr algn="ctr" eaLnBrk="1" fontAlgn="auto">
              <a:spcBef>
                <a:spcPts val="0"/>
              </a:spcBef>
              <a:spcAft>
                <a:spcPts val="0"/>
              </a:spcAft>
            </a:pPr>
            <a:fld id="{86CB4B4D-7CA3-9044-876B-883B54F8677D}" type="slidenum">
              <a:rPr lang="en-US" kern="0" smtClean="0">
                <a:latin typeface="Helvetica Neue"/>
                <a:sym typeface="Helvetica Neue"/>
              </a:rPr>
              <a:pPr algn="ctr" eaLnBrk="1" fontAlgn="auto">
                <a:spcBef>
                  <a:spcPts val="0"/>
                </a:spcBef>
                <a:spcAft>
                  <a:spcPts val="0"/>
                </a:spcAft>
              </a:pPr>
              <a:t>‹#›</a:t>
            </a:fld>
            <a:endParaRPr lang="en-US" kern="0">
              <a:latin typeface="Helvetica Neue"/>
              <a:sym typeface="Helvetica Neue"/>
            </a:endParaRPr>
          </a:p>
        </p:txBody>
      </p:sp>
    </p:spTree>
    <p:extLst>
      <p:ext uri="{BB962C8B-B14F-4D97-AF65-F5344CB8AC3E}">
        <p14:creationId xmlns:p14="http://schemas.microsoft.com/office/powerpoint/2010/main" val="3431412937"/>
      </p:ext>
    </p:extLst>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type="tx">
  <p:cSld name="Agenda">
    <p:spTree>
      <p:nvGrpSpPr>
        <p:cNvPr id="1" name=""/>
        <p:cNvGrpSpPr/>
        <p:nvPr/>
      </p:nvGrpSpPr>
      <p:grpSpPr>
        <a:xfrm>
          <a:off x="0" y="0"/>
          <a:ext cx="0" cy="0"/>
          <a:chOff x="0" y="0"/>
          <a:chExt cx="0" cy="0"/>
        </a:xfrm>
      </p:grpSpPr>
      <p:sp>
        <p:nvSpPr>
          <p:cNvPr id="88" name="Agenda Title"/>
          <p:cNvSpPr txBox="1">
            <a:spLocks noGrp="1"/>
          </p:cNvSpPr>
          <p:nvPr>
            <p:ph type="title" hasCustomPrompt="1"/>
          </p:nvPr>
        </p:nvSpPr>
        <p:spPr>
          <a:xfrm>
            <a:off x="603250" y="539750"/>
            <a:ext cx="10985500" cy="717550"/>
          </a:xfrm>
          <a:prstGeom prst="rect">
            <a:avLst/>
          </a:prstGeom>
        </p:spPr>
        <p:txBody>
          <a:bodyPr/>
          <a:lstStyle/>
          <a:p>
            <a:r>
              <a:t>Agenda Title</a:t>
            </a:r>
          </a:p>
        </p:txBody>
      </p:sp>
      <p:sp>
        <p:nvSpPr>
          <p:cNvPr id="89" name="Agenda Subtitle"/>
          <p:cNvSpPr txBox="1">
            <a:spLocks noGrp="1"/>
          </p:cNvSpPr>
          <p:nvPr>
            <p:ph type="body" sz="quarter" idx="21" hasCustomPrompt="1"/>
          </p:nvPr>
        </p:nvSpPr>
        <p:spPr>
          <a:xfrm>
            <a:off x="603250" y="1186481"/>
            <a:ext cx="10985500" cy="467390"/>
          </a:xfrm>
          <a:prstGeom prst="rect">
            <a:avLst/>
          </a:prstGeom>
        </p:spPr>
        <p:txBody>
          <a:bodyPr lIns="45719" tIns="45719" rIns="45719" bIns="45719"/>
          <a:lstStyle>
            <a:lvl1pPr marL="0" indent="0" defTabSz="412750">
              <a:lnSpc>
                <a:spcPct val="100000"/>
              </a:lnSpc>
              <a:spcBef>
                <a:spcPts val="0"/>
              </a:spcBef>
              <a:buSzTx/>
              <a:buNone/>
              <a:defRPr sz="2750" b="1"/>
            </a:lvl1pPr>
          </a:lstStyle>
          <a:p>
            <a:r>
              <a:t>Agenda Subtitle</a:t>
            </a:r>
          </a:p>
        </p:txBody>
      </p:sp>
      <p:sp>
        <p:nvSpPr>
          <p:cNvPr id="90" name="Body Level One…"/>
          <p:cNvSpPr txBox="1">
            <a:spLocks noGrp="1"/>
          </p:cNvSpPr>
          <p:nvPr>
            <p:ph type="body" idx="1" hasCustomPrompt="1"/>
          </p:nvPr>
        </p:nvSpPr>
        <p:spPr>
          <a:prstGeom prst="rect">
            <a:avLst/>
          </a:prstGeom>
        </p:spPr>
        <p:txBody>
          <a:bodyPr/>
          <a:lstStyle>
            <a:lvl1pPr marL="0" indent="0" defTabSz="412750">
              <a:lnSpc>
                <a:spcPct val="100000"/>
              </a:lnSpc>
              <a:spcBef>
                <a:spcPts val="900"/>
              </a:spcBef>
              <a:buSzTx/>
              <a:buNone/>
              <a:defRPr sz="2750" spc="-28"/>
            </a:lvl1pPr>
            <a:lvl2pPr marL="0" indent="228600" defTabSz="412750">
              <a:lnSpc>
                <a:spcPct val="100000"/>
              </a:lnSpc>
              <a:spcBef>
                <a:spcPts val="900"/>
              </a:spcBef>
              <a:buSzTx/>
              <a:buNone/>
              <a:defRPr sz="2750" spc="-28"/>
            </a:lvl2pPr>
            <a:lvl3pPr marL="0" indent="457200" defTabSz="412750">
              <a:lnSpc>
                <a:spcPct val="100000"/>
              </a:lnSpc>
              <a:spcBef>
                <a:spcPts val="900"/>
              </a:spcBef>
              <a:buSzTx/>
              <a:buNone/>
              <a:defRPr sz="2750" spc="-28"/>
            </a:lvl3pPr>
            <a:lvl4pPr marL="0" indent="685800" defTabSz="412750">
              <a:lnSpc>
                <a:spcPct val="100000"/>
              </a:lnSpc>
              <a:spcBef>
                <a:spcPts val="900"/>
              </a:spcBef>
              <a:buSzTx/>
              <a:buNone/>
              <a:defRPr sz="2750" spc="-28"/>
            </a:lvl4pPr>
            <a:lvl5pPr marL="0" indent="914400" defTabSz="412750">
              <a:lnSpc>
                <a:spcPct val="100000"/>
              </a:lnSpc>
              <a:spcBef>
                <a:spcPts val="900"/>
              </a:spcBef>
              <a:buSzTx/>
              <a:buNone/>
              <a:defRPr sz="2750" spc="-28"/>
            </a:lvl5pPr>
          </a:lstStyle>
          <a:p>
            <a:r>
              <a:t>Agenda Topics</a:t>
            </a:r>
          </a:p>
          <a:p>
            <a:pPr lvl="1"/>
            <a:endParaRPr/>
          </a:p>
          <a:p>
            <a:pPr lvl="2"/>
            <a:endParaRPr/>
          </a:p>
          <a:p>
            <a:pPr lvl="3"/>
            <a:endParaRPr/>
          </a:p>
          <a:p>
            <a:pPr lvl="4"/>
            <a:endParaRPr/>
          </a:p>
        </p:txBody>
      </p:sp>
      <p:sp>
        <p:nvSpPr>
          <p:cNvPr id="91" name="Slide Number"/>
          <p:cNvSpPr txBox="1">
            <a:spLocks noGrp="1"/>
          </p:cNvSpPr>
          <p:nvPr>
            <p:ph type="sldNum" sz="quarter" idx="2"/>
          </p:nvPr>
        </p:nvSpPr>
        <p:spPr>
          <a:prstGeom prst="rect">
            <a:avLst/>
          </a:prstGeom>
        </p:spPr>
        <p:txBody>
          <a:bodyPr/>
          <a:lstStyle/>
          <a:p>
            <a:pPr algn="ctr" eaLnBrk="1" fontAlgn="auto">
              <a:spcBef>
                <a:spcPts val="0"/>
              </a:spcBef>
              <a:spcAft>
                <a:spcPts val="0"/>
              </a:spcAft>
            </a:pPr>
            <a:fld id="{86CB4B4D-7CA3-9044-876B-883B54F8677D}" type="slidenum">
              <a:rPr lang="en-US" kern="0" smtClean="0">
                <a:latin typeface="Helvetica Neue"/>
                <a:sym typeface="Helvetica Neue"/>
              </a:rPr>
              <a:pPr algn="ctr" eaLnBrk="1" fontAlgn="auto">
                <a:spcBef>
                  <a:spcPts val="0"/>
                </a:spcBef>
                <a:spcAft>
                  <a:spcPts val="0"/>
                </a:spcAft>
              </a:pPr>
              <a:t>‹#›</a:t>
            </a:fld>
            <a:endParaRPr lang="en-US" kern="0">
              <a:latin typeface="Helvetica Neue"/>
              <a:sym typeface="Helvetica Neue"/>
            </a:endParaRPr>
          </a:p>
        </p:txBody>
      </p:sp>
    </p:spTree>
    <p:extLst>
      <p:ext uri="{BB962C8B-B14F-4D97-AF65-F5344CB8AC3E}">
        <p14:creationId xmlns:p14="http://schemas.microsoft.com/office/powerpoint/2010/main" val="2825026203"/>
      </p:ext>
    </p:extLst>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type="tx">
  <p:cSld name="Statement">
    <p:spTree>
      <p:nvGrpSpPr>
        <p:cNvPr id="1" name=""/>
        <p:cNvGrpSpPr/>
        <p:nvPr/>
      </p:nvGrpSpPr>
      <p:grpSpPr>
        <a:xfrm>
          <a:off x="0" y="0"/>
          <a:ext cx="0" cy="0"/>
          <a:chOff x="0" y="0"/>
          <a:chExt cx="0" cy="0"/>
        </a:xfrm>
      </p:grpSpPr>
      <p:sp>
        <p:nvSpPr>
          <p:cNvPr id="98" name="Body Level One…"/>
          <p:cNvSpPr txBox="1">
            <a:spLocks noGrp="1"/>
          </p:cNvSpPr>
          <p:nvPr>
            <p:ph type="body" sz="half" idx="1" hasCustomPrompt="1"/>
          </p:nvPr>
        </p:nvSpPr>
        <p:spPr>
          <a:xfrm>
            <a:off x="603250" y="2460422"/>
            <a:ext cx="10985500" cy="1937157"/>
          </a:xfrm>
          <a:prstGeom prst="rect">
            <a:avLst/>
          </a:prstGeom>
        </p:spPr>
        <p:txBody>
          <a:bodyPr anchor="ctr"/>
          <a:lstStyle>
            <a:lvl1pPr marL="0" indent="0" algn="ctr">
              <a:lnSpc>
                <a:spcPct val="80000"/>
              </a:lnSpc>
              <a:spcBef>
                <a:spcPts val="0"/>
              </a:spcBef>
              <a:buSzTx/>
              <a:buNone/>
              <a:defRPr sz="5800" spc="-116">
                <a:latin typeface="Helvetica Neue Medium"/>
                <a:ea typeface="Helvetica Neue Medium"/>
                <a:cs typeface="Helvetica Neue Medium"/>
                <a:sym typeface="Helvetica Neue Medium"/>
              </a:defRPr>
            </a:lvl1pPr>
            <a:lvl2pPr marL="0" indent="228600" algn="ctr">
              <a:lnSpc>
                <a:spcPct val="80000"/>
              </a:lnSpc>
              <a:spcBef>
                <a:spcPts val="0"/>
              </a:spcBef>
              <a:buSzTx/>
              <a:buNone/>
              <a:defRPr sz="5800" spc="-116">
                <a:latin typeface="Helvetica Neue Medium"/>
                <a:ea typeface="Helvetica Neue Medium"/>
                <a:cs typeface="Helvetica Neue Medium"/>
                <a:sym typeface="Helvetica Neue Medium"/>
              </a:defRPr>
            </a:lvl2pPr>
            <a:lvl3pPr marL="0" indent="457200" algn="ctr">
              <a:lnSpc>
                <a:spcPct val="80000"/>
              </a:lnSpc>
              <a:spcBef>
                <a:spcPts val="0"/>
              </a:spcBef>
              <a:buSzTx/>
              <a:buNone/>
              <a:defRPr sz="5800" spc="-116">
                <a:latin typeface="Helvetica Neue Medium"/>
                <a:ea typeface="Helvetica Neue Medium"/>
                <a:cs typeface="Helvetica Neue Medium"/>
                <a:sym typeface="Helvetica Neue Medium"/>
              </a:defRPr>
            </a:lvl3pPr>
            <a:lvl4pPr marL="0" indent="685800" algn="ctr">
              <a:lnSpc>
                <a:spcPct val="80000"/>
              </a:lnSpc>
              <a:spcBef>
                <a:spcPts val="0"/>
              </a:spcBef>
              <a:buSzTx/>
              <a:buNone/>
              <a:defRPr sz="5800" spc="-116">
                <a:latin typeface="Helvetica Neue Medium"/>
                <a:ea typeface="Helvetica Neue Medium"/>
                <a:cs typeface="Helvetica Neue Medium"/>
                <a:sym typeface="Helvetica Neue Medium"/>
              </a:defRPr>
            </a:lvl4pPr>
            <a:lvl5pPr marL="0" indent="914400" algn="ctr">
              <a:lnSpc>
                <a:spcPct val="80000"/>
              </a:lnSpc>
              <a:spcBef>
                <a:spcPts val="0"/>
              </a:spcBef>
              <a:buSzTx/>
              <a:buNone/>
              <a:defRPr sz="5800" spc="-116">
                <a:latin typeface="Helvetica Neue Medium"/>
                <a:ea typeface="Helvetica Neue Medium"/>
                <a:cs typeface="Helvetica Neue Medium"/>
                <a:sym typeface="Helvetica Neue Medium"/>
              </a:defRPr>
            </a:lvl5pPr>
          </a:lstStyle>
          <a:p>
            <a:r>
              <a:t>Statement</a:t>
            </a:r>
          </a:p>
          <a:p>
            <a:pPr lvl="1"/>
            <a:endParaRPr/>
          </a:p>
          <a:p>
            <a:pPr lvl="2"/>
            <a:endParaRPr/>
          </a:p>
          <a:p>
            <a:pPr lvl="3"/>
            <a:endParaRPr/>
          </a:p>
          <a:p>
            <a:pPr lvl="4"/>
            <a:endParaRPr/>
          </a:p>
        </p:txBody>
      </p:sp>
      <p:sp>
        <p:nvSpPr>
          <p:cNvPr id="99" name="Slide Number"/>
          <p:cNvSpPr txBox="1">
            <a:spLocks noGrp="1"/>
          </p:cNvSpPr>
          <p:nvPr>
            <p:ph type="sldNum" sz="quarter" idx="2"/>
          </p:nvPr>
        </p:nvSpPr>
        <p:spPr>
          <a:prstGeom prst="rect">
            <a:avLst/>
          </a:prstGeom>
        </p:spPr>
        <p:txBody>
          <a:bodyPr/>
          <a:lstStyle/>
          <a:p>
            <a:pPr algn="ctr" eaLnBrk="1" fontAlgn="auto">
              <a:spcBef>
                <a:spcPts val="0"/>
              </a:spcBef>
              <a:spcAft>
                <a:spcPts val="0"/>
              </a:spcAft>
            </a:pPr>
            <a:fld id="{86CB4B4D-7CA3-9044-876B-883B54F8677D}" type="slidenum">
              <a:rPr lang="en-US" kern="0" smtClean="0">
                <a:latin typeface="Helvetica Neue"/>
                <a:sym typeface="Helvetica Neue"/>
              </a:rPr>
              <a:pPr algn="ctr" eaLnBrk="1" fontAlgn="auto">
                <a:spcBef>
                  <a:spcPts val="0"/>
                </a:spcBef>
                <a:spcAft>
                  <a:spcPts val="0"/>
                </a:spcAft>
              </a:pPr>
              <a:t>‹#›</a:t>
            </a:fld>
            <a:endParaRPr lang="en-US" kern="0">
              <a:latin typeface="Helvetica Neue"/>
              <a:sym typeface="Helvetica Neue"/>
            </a:endParaRPr>
          </a:p>
        </p:txBody>
      </p:sp>
    </p:spTree>
    <p:extLst>
      <p:ext uri="{BB962C8B-B14F-4D97-AF65-F5344CB8AC3E}">
        <p14:creationId xmlns:p14="http://schemas.microsoft.com/office/powerpoint/2010/main" val="2477775184"/>
      </p:ext>
    </p:extLst>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p="http://schemas.openxmlformats.org/presentationml/2006/main" type="tx">
  <p:cSld name="Big Fact">
    <p:spTree>
      <p:nvGrpSpPr>
        <p:cNvPr id="1" name=""/>
        <p:cNvGrpSpPr/>
        <p:nvPr/>
      </p:nvGrpSpPr>
      <p:grpSpPr>
        <a:xfrm>
          <a:off x="0" y="0"/>
          <a:ext cx="0" cy="0"/>
          <a:chOff x="0" y="0"/>
          <a:chExt cx="0" cy="0"/>
        </a:xfrm>
      </p:grpSpPr>
      <p:sp>
        <p:nvSpPr>
          <p:cNvPr id="106" name="Body Level One…"/>
          <p:cNvSpPr txBox="1">
            <a:spLocks noGrp="1"/>
          </p:cNvSpPr>
          <p:nvPr>
            <p:ph type="body" idx="1" hasCustomPrompt="1"/>
          </p:nvPr>
        </p:nvSpPr>
        <p:spPr>
          <a:xfrm>
            <a:off x="603250" y="537964"/>
            <a:ext cx="10985500" cy="3620792"/>
          </a:xfrm>
          <a:prstGeom prst="rect">
            <a:avLst/>
          </a:prstGeom>
        </p:spPr>
        <p:txBody>
          <a:bodyPr anchor="b"/>
          <a:lstStyle>
            <a:lvl1pPr marL="0" indent="0" algn="ctr">
              <a:lnSpc>
                <a:spcPct val="80000"/>
              </a:lnSpc>
              <a:spcBef>
                <a:spcPts val="0"/>
              </a:spcBef>
              <a:buSzTx/>
              <a:buNone/>
              <a:defRPr sz="12500" b="1" spc="-125"/>
            </a:lvl1pPr>
            <a:lvl2pPr marL="0" indent="228600" algn="ctr">
              <a:lnSpc>
                <a:spcPct val="80000"/>
              </a:lnSpc>
              <a:spcBef>
                <a:spcPts val="0"/>
              </a:spcBef>
              <a:buSzTx/>
              <a:buNone/>
              <a:defRPr sz="12500" b="1" spc="-125"/>
            </a:lvl2pPr>
            <a:lvl3pPr marL="0" indent="457200" algn="ctr">
              <a:lnSpc>
                <a:spcPct val="80000"/>
              </a:lnSpc>
              <a:spcBef>
                <a:spcPts val="0"/>
              </a:spcBef>
              <a:buSzTx/>
              <a:buNone/>
              <a:defRPr sz="12500" b="1" spc="-125"/>
            </a:lvl3pPr>
            <a:lvl4pPr marL="0" indent="685800" algn="ctr">
              <a:lnSpc>
                <a:spcPct val="80000"/>
              </a:lnSpc>
              <a:spcBef>
                <a:spcPts val="0"/>
              </a:spcBef>
              <a:buSzTx/>
              <a:buNone/>
              <a:defRPr sz="12500" b="1" spc="-125"/>
            </a:lvl4pPr>
            <a:lvl5pPr marL="0" indent="914400" algn="ctr">
              <a:lnSpc>
                <a:spcPct val="80000"/>
              </a:lnSpc>
              <a:spcBef>
                <a:spcPts val="0"/>
              </a:spcBef>
              <a:buSzTx/>
              <a:buNone/>
              <a:defRPr sz="12500" b="1" spc="-125"/>
            </a:lvl5pPr>
          </a:lstStyle>
          <a:p>
            <a:r>
              <a:t>100%</a:t>
            </a:r>
          </a:p>
          <a:p>
            <a:pPr lvl="1"/>
            <a:endParaRPr/>
          </a:p>
          <a:p>
            <a:pPr lvl="2"/>
            <a:endParaRPr/>
          </a:p>
          <a:p>
            <a:pPr lvl="3"/>
            <a:endParaRPr/>
          </a:p>
          <a:p>
            <a:pPr lvl="4"/>
            <a:endParaRPr/>
          </a:p>
        </p:txBody>
      </p:sp>
      <p:sp>
        <p:nvSpPr>
          <p:cNvPr id="107" name="Fact information"/>
          <p:cNvSpPr txBox="1">
            <a:spLocks noGrp="1"/>
          </p:cNvSpPr>
          <p:nvPr>
            <p:ph type="body" sz="quarter" idx="21" hasCustomPrompt="1"/>
          </p:nvPr>
        </p:nvSpPr>
        <p:spPr>
          <a:xfrm>
            <a:off x="603250" y="4131090"/>
            <a:ext cx="10985500" cy="467390"/>
          </a:xfrm>
          <a:prstGeom prst="rect">
            <a:avLst/>
          </a:prstGeom>
        </p:spPr>
        <p:txBody>
          <a:bodyPr lIns="45719" tIns="45719" rIns="45719" bIns="45719"/>
          <a:lstStyle>
            <a:lvl1pPr marL="0" indent="0" algn="ctr" defTabSz="412750">
              <a:lnSpc>
                <a:spcPct val="100000"/>
              </a:lnSpc>
              <a:spcBef>
                <a:spcPts val="0"/>
              </a:spcBef>
              <a:buSzTx/>
              <a:buNone/>
              <a:defRPr sz="2750" b="1"/>
            </a:lvl1pPr>
          </a:lstStyle>
          <a:p>
            <a:r>
              <a:t>Fact information</a:t>
            </a:r>
          </a:p>
        </p:txBody>
      </p:sp>
      <p:sp>
        <p:nvSpPr>
          <p:cNvPr id="108" name="Slide Number"/>
          <p:cNvSpPr txBox="1">
            <a:spLocks noGrp="1"/>
          </p:cNvSpPr>
          <p:nvPr>
            <p:ph type="sldNum" sz="quarter" idx="2"/>
          </p:nvPr>
        </p:nvSpPr>
        <p:spPr>
          <a:prstGeom prst="rect">
            <a:avLst/>
          </a:prstGeom>
        </p:spPr>
        <p:txBody>
          <a:bodyPr/>
          <a:lstStyle/>
          <a:p>
            <a:pPr algn="ctr" eaLnBrk="1" fontAlgn="auto">
              <a:spcBef>
                <a:spcPts val="0"/>
              </a:spcBef>
              <a:spcAft>
                <a:spcPts val="0"/>
              </a:spcAft>
            </a:pPr>
            <a:fld id="{86CB4B4D-7CA3-9044-876B-883B54F8677D}" type="slidenum">
              <a:rPr lang="en-US" kern="0" smtClean="0">
                <a:latin typeface="Helvetica Neue"/>
                <a:sym typeface="Helvetica Neue"/>
              </a:rPr>
              <a:pPr algn="ctr" eaLnBrk="1" fontAlgn="auto">
                <a:spcBef>
                  <a:spcPts val="0"/>
                </a:spcBef>
                <a:spcAft>
                  <a:spcPts val="0"/>
                </a:spcAft>
              </a:pPr>
              <a:t>‹#›</a:t>
            </a:fld>
            <a:endParaRPr lang="en-US" kern="0">
              <a:latin typeface="Helvetica Neue"/>
              <a:sym typeface="Helvetica Neue"/>
            </a:endParaRPr>
          </a:p>
        </p:txBody>
      </p:sp>
    </p:spTree>
    <p:extLst>
      <p:ext uri="{BB962C8B-B14F-4D97-AF65-F5344CB8AC3E}">
        <p14:creationId xmlns:p14="http://schemas.microsoft.com/office/powerpoint/2010/main" val="3594613449"/>
      </p:ext>
    </p:extLst>
  </p:cSld>
  <p:clrMapOvr>
    <a:masterClrMapping/>
  </p:clrMapOvr>
  <p:transition spd="med"/>
</p:sldLayout>
</file>

<file path=ppt/slideLayouts/slideLayout23.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115" name="Attribution"/>
          <p:cNvSpPr txBox="1">
            <a:spLocks noGrp="1"/>
          </p:cNvSpPr>
          <p:nvPr>
            <p:ph type="body" sz="quarter" idx="21" hasCustomPrompt="1"/>
          </p:nvPr>
        </p:nvSpPr>
        <p:spPr>
          <a:xfrm>
            <a:off x="1215012" y="5337727"/>
            <a:ext cx="10100026" cy="318490"/>
          </a:xfrm>
          <a:prstGeom prst="rect">
            <a:avLst/>
          </a:prstGeom>
        </p:spPr>
        <p:txBody>
          <a:bodyPr lIns="45719" tIns="45719" rIns="45719" bIns="45719"/>
          <a:lstStyle>
            <a:lvl1pPr marL="0" indent="0" defTabSz="412750">
              <a:lnSpc>
                <a:spcPct val="100000"/>
              </a:lnSpc>
              <a:spcBef>
                <a:spcPts val="0"/>
              </a:spcBef>
              <a:buSzTx/>
              <a:buNone/>
              <a:defRPr sz="1800" b="1"/>
            </a:lvl1pPr>
          </a:lstStyle>
          <a:p>
            <a:r>
              <a:t>Attribution</a:t>
            </a:r>
          </a:p>
        </p:txBody>
      </p:sp>
      <p:sp>
        <p:nvSpPr>
          <p:cNvPr id="116" name="Body Level One…"/>
          <p:cNvSpPr txBox="1">
            <a:spLocks noGrp="1"/>
          </p:cNvSpPr>
          <p:nvPr>
            <p:ph type="body" sz="half" idx="1" hasCustomPrompt="1"/>
          </p:nvPr>
        </p:nvSpPr>
        <p:spPr>
          <a:xfrm>
            <a:off x="876962" y="2469930"/>
            <a:ext cx="10438077" cy="1918140"/>
          </a:xfrm>
          <a:prstGeom prst="rect">
            <a:avLst/>
          </a:prstGeom>
        </p:spPr>
        <p:txBody>
          <a:bodyPr/>
          <a:lstStyle>
            <a:lvl1pPr marL="319462" indent="-234950">
              <a:spcBef>
                <a:spcPts val="0"/>
              </a:spcBef>
              <a:buSzTx/>
              <a:buNone/>
              <a:defRPr sz="4250" spc="-85">
                <a:latin typeface="Helvetica Neue Medium"/>
                <a:ea typeface="Helvetica Neue Medium"/>
                <a:cs typeface="Helvetica Neue Medium"/>
                <a:sym typeface="Helvetica Neue Medium"/>
              </a:defRPr>
            </a:lvl1pPr>
            <a:lvl2pPr marL="319462" indent="-6350">
              <a:spcBef>
                <a:spcPts val="0"/>
              </a:spcBef>
              <a:buSzTx/>
              <a:buNone/>
              <a:defRPr sz="4250" spc="-85">
                <a:latin typeface="Helvetica Neue Medium"/>
                <a:ea typeface="Helvetica Neue Medium"/>
                <a:cs typeface="Helvetica Neue Medium"/>
                <a:sym typeface="Helvetica Neue Medium"/>
              </a:defRPr>
            </a:lvl2pPr>
            <a:lvl3pPr marL="319462" indent="222250">
              <a:spcBef>
                <a:spcPts val="0"/>
              </a:spcBef>
              <a:buSzTx/>
              <a:buNone/>
              <a:defRPr sz="4250" spc="-85">
                <a:latin typeface="Helvetica Neue Medium"/>
                <a:ea typeface="Helvetica Neue Medium"/>
                <a:cs typeface="Helvetica Neue Medium"/>
                <a:sym typeface="Helvetica Neue Medium"/>
              </a:defRPr>
            </a:lvl3pPr>
            <a:lvl4pPr marL="319462" indent="450850">
              <a:spcBef>
                <a:spcPts val="0"/>
              </a:spcBef>
              <a:buSzTx/>
              <a:buNone/>
              <a:defRPr sz="4250" spc="-85">
                <a:latin typeface="Helvetica Neue Medium"/>
                <a:ea typeface="Helvetica Neue Medium"/>
                <a:cs typeface="Helvetica Neue Medium"/>
                <a:sym typeface="Helvetica Neue Medium"/>
              </a:defRPr>
            </a:lvl4pPr>
            <a:lvl5pPr marL="319462" indent="679450">
              <a:spcBef>
                <a:spcPts val="0"/>
              </a:spcBef>
              <a:buSzTx/>
              <a:buNone/>
              <a:defRPr sz="4250" spc="-85">
                <a:latin typeface="Helvetica Neue Medium"/>
                <a:ea typeface="Helvetica Neue Medium"/>
                <a:cs typeface="Helvetica Neue Medium"/>
                <a:sym typeface="Helvetica Neue Medium"/>
              </a:defRPr>
            </a:lvl5pPr>
          </a:lstStyle>
          <a:p>
            <a:r>
              <a:t>“Notable Quote”</a:t>
            </a:r>
          </a:p>
          <a:p>
            <a:pPr lvl="1"/>
            <a:endParaRPr/>
          </a:p>
          <a:p>
            <a:pPr lvl="2"/>
            <a:endParaRPr/>
          </a:p>
          <a:p>
            <a:pPr lvl="3"/>
            <a:endParaRPr/>
          </a:p>
          <a:p>
            <a:pPr lvl="4"/>
            <a:endParaRPr/>
          </a:p>
        </p:txBody>
      </p:sp>
      <p:sp>
        <p:nvSpPr>
          <p:cNvPr id="117" name="Slide Number"/>
          <p:cNvSpPr txBox="1">
            <a:spLocks noGrp="1"/>
          </p:cNvSpPr>
          <p:nvPr>
            <p:ph type="sldNum" sz="quarter" idx="2"/>
          </p:nvPr>
        </p:nvSpPr>
        <p:spPr>
          <a:prstGeom prst="rect">
            <a:avLst/>
          </a:prstGeom>
        </p:spPr>
        <p:txBody>
          <a:bodyPr/>
          <a:lstStyle/>
          <a:p>
            <a:pPr algn="ctr" eaLnBrk="1" fontAlgn="auto">
              <a:spcBef>
                <a:spcPts val="0"/>
              </a:spcBef>
              <a:spcAft>
                <a:spcPts val="0"/>
              </a:spcAft>
            </a:pPr>
            <a:fld id="{86CB4B4D-7CA3-9044-876B-883B54F8677D}" type="slidenum">
              <a:rPr lang="en-US" kern="0" smtClean="0">
                <a:latin typeface="Helvetica Neue"/>
                <a:sym typeface="Helvetica Neue"/>
              </a:rPr>
              <a:pPr algn="ctr" eaLnBrk="1" fontAlgn="auto">
                <a:spcBef>
                  <a:spcPts val="0"/>
                </a:spcBef>
                <a:spcAft>
                  <a:spcPts val="0"/>
                </a:spcAft>
              </a:pPr>
              <a:t>‹#›</a:t>
            </a:fld>
            <a:endParaRPr lang="en-US" kern="0">
              <a:latin typeface="Helvetica Neue"/>
              <a:sym typeface="Helvetica Neue"/>
            </a:endParaRPr>
          </a:p>
        </p:txBody>
      </p:sp>
    </p:spTree>
    <p:extLst>
      <p:ext uri="{BB962C8B-B14F-4D97-AF65-F5344CB8AC3E}">
        <p14:creationId xmlns:p14="http://schemas.microsoft.com/office/powerpoint/2010/main" val="2521681672"/>
      </p:ext>
    </p:extLst>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124" name="Image"/>
          <p:cNvSpPr>
            <a:spLocks noGrp="1"/>
          </p:cNvSpPr>
          <p:nvPr>
            <p:ph type="pic" sz="quarter" idx="21"/>
          </p:nvPr>
        </p:nvSpPr>
        <p:spPr>
          <a:xfrm>
            <a:off x="7880350" y="508000"/>
            <a:ext cx="3719550" cy="2974839"/>
          </a:xfrm>
          <a:prstGeom prst="rect">
            <a:avLst/>
          </a:prstGeom>
        </p:spPr>
        <p:txBody>
          <a:bodyPr lIns="91439" tIns="45719" rIns="91439" bIns="45719">
            <a:noAutofit/>
          </a:bodyPr>
          <a:lstStyle/>
          <a:p>
            <a:endParaRPr/>
          </a:p>
        </p:txBody>
      </p:sp>
      <p:sp>
        <p:nvSpPr>
          <p:cNvPr id="125" name="Image"/>
          <p:cNvSpPr>
            <a:spLocks noGrp="1"/>
          </p:cNvSpPr>
          <p:nvPr>
            <p:ph type="pic" sz="half" idx="22"/>
          </p:nvPr>
        </p:nvSpPr>
        <p:spPr>
          <a:xfrm>
            <a:off x="6750050" y="1989138"/>
            <a:ext cx="5219700" cy="6075091"/>
          </a:xfrm>
          <a:prstGeom prst="rect">
            <a:avLst/>
          </a:prstGeom>
        </p:spPr>
        <p:txBody>
          <a:bodyPr lIns="91439" tIns="45719" rIns="91439" bIns="45719">
            <a:noAutofit/>
          </a:bodyPr>
          <a:lstStyle/>
          <a:p>
            <a:endParaRPr/>
          </a:p>
        </p:txBody>
      </p:sp>
      <p:sp>
        <p:nvSpPr>
          <p:cNvPr id="126" name="Image"/>
          <p:cNvSpPr>
            <a:spLocks noGrp="1"/>
          </p:cNvSpPr>
          <p:nvPr>
            <p:ph type="pic" idx="23"/>
          </p:nvPr>
        </p:nvSpPr>
        <p:spPr>
          <a:xfrm>
            <a:off x="-69850" y="247650"/>
            <a:ext cx="8305800" cy="6229350"/>
          </a:xfrm>
          <a:prstGeom prst="rect">
            <a:avLst/>
          </a:prstGeom>
        </p:spPr>
        <p:txBody>
          <a:bodyPr lIns="91439" tIns="45719" rIns="91439" bIns="45719">
            <a:noAutofit/>
          </a:bodyPr>
          <a:lstStyle/>
          <a:p>
            <a:endParaRPr/>
          </a:p>
        </p:txBody>
      </p:sp>
      <p:sp>
        <p:nvSpPr>
          <p:cNvPr id="127" name="Slide Number"/>
          <p:cNvSpPr txBox="1">
            <a:spLocks noGrp="1"/>
          </p:cNvSpPr>
          <p:nvPr>
            <p:ph type="sldNum" sz="quarter" idx="2"/>
          </p:nvPr>
        </p:nvSpPr>
        <p:spPr>
          <a:prstGeom prst="rect">
            <a:avLst/>
          </a:prstGeom>
        </p:spPr>
        <p:txBody>
          <a:bodyPr/>
          <a:lstStyle/>
          <a:p>
            <a:pPr algn="ctr" eaLnBrk="1" fontAlgn="auto">
              <a:spcBef>
                <a:spcPts val="0"/>
              </a:spcBef>
              <a:spcAft>
                <a:spcPts val="0"/>
              </a:spcAft>
            </a:pPr>
            <a:fld id="{86CB4B4D-7CA3-9044-876B-883B54F8677D}" type="slidenum">
              <a:rPr lang="en-US" kern="0" smtClean="0">
                <a:latin typeface="Helvetica Neue"/>
                <a:sym typeface="Helvetica Neue"/>
              </a:rPr>
              <a:pPr algn="ctr" eaLnBrk="1" fontAlgn="auto">
                <a:spcBef>
                  <a:spcPts val="0"/>
                </a:spcBef>
                <a:spcAft>
                  <a:spcPts val="0"/>
                </a:spcAft>
              </a:pPr>
              <a:t>‹#›</a:t>
            </a:fld>
            <a:endParaRPr lang="en-US" kern="0">
              <a:latin typeface="Helvetica Neue"/>
              <a:sym typeface="Helvetica Neue"/>
            </a:endParaRPr>
          </a:p>
        </p:txBody>
      </p:sp>
    </p:spTree>
    <p:extLst>
      <p:ext uri="{BB962C8B-B14F-4D97-AF65-F5344CB8AC3E}">
        <p14:creationId xmlns:p14="http://schemas.microsoft.com/office/powerpoint/2010/main" val="1888094349"/>
      </p:ext>
    </p:extLst>
  </p:cSld>
  <p:clrMapOvr>
    <a:masterClrMapping/>
  </p:clrMapOvr>
  <p:transition spd="med"/>
</p:sldLayout>
</file>

<file path=ppt/slideLayouts/slideLayout25.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34" name="Image"/>
          <p:cNvSpPr>
            <a:spLocks noGrp="1"/>
          </p:cNvSpPr>
          <p:nvPr>
            <p:ph type="pic" idx="21"/>
          </p:nvPr>
        </p:nvSpPr>
        <p:spPr>
          <a:xfrm>
            <a:off x="-666750" y="-2762250"/>
            <a:ext cx="13525500" cy="10820400"/>
          </a:xfrm>
          <a:prstGeom prst="rect">
            <a:avLst/>
          </a:prstGeom>
        </p:spPr>
        <p:txBody>
          <a:bodyPr lIns="91439" tIns="45719" rIns="91439" bIns="45719">
            <a:noAutofit/>
          </a:bodyPr>
          <a:lstStyle/>
          <a:p>
            <a:endParaRPr/>
          </a:p>
        </p:txBody>
      </p:sp>
      <p:sp>
        <p:nvSpPr>
          <p:cNvPr id="135" name="Slide Number"/>
          <p:cNvSpPr txBox="1">
            <a:spLocks noGrp="1"/>
          </p:cNvSpPr>
          <p:nvPr>
            <p:ph type="sldNum" sz="quarter" idx="2"/>
          </p:nvPr>
        </p:nvSpPr>
        <p:spPr>
          <a:prstGeom prst="rect">
            <a:avLst/>
          </a:prstGeom>
        </p:spPr>
        <p:txBody>
          <a:bodyPr/>
          <a:lstStyle>
            <a:lvl1pPr>
              <a:defRPr>
                <a:solidFill>
                  <a:srgbClr val="FFFFFF"/>
                </a:solidFill>
              </a:defRPr>
            </a:lvl1pPr>
          </a:lstStyle>
          <a:p>
            <a:pPr algn="ctr" eaLnBrk="1" fontAlgn="auto">
              <a:spcBef>
                <a:spcPts val="0"/>
              </a:spcBef>
              <a:spcAft>
                <a:spcPts val="0"/>
              </a:spcAft>
            </a:pPr>
            <a:fld id="{86CB4B4D-7CA3-9044-876B-883B54F8677D}" type="slidenum">
              <a:rPr lang="en-US" kern="0" smtClean="0">
                <a:latin typeface="Helvetica Neue"/>
                <a:sym typeface="Helvetica Neue"/>
              </a:rPr>
              <a:pPr algn="ctr" eaLnBrk="1" fontAlgn="auto">
                <a:spcBef>
                  <a:spcPts val="0"/>
                </a:spcBef>
                <a:spcAft>
                  <a:spcPts val="0"/>
                </a:spcAft>
              </a:pPr>
              <a:t>‹#›</a:t>
            </a:fld>
            <a:endParaRPr lang="en-US" kern="0">
              <a:latin typeface="Helvetica Neue"/>
              <a:sym typeface="Helvetica Neue"/>
            </a:endParaRPr>
          </a:p>
        </p:txBody>
      </p:sp>
    </p:spTree>
    <p:extLst>
      <p:ext uri="{BB962C8B-B14F-4D97-AF65-F5344CB8AC3E}">
        <p14:creationId xmlns:p14="http://schemas.microsoft.com/office/powerpoint/2010/main" val="2308836567"/>
      </p:ext>
    </p:extLst>
  </p:cSld>
  <p:clrMapOvr>
    <a:masterClrMapping/>
  </p:clrMapOvr>
  <p:transition spd="med"/>
</p:sldLayout>
</file>

<file path=ppt/slideLayouts/slideLayout26.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42" name="Slide Number"/>
          <p:cNvSpPr txBox="1">
            <a:spLocks noGrp="1"/>
          </p:cNvSpPr>
          <p:nvPr>
            <p:ph type="sldNum" sz="quarter" idx="2"/>
          </p:nvPr>
        </p:nvSpPr>
        <p:spPr>
          <a:prstGeom prst="rect">
            <a:avLst/>
          </a:prstGeom>
        </p:spPr>
        <p:txBody>
          <a:bodyPr/>
          <a:lstStyle/>
          <a:p>
            <a:pPr algn="ctr" eaLnBrk="1" fontAlgn="auto">
              <a:spcBef>
                <a:spcPts val="0"/>
              </a:spcBef>
              <a:spcAft>
                <a:spcPts val="0"/>
              </a:spcAft>
            </a:pPr>
            <a:fld id="{86CB4B4D-7CA3-9044-876B-883B54F8677D}" type="slidenum">
              <a:rPr lang="en-US" kern="0" smtClean="0">
                <a:latin typeface="Helvetica Neue"/>
                <a:sym typeface="Helvetica Neue"/>
              </a:rPr>
              <a:pPr algn="ctr" eaLnBrk="1" fontAlgn="auto">
                <a:spcBef>
                  <a:spcPts val="0"/>
                </a:spcBef>
                <a:spcAft>
                  <a:spcPts val="0"/>
                </a:spcAft>
              </a:pPr>
              <a:t>‹#›</a:t>
            </a:fld>
            <a:endParaRPr lang="en-US" kern="0">
              <a:latin typeface="Helvetica Neue"/>
              <a:sym typeface="Helvetica Neue"/>
            </a:endParaRPr>
          </a:p>
        </p:txBody>
      </p:sp>
    </p:spTree>
    <p:extLst>
      <p:ext uri="{BB962C8B-B14F-4D97-AF65-F5344CB8AC3E}">
        <p14:creationId xmlns:p14="http://schemas.microsoft.com/office/powerpoint/2010/main" val="611418619"/>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6" Type="http://schemas.openxmlformats.org/officeDocument/2006/relationships/theme" Target="../theme/theme2.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609600" y="274639"/>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ctr" anchorCtr="0" compatLnSpc="1">
            <a:prstTxWarp prst="textNoShape">
              <a:avLst/>
            </a:prstTxWarp>
          </a:bodyPr>
          <a:lstStyle/>
          <a:p>
            <a:pPr lvl="0"/>
            <a:r>
              <a:rPr lang="en-US" altLang="zh-TW" smtClean="0"/>
              <a:t>Click to edit Master title style</a:t>
            </a:r>
          </a:p>
        </p:txBody>
      </p:sp>
      <p:sp>
        <p:nvSpPr>
          <p:cNvPr id="8195" name="Rectangle 3"/>
          <p:cNvSpPr>
            <a:spLocks noGrp="1" noChangeArrowheads="1"/>
          </p:cNvSpPr>
          <p:nvPr>
            <p:ph type="body" idx="1"/>
          </p:nvPr>
        </p:nvSpPr>
        <p:spPr bwMode="auto">
          <a:xfrm>
            <a:off x="609600" y="1600204"/>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sp>
        <p:nvSpPr>
          <p:cNvPr id="1028" name="Rectangle 4"/>
          <p:cNvSpPr>
            <a:spLocks noGrp="1" noChangeArrowheads="1"/>
          </p:cNvSpPr>
          <p:nvPr>
            <p:ph type="dt" sz="half" idx="2"/>
          </p:nvPr>
        </p:nvSpPr>
        <p:spPr bwMode="auto">
          <a:xfrm>
            <a:off x="609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defRPr sz="1400">
                <a:solidFill>
                  <a:srgbClr val="000000"/>
                </a:solidFill>
                <a:latin typeface="Arial" charset="0"/>
                <a:ea typeface="新細明體" charset="-120"/>
                <a:cs typeface="Arial" charset="0"/>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1029" name="Rectangle 5"/>
          <p:cNvSpPr>
            <a:spLocks noGrp="1" noChangeArrowheads="1"/>
          </p:cNvSpPr>
          <p:nvPr>
            <p:ph type="ftr" sz="quarter" idx="3"/>
          </p:nvPr>
        </p:nvSpPr>
        <p:spPr bwMode="auto">
          <a:xfrm>
            <a:off x="4165600" y="6245228"/>
            <a:ext cx="3860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ctr">
              <a:defRPr sz="1400">
                <a:solidFill>
                  <a:srgbClr val="000000"/>
                </a:solidFill>
                <a:latin typeface="Arial" charset="0"/>
                <a:ea typeface="新細明體" charset="-120"/>
                <a:cs typeface="Arial" charset="0"/>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1030" name="Rectangle 6"/>
          <p:cNvSpPr>
            <a:spLocks noGrp="1" noChangeArrowheads="1"/>
          </p:cNvSpPr>
          <p:nvPr>
            <p:ph type="sldNum" sz="quarter" idx="4"/>
          </p:nvPr>
        </p:nvSpPr>
        <p:spPr bwMode="auto">
          <a:xfrm>
            <a:off x="8737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r">
              <a:defRPr sz="1400">
                <a:solidFill>
                  <a:srgbClr val="000000"/>
                </a:solidFill>
                <a:latin typeface="Arial" charset="0"/>
                <a:ea typeface="新細明體" charset="-120"/>
                <a:cs typeface="Arial" charset="0"/>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0A6B8A8D-979F-46C0-97C6-6C60C953B4D9}" type="slidenum">
              <a:rPr kumimoji="0" lang="en-US" altLang="zh-TW" sz="1400" b="0"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439768823"/>
      </p:ext>
    </p:extLst>
  </p:cSld>
  <p:clrMap bg1="lt1" tx1="dk1" bg2="lt2" tx2="dk2" accent1="accent1" accent2="accent2" accent3="accent3" accent4="accent4" accent5="accent5" accent6="accent6" hlink="hlink" folHlink="folHlink"/>
  <p:sldLayoutIdLst>
    <p:sldLayoutId id="2147483952" r:id="rId1"/>
    <p:sldLayoutId id="2147483953" r:id="rId2"/>
    <p:sldLayoutId id="2147483954" r:id="rId3"/>
    <p:sldLayoutId id="2147483955" r:id="rId4"/>
    <p:sldLayoutId id="2147483956" r:id="rId5"/>
    <p:sldLayoutId id="2147483957" r:id="rId6"/>
    <p:sldLayoutId id="2147483958" r:id="rId7"/>
    <p:sldLayoutId id="2147483959" r:id="rId8"/>
    <p:sldLayoutId id="2147483960" r:id="rId9"/>
    <p:sldLayoutId id="2147483961" r:id="rId10"/>
    <p:sldLayoutId id="2147483962"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153" algn="ctr" rtl="0" fontAlgn="base">
        <a:spcBef>
          <a:spcPct val="0"/>
        </a:spcBef>
        <a:spcAft>
          <a:spcPct val="0"/>
        </a:spcAft>
        <a:defRPr sz="4400">
          <a:solidFill>
            <a:schemeClr val="tx2"/>
          </a:solidFill>
          <a:latin typeface="Arial" charset="0"/>
        </a:defRPr>
      </a:lvl6pPr>
      <a:lvl7pPr marL="914305" algn="ctr" rtl="0" fontAlgn="base">
        <a:spcBef>
          <a:spcPct val="0"/>
        </a:spcBef>
        <a:spcAft>
          <a:spcPct val="0"/>
        </a:spcAft>
        <a:defRPr sz="4400">
          <a:solidFill>
            <a:schemeClr val="tx2"/>
          </a:solidFill>
          <a:latin typeface="Arial" charset="0"/>
        </a:defRPr>
      </a:lvl7pPr>
      <a:lvl8pPr marL="1371458" algn="ctr" rtl="0" fontAlgn="base">
        <a:spcBef>
          <a:spcPct val="0"/>
        </a:spcBef>
        <a:spcAft>
          <a:spcPct val="0"/>
        </a:spcAft>
        <a:defRPr sz="4400">
          <a:solidFill>
            <a:schemeClr val="tx2"/>
          </a:solidFill>
          <a:latin typeface="Arial" charset="0"/>
        </a:defRPr>
      </a:lvl8pPr>
      <a:lvl9pPr marL="1828610" algn="ctr" rtl="0" fontAlgn="base">
        <a:spcBef>
          <a:spcPct val="0"/>
        </a:spcBef>
        <a:spcAft>
          <a:spcPct val="0"/>
        </a:spcAft>
        <a:defRPr sz="4400">
          <a:solidFill>
            <a:schemeClr val="tx2"/>
          </a:solidFill>
          <a:latin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41363" indent="-284163" algn="l" rtl="0" eaLnBrk="0" fontAlgn="base" hangingPunct="0">
        <a:spcBef>
          <a:spcPct val="20000"/>
        </a:spcBef>
        <a:spcAft>
          <a:spcPct val="0"/>
        </a:spcAft>
        <a:buChar char="–"/>
        <a:defRPr sz="2800">
          <a:solidFill>
            <a:schemeClr val="tx1"/>
          </a:solidFill>
          <a:latin typeface="+mn-lt"/>
        </a:defRPr>
      </a:lvl2pPr>
      <a:lvl3pPr marL="1141413" indent="-227013" algn="l" rtl="0" eaLnBrk="0" fontAlgn="base" hangingPunct="0">
        <a:spcBef>
          <a:spcPct val="20000"/>
        </a:spcBef>
        <a:spcAft>
          <a:spcPct val="0"/>
        </a:spcAft>
        <a:buChar char="•"/>
        <a:defRPr sz="2400">
          <a:solidFill>
            <a:schemeClr val="tx1"/>
          </a:solidFill>
          <a:latin typeface="+mn-lt"/>
        </a:defRPr>
      </a:lvl3pPr>
      <a:lvl4pPr marL="1598613" indent="-227013" algn="l" rtl="0" eaLnBrk="0" fontAlgn="base" hangingPunct="0">
        <a:spcBef>
          <a:spcPct val="20000"/>
        </a:spcBef>
        <a:spcAft>
          <a:spcPct val="0"/>
        </a:spcAft>
        <a:buChar char="–"/>
        <a:defRPr sz="2000">
          <a:solidFill>
            <a:schemeClr val="tx1"/>
          </a:solidFill>
          <a:latin typeface="+mn-lt"/>
        </a:defRPr>
      </a:lvl4pPr>
      <a:lvl5pPr marL="2055813" indent="-227013" algn="l" rtl="0" eaLnBrk="0" fontAlgn="base" hangingPunct="0">
        <a:spcBef>
          <a:spcPct val="20000"/>
        </a:spcBef>
        <a:spcAft>
          <a:spcPct val="0"/>
        </a:spcAft>
        <a:buChar char="»"/>
        <a:defRPr sz="2000">
          <a:solidFill>
            <a:schemeClr val="tx1"/>
          </a:solidFill>
          <a:latin typeface="+mn-lt"/>
        </a:defRPr>
      </a:lvl5pPr>
      <a:lvl6pPr marL="2514340" indent="-228577" algn="l" rtl="0" fontAlgn="base">
        <a:spcBef>
          <a:spcPct val="20000"/>
        </a:spcBef>
        <a:spcAft>
          <a:spcPct val="0"/>
        </a:spcAft>
        <a:buChar char="»"/>
        <a:defRPr sz="2000">
          <a:solidFill>
            <a:schemeClr val="tx1"/>
          </a:solidFill>
          <a:latin typeface="+mn-lt"/>
        </a:defRPr>
      </a:lvl6pPr>
      <a:lvl7pPr marL="2971492" indent="-228577" algn="l" rtl="0" fontAlgn="base">
        <a:spcBef>
          <a:spcPct val="20000"/>
        </a:spcBef>
        <a:spcAft>
          <a:spcPct val="0"/>
        </a:spcAft>
        <a:buChar char="»"/>
        <a:defRPr sz="2000">
          <a:solidFill>
            <a:schemeClr val="tx1"/>
          </a:solidFill>
          <a:latin typeface="+mn-lt"/>
        </a:defRPr>
      </a:lvl7pPr>
      <a:lvl8pPr marL="3428645" indent="-228577" algn="l" rtl="0" fontAlgn="base">
        <a:spcBef>
          <a:spcPct val="20000"/>
        </a:spcBef>
        <a:spcAft>
          <a:spcPct val="0"/>
        </a:spcAft>
        <a:buChar char="»"/>
        <a:defRPr sz="2000">
          <a:solidFill>
            <a:schemeClr val="tx1"/>
          </a:solidFill>
          <a:latin typeface="+mn-lt"/>
        </a:defRPr>
      </a:lvl8pPr>
      <a:lvl9pPr marL="3885797" indent="-228577"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305" rtl="0" eaLnBrk="1" latinLnBrk="0" hangingPunct="1">
        <a:defRPr sz="1800" kern="1200">
          <a:solidFill>
            <a:schemeClr val="tx1"/>
          </a:solidFill>
          <a:latin typeface="+mn-lt"/>
          <a:ea typeface="+mn-ea"/>
          <a:cs typeface="+mn-cs"/>
        </a:defRPr>
      </a:lvl1pPr>
      <a:lvl2pPr marL="457153" algn="l" defTabSz="914305" rtl="0" eaLnBrk="1" latinLnBrk="0" hangingPunct="1">
        <a:defRPr sz="1800" kern="1200">
          <a:solidFill>
            <a:schemeClr val="tx1"/>
          </a:solidFill>
          <a:latin typeface="+mn-lt"/>
          <a:ea typeface="+mn-ea"/>
          <a:cs typeface="+mn-cs"/>
        </a:defRPr>
      </a:lvl2pPr>
      <a:lvl3pPr marL="914305" algn="l" defTabSz="914305" rtl="0" eaLnBrk="1" latinLnBrk="0" hangingPunct="1">
        <a:defRPr sz="1800" kern="1200">
          <a:solidFill>
            <a:schemeClr val="tx1"/>
          </a:solidFill>
          <a:latin typeface="+mn-lt"/>
          <a:ea typeface="+mn-ea"/>
          <a:cs typeface="+mn-cs"/>
        </a:defRPr>
      </a:lvl3pPr>
      <a:lvl4pPr marL="1371458" algn="l" defTabSz="914305" rtl="0" eaLnBrk="1" latinLnBrk="0" hangingPunct="1">
        <a:defRPr sz="1800" kern="1200">
          <a:solidFill>
            <a:schemeClr val="tx1"/>
          </a:solidFill>
          <a:latin typeface="+mn-lt"/>
          <a:ea typeface="+mn-ea"/>
          <a:cs typeface="+mn-cs"/>
        </a:defRPr>
      </a:lvl4pPr>
      <a:lvl5pPr marL="1828610" algn="l" defTabSz="914305" rtl="0" eaLnBrk="1" latinLnBrk="0" hangingPunct="1">
        <a:defRPr sz="1800" kern="1200">
          <a:solidFill>
            <a:schemeClr val="tx1"/>
          </a:solidFill>
          <a:latin typeface="+mn-lt"/>
          <a:ea typeface="+mn-ea"/>
          <a:cs typeface="+mn-cs"/>
        </a:defRPr>
      </a:lvl5pPr>
      <a:lvl6pPr marL="2285763" algn="l" defTabSz="914305" rtl="0" eaLnBrk="1" latinLnBrk="0" hangingPunct="1">
        <a:defRPr sz="1800" kern="1200">
          <a:solidFill>
            <a:schemeClr val="tx1"/>
          </a:solidFill>
          <a:latin typeface="+mn-lt"/>
          <a:ea typeface="+mn-ea"/>
          <a:cs typeface="+mn-cs"/>
        </a:defRPr>
      </a:lvl6pPr>
      <a:lvl7pPr marL="2742915" algn="l" defTabSz="914305" rtl="0" eaLnBrk="1" latinLnBrk="0" hangingPunct="1">
        <a:defRPr sz="1800" kern="1200">
          <a:solidFill>
            <a:schemeClr val="tx1"/>
          </a:solidFill>
          <a:latin typeface="+mn-lt"/>
          <a:ea typeface="+mn-ea"/>
          <a:cs typeface="+mn-cs"/>
        </a:defRPr>
      </a:lvl7pPr>
      <a:lvl8pPr marL="3200068" algn="l" defTabSz="914305" rtl="0" eaLnBrk="1" latinLnBrk="0" hangingPunct="1">
        <a:defRPr sz="1800" kern="1200">
          <a:solidFill>
            <a:schemeClr val="tx1"/>
          </a:solidFill>
          <a:latin typeface="+mn-lt"/>
          <a:ea typeface="+mn-ea"/>
          <a:cs typeface="+mn-cs"/>
        </a:defRPr>
      </a:lvl8pPr>
      <a:lvl9pPr marL="3657220" algn="l" defTabSz="91430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lide Title"/>
          <p:cNvSpPr txBox="1">
            <a:spLocks noGrp="1"/>
          </p:cNvSpPr>
          <p:nvPr>
            <p:ph type="title" hasCustomPrompt="1"/>
          </p:nvPr>
        </p:nvSpPr>
        <p:spPr>
          <a:xfrm>
            <a:off x="603250" y="539750"/>
            <a:ext cx="10985500" cy="71658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r>
              <a:t>Slide Title</a:t>
            </a:r>
          </a:p>
        </p:txBody>
      </p:sp>
      <p:sp>
        <p:nvSpPr>
          <p:cNvPr id="3" name="Body Level One…"/>
          <p:cNvSpPr txBox="1">
            <a:spLocks noGrp="1"/>
          </p:cNvSpPr>
          <p:nvPr>
            <p:ph type="body" idx="1" hasCustomPrompt="1"/>
          </p:nvPr>
        </p:nvSpPr>
        <p:spPr>
          <a:xfrm>
            <a:off x="603250" y="2124252"/>
            <a:ext cx="10985500" cy="412800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r>
              <a:t>Slide bullet text</a:t>
            </a:r>
          </a:p>
          <a:p>
            <a:pPr lvl="1"/>
            <a:endParaRPr/>
          </a:p>
          <a:p>
            <a:pPr lvl="2"/>
            <a:endParaRPr/>
          </a:p>
          <a:p>
            <a:pPr lvl="3"/>
            <a:endParaRPr/>
          </a:p>
          <a:p>
            <a:pPr lvl="4"/>
            <a:endParaRPr/>
          </a:p>
        </p:txBody>
      </p:sp>
      <p:sp>
        <p:nvSpPr>
          <p:cNvPr id="4" name="Slide Number"/>
          <p:cNvSpPr txBox="1">
            <a:spLocks noGrp="1"/>
          </p:cNvSpPr>
          <p:nvPr>
            <p:ph type="sldNum" sz="quarter" idx="2"/>
          </p:nvPr>
        </p:nvSpPr>
        <p:spPr>
          <a:xfrm>
            <a:off x="5971048" y="6486708"/>
            <a:ext cx="243656" cy="241092"/>
          </a:xfrm>
          <a:prstGeom prst="rect">
            <a:avLst/>
          </a:prstGeom>
          <a:ln w="12700">
            <a:miter lim="400000"/>
          </a:ln>
        </p:spPr>
        <p:txBody>
          <a:bodyPr wrap="none" lIns="50800" tIns="50800" rIns="50800" bIns="50800" anchor="b">
            <a:spAutoFit/>
          </a:bodyPr>
          <a:lstStyle>
            <a:lvl1pPr defTabSz="292100">
              <a:defRPr sz="900">
                <a:solidFill>
                  <a:srgbClr val="000000"/>
                </a:solidFill>
              </a:defRPr>
            </a:lvl1pPr>
          </a:lstStyle>
          <a:p>
            <a:pPr algn="ctr" eaLnBrk="1" fontAlgn="auto">
              <a:spcBef>
                <a:spcPts val="0"/>
              </a:spcBef>
              <a:spcAft>
                <a:spcPts val="0"/>
              </a:spcAft>
            </a:pPr>
            <a:fld id="{86CB4B4D-7CA3-9044-876B-883B54F8677D}" type="slidenum">
              <a:rPr lang="en-US" kern="0" smtClean="0">
                <a:latin typeface="Helvetica Neue"/>
                <a:sym typeface="Helvetica Neue"/>
              </a:rPr>
              <a:pPr algn="ctr" eaLnBrk="1" fontAlgn="auto">
                <a:spcBef>
                  <a:spcPts val="0"/>
                </a:spcBef>
                <a:spcAft>
                  <a:spcPts val="0"/>
                </a:spcAft>
              </a:pPr>
              <a:t>‹#›</a:t>
            </a:fld>
            <a:endParaRPr lang="en-US" kern="0">
              <a:latin typeface="Helvetica Neue"/>
              <a:sym typeface="Helvetica Neue"/>
            </a:endParaRPr>
          </a:p>
        </p:txBody>
      </p:sp>
    </p:spTree>
    <p:extLst>
      <p:ext uri="{BB962C8B-B14F-4D97-AF65-F5344CB8AC3E}">
        <p14:creationId xmlns:p14="http://schemas.microsoft.com/office/powerpoint/2010/main" val="1669343117"/>
      </p:ext>
    </p:extLst>
  </p:cSld>
  <p:clrMap bg1="lt1" tx1="dk1" bg2="lt2" tx2="dk2" accent1="accent1" accent2="accent2" accent3="accent3" accent4="accent4" accent5="accent5" accent6="accent6" hlink="hlink" folHlink="folHlink"/>
  <p:sldLayoutIdLst>
    <p:sldLayoutId id="2147483976" r:id="rId1"/>
    <p:sldLayoutId id="2147483977" r:id="rId2"/>
    <p:sldLayoutId id="2147483978" r:id="rId3"/>
    <p:sldLayoutId id="2147483979" r:id="rId4"/>
    <p:sldLayoutId id="2147483980" r:id="rId5"/>
    <p:sldLayoutId id="2147483981" r:id="rId6"/>
    <p:sldLayoutId id="2147483982" r:id="rId7"/>
    <p:sldLayoutId id="2147483983" r:id="rId8"/>
    <p:sldLayoutId id="2147483984" r:id="rId9"/>
    <p:sldLayoutId id="2147483985" r:id="rId10"/>
    <p:sldLayoutId id="2147483986" r:id="rId11"/>
    <p:sldLayoutId id="2147483987" r:id="rId12"/>
    <p:sldLayoutId id="2147483988" r:id="rId13"/>
    <p:sldLayoutId id="2147483989" r:id="rId14"/>
    <p:sldLayoutId id="2147483990" r:id="rId15"/>
  </p:sldLayoutIdLst>
  <p:transition spd="med"/>
  <p:txStyles>
    <p:titleStyle>
      <a:lvl1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000000"/>
          </a:solidFill>
          <a:uFillTx/>
          <a:latin typeface="+mn-lt"/>
          <a:ea typeface="+mn-ea"/>
          <a:cs typeface="+mn-cs"/>
          <a:sym typeface="Helvetica Neue"/>
        </a:defRPr>
      </a:lvl1pPr>
      <a:lvl2pPr marL="0" marR="0" indent="228600" algn="l" defTabSz="1219169" rtl="0" latinLnBrk="0">
        <a:lnSpc>
          <a:spcPct val="80000"/>
        </a:lnSpc>
        <a:spcBef>
          <a:spcPts val="0"/>
        </a:spcBef>
        <a:spcAft>
          <a:spcPts val="0"/>
        </a:spcAft>
        <a:buClrTx/>
        <a:buSzTx/>
        <a:buFontTx/>
        <a:buNone/>
        <a:tabLst/>
        <a:defRPr sz="4250" b="1" i="0" u="none" strike="noStrike" cap="none" spc="-85" baseline="0">
          <a:solidFill>
            <a:srgbClr val="000000"/>
          </a:solidFill>
          <a:uFillTx/>
          <a:latin typeface="+mn-lt"/>
          <a:ea typeface="+mn-ea"/>
          <a:cs typeface="+mn-cs"/>
          <a:sym typeface="Helvetica Neue"/>
        </a:defRPr>
      </a:lvl2pPr>
      <a:lvl3pPr marL="0" marR="0" indent="457200" algn="l" defTabSz="1219169" rtl="0" latinLnBrk="0">
        <a:lnSpc>
          <a:spcPct val="80000"/>
        </a:lnSpc>
        <a:spcBef>
          <a:spcPts val="0"/>
        </a:spcBef>
        <a:spcAft>
          <a:spcPts val="0"/>
        </a:spcAft>
        <a:buClrTx/>
        <a:buSzTx/>
        <a:buFontTx/>
        <a:buNone/>
        <a:tabLst/>
        <a:defRPr sz="4250" b="1" i="0" u="none" strike="noStrike" cap="none" spc="-85" baseline="0">
          <a:solidFill>
            <a:srgbClr val="000000"/>
          </a:solidFill>
          <a:uFillTx/>
          <a:latin typeface="+mn-lt"/>
          <a:ea typeface="+mn-ea"/>
          <a:cs typeface="+mn-cs"/>
          <a:sym typeface="Helvetica Neue"/>
        </a:defRPr>
      </a:lvl3pPr>
      <a:lvl4pPr marL="0" marR="0" indent="685800" algn="l" defTabSz="1219169" rtl="0" latinLnBrk="0">
        <a:lnSpc>
          <a:spcPct val="80000"/>
        </a:lnSpc>
        <a:spcBef>
          <a:spcPts val="0"/>
        </a:spcBef>
        <a:spcAft>
          <a:spcPts val="0"/>
        </a:spcAft>
        <a:buClrTx/>
        <a:buSzTx/>
        <a:buFontTx/>
        <a:buNone/>
        <a:tabLst/>
        <a:defRPr sz="4250" b="1" i="0" u="none" strike="noStrike" cap="none" spc="-85" baseline="0">
          <a:solidFill>
            <a:srgbClr val="000000"/>
          </a:solidFill>
          <a:uFillTx/>
          <a:latin typeface="+mn-lt"/>
          <a:ea typeface="+mn-ea"/>
          <a:cs typeface="+mn-cs"/>
          <a:sym typeface="Helvetica Neue"/>
        </a:defRPr>
      </a:lvl4pPr>
      <a:lvl5pPr marL="0" marR="0" indent="914400" algn="l" defTabSz="1219169" rtl="0" latinLnBrk="0">
        <a:lnSpc>
          <a:spcPct val="80000"/>
        </a:lnSpc>
        <a:spcBef>
          <a:spcPts val="0"/>
        </a:spcBef>
        <a:spcAft>
          <a:spcPts val="0"/>
        </a:spcAft>
        <a:buClrTx/>
        <a:buSzTx/>
        <a:buFontTx/>
        <a:buNone/>
        <a:tabLst/>
        <a:defRPr sz="4250" b="1" i="0" u="none" strike="noStrike" cap="none" spc="-85" baseline="0">
          <a:solidFill>
            <a:srgbClr val="000000"/>
          </a:solidFill>
          <a:uFillTx/>
          <a:latin typeface="+mn-lt"/>
          <a:ea typeface="+mn-ea"/>
          <a:cs typeface="+mn-cs"/>
          <a:sym typeface="Helvetica Neue"/>
        </a:defRPr>
      </a:lvl5pPr>
      <a:lvl6pPr marL="0" marR="0" indent="1143000" algn="l" defTabSz="1219169" rtl="0" latinLnBrk="0">
        <a:lnSpc>
          <a:spcPct val="80000"/>
        </a:lnSpc>
        <a:spcBef>
          <a:spcPts val="0"/>
        </a:spcBef>
        <a:spcAft>
          <a:spcPts val="0"/>
        </a:spcAft>
        <a:buClrTx/>
        <a:buSzTx/>
        <a:buFontTx/>
        <a:buNone/>
        <a:tabLst/>
        <a:defRPr sz="4250" b="1" i="0" u="none" strike="noStrike" cap="none" spc="-85" baseline="0">
          <a:solidFill>
            <a:srgbClr val="000000"/>
          </a:solidFill>
          <a:uFillTx/>
          <a:latin typeface="+mn-lt"/>
          <a:ea typeface="+mn-ea"/>
          <a:cs typeface="+mn-cs"/>
          <a:sym typeface="Helvetica Neue"/>
        </a:defRPr>
      </a:lvl6pPr>
      <a:lvl7pPr marL="0" marR="0" indent="1371600" algn="l" defTabSz="1219169" rtl="0" latinLnBrk="0">
        <a:lnSpc>
          <a:spcPct val="80000"/>
        </a:lnSpc>
        <a:spcBef>
          <a:spcPts val="0"/>
        </a:spcBef>
        <a:spcAft>
          <a:spcPts val="0"/>
        </a:spcAft>
        <a:buClrTx/>
        <a:buSzTx/>
        <a:buFontTx/>
        <a:buNone/>
        <a:tabLst/>
        <a:defRPr sz="4250" b="1" i="0" u="none" strike="noStrike" cap="none" spc="-85" baseline="0">
          <a:solidFill>
            <a:srgbClr val="000000"/>
          </a:solidFill>
          <a:uFillTx/>
          <a:latin typeface="+mn-lt"/>
          <a:ea typeface="+mn-ea"/>
          <a:cs typeface="+mn-cs"/>
          <a:sym typeface="Helvetica Neue"/>
        </a:defRPr>
      </a:lvl7pPr>
      <a:lvl8pPr marL="0" marR="0" indent="1600200" algn="l" defTabSz="1219169" rtl="0" latinLnBrk="0">
        <a:lnSpc>
          <a:spcPct val="80000"/>
        </a:lnSpc>
        <a:spcBef>
          <a:spcPts val="0"/>
        </a:spcBef>
        <a:spcAft>
          <a:spcPts val="0"/>
        </a:spcAft>
        <a:buClrTx/>
        <a:buSzTx/>
        <a:buFontTx/>
        <a:buNone/>
        <a:tabLst/>
        <a:defRPr sz="4250" b="1" i="0" u="none" strike="noStrike" cap="none" spc="-85" baseline="0">
          <a:solidFill>
            <a:srgbClr val="000000"/>
          </a:solidFill>
          <a:uFillTx/>
          <a:latin typeface="+mn-lt"/>
          <a:ea typeface="+mn-ea"/>
          <a:cs typeface="+mn-cs"/>
          <a:sym typeface="Helvetica Neue"/>
        </a:defRPr>
      </a:lvl8pPr>
      <a:lvl9pPr marL="0" marR="0" indent="1828800" algn="l" defTabSz="1219169" rtl="0" latinLnBrk="0">
        <a:lnSpc>
          <a:spcPct val="80000"/>
        </a:lnSpc>
        <a:spcBef>
          <a:spcPts val="0"/>
        </a:spcBef>
        <a:spcAft>
          <a:spcPts val="0"/>
        </a:spcAft>
        <a:buClrTx/>
        <a:buSzTx/>
        <a:buFontTx/>
        <a:buNone/>
        <a:tabLst/>
        <a:defRPr sz="4250" b="1" i="0" u="none" strike="noStrike" cap="none" spc="-85" baseline="0">
          <a:solidFill>
            <a:srgbClr val="000000"/>
          </a:solidFill>
          <a:uFillTx/>
          <a:latin typeface="+mn-lt"/>
          <a:ea typeface="+mn-ea"/>
          <a:cs typeface="+mn-cs"/>
          <a:sym typeface="Helvetica Neue"/>
        </a:defRPr>
      </a:lvl9pPr>
    </p:titleStyle>
    <p:bodyStyle>
      <a:lvl1pPr marL="3048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mn-lt"/>
          <a:ea typeface="+mn-ea"/>
          <a:cs typeface="+mn-cs"/>
          <a:sym typeface="Helvetica Neue"/>
        </a:defRPr>
      </a:lvl1pPr>
      <a:lvl2pPr marL="609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mn-lt"/>
          <a:ea typeface="+mn-ea"/>
          <a:cs typeface="+mn-cs"/>
          <a:sym typeface="Helvetica Neue"/>
        </a:defRPr>
      </a:lvl2pPr>
      <a:lvl3pPr marL="914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mn-lt"/>
          <a:ea typeface="+mn-ea"/>
          <a:cs typeface="+mn-cs"/>
          <a:sym typeface="Helvetica Neue"/>
        </a:defRPr>
      </a:lvl3pPr>
      <a:lvl4pPr marL="1219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mn-lt"/>
          <a:ea typeface="+mn-ea"/>
          <a:cs typeface="+mn-cs"/>
          <a:sym typeface="Helvetica Neue"/>
        </a:defRPr>
      </a:lvl4pPr>
      <a:lvl5pPr marL="15240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mn-lt"/>
          <a:ea typeface="+mn-ea"/>
          <a:cs typeface="+mn-cs"/>
          <a:sym typeface="Helvetica Neue"/>
        </a:defRPr>
      </a:lvl5pPr>
      <a:lvl6pPr marL="18288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mn-lt"/>
          <a:ea typeface="+mn-ea"/>
          <a:cs typeface="+mn-cs"/>
          <a:sym typeface="Helvetica Neue"/>
        </a:defRPr>
      </a:lvl6pPr>
      <a:lvl7pPr marL="2133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mn-lt"/>
          <a:ea typeface="+mn-ea"/>
          <a:cs typeface="+mn-cs"/>
          <a:sym typeface="Helvetica Neue"/>
        </a:defRPr>
      </a:lvl7pPr>
      <a:lvl8pPr marL="2438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mn-lt"/>
          <a:ea typeface="+mn-ea"/>
          <a:cs typeface="+mn-cs"/>
          <a:sym typeface="Helvetica Neue"/>
        </a:defRPr>
      </a:lvl8pPr>
      <a:lvl9pPr marL="2743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mn-lt"/>
          <a:ea typeface="+mn-ea"/>
          <a:cs typeface="+mn-cs"/>
          <a:sym typeface="Helvetica Neue"/>
        </a:defRPr>
      </a:lvl9pPr>
    </p:bodyStyle>
    <p:otherStyle>
      <a:lvl1pPr marL="0" marR="0" indent="0" algn="ctr" defTabSz="2921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1pPr>
      <a:lvl2pPr marL="0" marR="0" indent="228600" algn="ctr" defTabSz="2921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2pPr>
      <a:lvl3pPr marL="0" marR="0" indent="457200" algn="ctr" defTabSz="2921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3pPr>
      <a:lvl4pPr marL="0" marR="0" indent="685800" algn="ctr" defTabSz="2921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4pPr>
      <a:lvl5pPr marL="0" marR="0" indent="914400" algn="ctr" defTabSz="2921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5pPr>
      <a:lvl6pPr marL="0" marR="0" indent="1143000" algn="ctr" defTabSz="2921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6pPr>
      <a:lvl7pPr marL="0" marR="0" indent="1371600" algn="ctr" defTabSz="2921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7pPr>
      <a:lvl8pPr marL="0" marR="0" indent="1600200" algn="ctr" defTabSz="2921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8pPr>
      <a:lvl9pPr marL="0" marR="0" indent="1828800" algn="ctr" defTabSz="2921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s://www.youtube.com/watch?v=NMolNZbEY64" TargetMode="External"/><Relationship Id="rId1" Type="http://schemas.openxmlformats.org/officeDocument/2006/relationships/slideLayout" Target="../slideLayouts/slideLayout15.xml"/><Relationship Id="rId4" Type="http://schemas.openxmlformats.org/officeDocument/2006/relationships/image" Target="../media/image5.jpeg"/></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15.xml"/><Relationship Id="rId4" Type="http://schemas.openxmlformats.org/officeDocument/2006/relationships/image" Target="../media/image8.jpeg"/></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s://www.youtube.com/watch?v=IF6mpnL7FvI" TargetMode="External"/><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www.youtube.com/watch?v=FrtJgI7NMFs" TargetMode="External"/><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3" Type="http://schemas.openxmlformats.org/officeDocument/2006/relationships/hyperlink" Target="https://www.youtube.com/watch?v=0Teb7Vo6M4k&amp;t=858s" TargetMode="External"/><Relationship Id="rId2" Type="http://schemas.openxmlformats.org/officeDocument/2006/relationships/hyperlink" Target="https://www.youtube.com/watch?v=thfLGMSnbAE" TargetMode="External"/><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2192000" cy="6858001"/>
          </a:xfrm>
          <a:prstGeom prst="rect">
            <a:avLst/>
          </a:prstGeom>
        </p:spPr>
      </p:pic>
      <p:sp>
        <p:nvSpPr>
          <p:cNvPr id="123906" name="TextBox 1"/>
          <p:cNvSpPr txBox="1">
            <a:spLocks noChangeArrowheads="1"/>
          </p:cNvSpPr>
          <p:nvPr/>
        </p:nvSpPr>
        <p:spPr bwMode="auto">
          <a:xfrm>
            <a:off x="1524000" y="2372937"/>
            <a:ext cx="9144000" cy="2277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8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rPr>
              <a:t>主日信息</a:t>
            </a:r>
            <a:endParaRPr kumimoji="0" lang="en-US" altLang="zh-TW" sz="8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5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rPr>
              <a:t>Sunday Sermon</a:t>
            </a:r>
            <a:endParaRPr kumimoji="0" lang="en-US" altLang="zh-TW" sz="7200" b="1" i="1"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endParaRPr>
          </a:p>
        </p:txBody>
      </p:sp>
    </p:spTree>
    <p:extLst>
      <p:ext uri="{BB962C8B-B14F-4D97-AF65-F5344CB8AC3E}">
        <p14:creationId xmlns:p14="http://schemas.microsoft.com/office/powerpoint/2010/main" val="212817473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6839" y="360846"/>
            <a:ext cx="11202706" cy="6497154"/>
          </a:xfrm>
        </p:spPr>
        <p:txBody>
          <a:bodyPr/>
          <a:lstStyle/>
          <a:p>
            <a:pPr marL="0" lvl="0" indent="0">
              <a:buNone/>
            </a:pPr>
            <a:r>
              <a:rPr lang="en-US" altLang="zh-TW" b="1" dirty="0">
                <a:solidFill>
                  <a:srgbClr val="002060"/>
                </a:solidFill>
                <a:effectLst>
                  <a:outerShdw blurRad="38100" dist="38100" dir="2700000" algn="tl">
                    <a:srgbClr val="000000">
                      <a:alpha val="43137"/>
                    </a:srgbClr>
                  </a:outerShdw>
                </a:effectLst>
                <a:latin typeface="DFKai-SB" pitchFamily="65" charset="-120"/>
                <a:ea typeface="DFKai-SB" pitchFamily="65" charset="-120"/>
                <a:cs typeface="Arial" charset="0"/>
              </a:rPr>
              <a:t>Jocelyn </a:t>
            </a:r>
            <a:r>
              <a:rPr lang="zh-TW" altLang="en-US" b="1" dirty="0">
                <a:solidFill>
                  <a:srgbClr val="002060"/>
                </a:solidFill>
                <a:effectLst>
                  <a:outerShdw blurRad="38100" dist="38100" dir="2700000" algn="tl">
                    <a:srgbClr val="000000">
                      <a:alpha val="43137"/>
                    </a:srgbClr>
                  </a:outerShdw>
                </a:effectLst>
                <a:latin typeface="DFKai-SB" pitchFamily="65" charset="-120"/>
                <a:ea typeface="DFKai-SB" pitchFamily="65" charset="-120"/>
                <a:cs typeface="Arial" charset="0"/>
              </a:rPr>
              <a:t>（黃薰儀）是阿爸的愛女，一個愛唱歌、愛在大自然裡敬拜的姐妹，創作有近三百首詩歌。出生於台灣，三十二歲移民美國，定居在加州舊金山灣區</a:t>
            </a:r>
            <a:r>
              <a:rPr lang="zh-TW" altLang="en-US" b="1" dirty="0" smtClean="0">
                <a:solidFill>
                  <a:srgbClr val="002060"/>
                </a:solidFill>
                <a:effectLst>
                  <a:outerShdw blurRad="38100" dist="38100" dir="2700000" algn="tl">
                    <a:srgbClr val="000000">
                      <a:alpha val="43137"/>
                    </a:srgbClr>
                  </a:outerShdw>
                </a:effectLst>
                <a:latin typeface="DFKai-SB" pitchFamily="65" charset="-120"/>
                <a:ea typeface="DFKai-SB" pitchFamily="65" charset="-120"/>
                <a:cs typeface="Arial" charset="0"/>
              </a:rPr>
              <a:t>。 </a:t>
            </a:r>
            <a:r>
              <a:rPr lang="en-US" altLang="zh-TW" b="1" dirty="0" smtClean="0">
                <a:solidFill>
                  <a:srgbClr val="002060"/>
                </a:solidFill>
                <a:effectLst>
                  <a:outerShdw blurRad="38100" dist="38100" dir="2700000" algn="tl">
                    <a:srgbClr val="000000">
                      <a:alpha val="43137"/>
                    </a:srgbClr>
                  </a:outerShdw>
                </a:effectLst>
                <a:latin typeface="DFKai-SB" pitchFamily="65" charset="-120"/>
                <a:ea typeface="DFKai-SB" pitchFamily="65" charset="-120"/>
                <a:cs typeface="Arial" charset="0"/>
              </a:rPr>
              <a:t>2006</a:t>
            </a:r>
            <a:r>
              <a:rPr lang="zh-TW" altLang="en-US" b="1" dirty="0">
                <a:solidFill>
                  <a:srgbClr val="002060"/>
                </a:solidFill>
                <a:effectLst>
                  <a:outerShdw blurRad="38100" dist="38100" dir="2700000" algn="tl">
                    <a:srgbClr val="000000">
                      <a:alpha val="43137"/>
                    </a:srgbClr>
                  </a:outerShdw>
                </a:effectLst>
                <a:latin typeface="DFKai-SB" pitchFamily="65" charset="-120"/>
                <a:ea typeface="DFKai-SB" pitchFamily="65" charset="-120"/>
                <a:cs typeface="Arial" charset="0"/>
              </a:rPr>
              <a:t>年回應呼召全時間事奉神，曾在中國宣教（深圳）兩年（</a:t>
            </a:r>
            <a:r>
              <a:rPr lang="en-US" altLang="zh-TW" b="1" dirty="0">
                <a:solidFill>
                  <a:srgbClr val="002060"/>
                </a:solidFill>
                <a:effectLst>
                  <a:outerShdw blurRad="38100" dist="38100" dir="2700000" algn="tl">
                    <a:srgbClr val="000000">
                      <a:alpha val="43137"/>
                    </a:srgbClr>
                  </a:outerShdw>
                </a:effectLst>
                <a:latin typeface="DFKai-SB" pitchFamily="65" charset="-120"/>
                <a:ea typeface="DFKai-SB" pitchFamily="65" charset="-120"/>
                <a:cs typeface="Arial" charset="0"/>
              </a:rPr>
              <a:t>2008-2010</a:t>
            </a:r>
            <a:r>
              <a:rPr lang="zh-TW" altLang="en-US" b="1" dirty="0">
                <a:solidFill>
                  <a:srgbClr val="002060"/>
                </a:solidFill>
                <a:effectLst>
                  <a:outerShdw blurRad="38100" dist="38100" dir="2700000" algn="tl">
                    <a:srgbClr val="000000">
                      <a:alpha val="43137"/>
                    </a:srgbClr>
                  </a:outerShdw>
                </a:effectLst>
                <a:latin typeface="DFKai-SB" pitchFamily="65" charset="-120"/>
                <a:ea typeface="DFKai-SB" pitchFamily="65" charset="-120"/>
                <a:cs typeface="Arial" charset="0"/>
              </a:rPr>
              <a:t>年），建立敬拜團隊及引進醫治釋放事工</a:t>
            </a:r>
            <a:r>
              <a:rPr lang="zh-TW" altLang="en-US" b="1" dirty="0" smtClean="0">
                <a:solidFill>
                  <a:srgbClr val="002060"/>
                </a:solidFill>
                <a:effectLst>
                  <a:outerShdw blurRad="38100" dist="38100" dir="2700000" algn="tl">
                    <a:srgbClr val="000000">
                      <a:alpha val="43137"/>
                    </a:srgbClr>
                  </a:outerShdw>
                </a:effectLst>
                <a:latin typeface="DFKai-SB" pitchFamily="65" charset="-120"/>
                <a:ea typeface="DFKai-SB" pitchFamily="65" charset="-120"/>
                <a:cs typeface="Arial" charset="0"/>
              </a:rPr>
              <a:t>。 六</a:t>
            </a:r>
            <a:r>
              <a:rPr lang="zh-TW" altLang="en-US" b="1" dirty="0">
                <a:solidFill>
                  <a:srgbClr val="002060"/>
                </a:solidFill>
                <a:effectLst>
                  <a:outerShdw blurRad="38100" dist="38100" dir="2700000" algn="tl">
                    <a:srgbClr val="000000">
                      <a:alpha val="43137"/>
                    </a:srgbClr>
                  </a:outerShdw>
                </a:effectLst>
                <a:latin typeface="DFKai-SB" pitchFamily="65" charset="-120"/>
                <a:ea typeface="DFKai-SB" pitchFamily="65" charset="-120"/>
                <a:cs typeface="Arial" charset="0"/>
              </a:rPr>
              <a:t>年前神將非洲孤兒院事工量給</a:t>
            </a:r>
            <a:r>
              <a:rPr lang="en-US" altLang="zh-TW" b="1" dirty="0" smtClean="0">
                <a:solidFill>
                  <a:srgbClr val="002060"/>
                </a:solidFill>
                <a:effectLst>
                  <a:outerShdw blurRad="38100" dist="38100" dir="2700000" algn="tl">
                    <a:srgbClr val="000000">
                      <a:alpha val="43137"/>
                    </a:srgbClr>
                  </a:outerShdw>
                </a:effectLst>
                <a:latin typeface="DFKai-SB" pitchFamily="65" charset="-120"/>
                <a:ea typeface="DFKai-SB" pitchFamily="65" charset="-120"/>
                <a:cs typeface="Arial" charset="0"/>
              </a:rPr>
              <a:t>Jocelyn </a:t>
            </a:r>
            <a:r>
              <a:rPr lang="zh-TW" altLang="en-US" b="1" dirty="0" smtClean="0">
                <a:solidFill>
                  <a:srgbClr val="002060"/>
                </a:solidFill>
                <a:effectLst>
                  <a:outerShdw blurRad="38100" dist="38100" dir="2700000" algn="tl">
                    <a:srgbClr val="000000">
                      <a:alpha val="43137"/>
                    </a:srgbClr>
                  </a:outerShdw>
                </a:effectLst>
                <a:latin typeface="DFKai-SB" pitchFamily="65" charset="-120"/>
                <a:ea typeface="DFKai-SB" pitchFamily="65" charset="-120"/>
                <a:cs typeface="Arial" charset="0"/>
              </a:rPr>
              <a:t>姐</a:t>
            </a:r>
            <a:r>
              <a:rPr lang="zh-TW" altLang="en-US" b="1" dirty="0">
                <a:solidFill>
                  <a:srgbClr val="002060"/>
                </a:solidFill>
                <a:effectLst>
                  <a:outerShdw blurRad="38100" dist="38100" dir="2700000" algn="tl">
                    <a:srgbClr val="000000">
                      <a:alpha val="43137"/>
                    </a:srgbClr>
                  </a:outerShdw>
                </a:effectLst>
                <a:latin typeface="DFKai-SB" pitchFamily="65" charset="-120"/>
                <a:ea typeface="DFKai-SB" pitchFamily="65" charset="-120"/>
                <a:cs typeface="Arial" charset="0"/>
              </a:rPr>
              <a:t>妹，她因此建立了活水湧流事</a:t>
            </a:r>
            <a:r>
              <a:rPr lang="zh-TW" altLang="en-US" b="1" dirty="0" smtClean="0">
                <a:solidFill>
                  <a:srgbClr val="002060"/>
                </a:solidFill>
                <a:effectLst>
                  <a:outerShdw blurRad="38100" dist="38100" dir="2700000" algn="tl">
                    <a:srgbClr val="000000">
                      <a:alpha val="43137"/>
                    </a:srgbClr>
                  </a:outerShdw>
                </a:effectLst>
                <a:latin typeface="DFKai-SB" pitchFamily="65" charset="-120"/>
                <a:ea typeface="DFKai-SB" pitchFamily="65" charset="-120"/>
                <a:cs typeface="Arial" charset="0"/>
              </a:rPr>
              <a:t>工 </a:t>
            </a:r>
            <a:r>
              <a:rPr lang="en-US" altLang="zh-TW" b="1" dirty="0" err="1" smtClean="0">
                <a:solidFill>
                  <a:srgbClr val="002060"/>
                </a:solidFill>
                <a:effectLst>
                  <a:outerShdw blurRad="38100" dist="38100" dir="2700000" algn="tl">
                    <a:srgbClr val="000000">
                      <a:alpha val="43137"/>
                    </a:srgbClr>
                  </a:outerShdw>
                </a:effectLst>
                <a:latin typeface="DFKai-SB" pitchFamily="65" charset="-120"/>
                <a:ea typeface="DFKai-SB" pitchFamily="65" charset="-120"/>
                <a:cs typeface="Arial" charset="0"/>
              </a:rPr>
              <a:t>LivingWaterInMe</a:t>
            </a:r>
            <a:r>
              <a:rPr lang="en-US" altLang="zh-TW" b="1" dirty="0" smtClean="0">
                <a:solidFill>
                  <a:srgbClr val="002060"/>
                </a:solidFill>
                <a:effectLst>
                  <a:outerShdw blurRad="38100" dist="38100" dir="2700000" algn="tl">
                    <a:srgbClr val="000000">
                      <a:alpha val="43137"/>
                    </a:srgbClr>
                  </a:outerShdw>
                </a:effectLst>
                <a:latin typeface="DFKai-SB" pitchFamily="65" charset="-120"/>
                <a:ea typeface="DFKai-SB" pitchFamily="65" charset="-120"/>
                <a:cs typeface="Arial" charset="0"/>
              </a:rPr>
              <a:t> </a:t>
            </a:r>
            <a:r>
              <a:rPr lang="en-US" altLang="zh-TW" b="1" dirty="0">
                <a:solidFill>
                  <a:srgbClr val="002060"/>
                </a:solidFill>
                <a:effectLst>
                  <a:outerShdw blurRad="38100" dist="38100" dir="2700000" algn="tl">
                    <a:srgbClr val="000000">
                      <a:alpha val="43137"/>
                    </a:srgbClr>
                  </a:outerShdw>
                </a:effectLst>
                <a:latin typeface="DFKai-SB" pitchFamily="65" charset="-120"/>
                <a:ea typeface="DFKai-SB" pitchFamily="65" charset="-120"/>
                <a:cs typeface="Arial" charset="0"/>
              </a:rPr>
              <a:t>Ministries</a:t>
            </a:r>
            <a:r>
              <a:rPr lang="zh-TW" altLang="en-US" b="1" dirty="0">
                <a:solidFill>
                  <a:srgbClr val="002060"/>
                </a:solidFill>
                <a:effectLst>
                  <a:outerShdw blurRad="38100" dist="38100" dir="2700000" algn="tl">
                    <a:srgbClr val="000000">
                      <a:alpha val="43137"/>
                    </a:srgbClr>
                  </a:outerShdw>
                </a:effectLst>
                <a:latin typeface="DFKai-SB" pitchFamily="65" charset="-120"/>
                <a:ea typeface="DFKai-SB" pitchFamily="65" charset="-120"/>
                <a:cs typeface="Arial" charset="0"/>
              </a:rPr>
              <a:t>，除了直屬的烏干達孤兒院，</a:t>
            </a:r>
            <a:r>
              <a:rPr lang="en-US" altLang="zh-TW" b="1" dirty="0" smtClean="0">
                <a:solidFill>
                  <a:srgbClr val="002060"/>
                </a:solidFill>
                <a:effectLst>
                  <a:outerShdw blurRad="38100" dist="38100" dir="2700000" algn="tl">
                    <a:srgbClr val="000000">
                      <a:alpha val="43137"/>
                    </a:srgbClr>
                  </a:outerShdw>
                </a:effectLst>
                <a:latin typeface="DFKai-SB" pitchFamily="65" charset="-120"/>
                <a:ea typeface="DFKai-SB" pitchFamily="65" charset="-120"/>
                <a:cs typeface="Arial" charset="0"/>
              </a:rPr>
              <a:t>Jocelyn </a:t>
            </a:r>
            <a:r>
              <a:rPr lang="zh-TW" altLang="en-US" b="1" dirty="0" smtClean="0">
                <a:solidFill>
                  <a:srgbClr val="002060"/>
                </a:solidFill>
                <a:effectLst>
                  <a:outerShdw blurRad="38100" dist="38100" dir="2700000" algn="tl">
                    <a:srgbClr val="000000">
                      <a:alpha val="43137"/>
                    </a:srgbClr>
                  </a:outerShdw>
                </a:effectLst>
                <a:latin typeface="DFKai-SB" pitchFamily="65" charset="-120"/>
                <a:ea typeface="DFKai-SB" pitchFamily="65" charset="-120"/>
                <a:cs typeface="Arial" charset="0"/>
              </a:rPr>
              <a:t>也</a:t>
            </a:r>
            <a:r>
              <a:rPr lang="zh-TW" altLang="en-US" b="1" dirty="0">
                <a:solidFill>
                  <a:srgbClr val="002060"/>
                </a:solidFill>
                <a:effectLst>
                  <a:outerShdw blurRad="38100" dist="38100" dir="2700000" algn="tl">
                    <a:srgbClr val="000000">
                      <a:alpha val="43137"/>
                    </a:srgbClr>
                  </a:outerShdw>
                </a:effectLst>
                <a:latin typeface="DFKai-SB" pitchFamily="65" charset="-120"/>
                <a:ea typeface="DFKai-SB" pitchFamily="65" charset="-120"/>
                <a:cs typeface="Arial" charset="0"/>
              </a:rPr>
              <a:t>曾任生命河基金會理事，專注於西非的孤兒院事工</a:t>
            </a:r>
            <a:r>
              <a:rPr lang="zh-TW" altLang="en-US" b="1" dirty="0" smtClean="0">
                <a:solidFill>
                  <a:srgbClr val="002060"/>
                </a:solidFill>
                <a:effectLst>
                  <a:outerShdw blurRad="38100" dist="38100" dir="2700000" algn="tl">
                    <a:srgbClr val="000000">
                      <a:alpha val="43137"/>
                    </a:srgbClr>
                  </a:outerShdw>
                </a:effectLst>
                <a:latin typeface="DFKai-SB" pitchFamily="65" charset="-120"/>
                <a:ea typeface="DFKai-SB" pitchFamily="65" charset="-120"/>
                <a:cs typeface="Arial" charset="0"/>
              </a:rPr>
              <a:t>。 除</a:t>
            </a:r>
            <a:r>
              <a:rPr lang="zh-TW" altLang="en-US" b="1" dirty="0">
                <a:solidFill>
                  <a:srgbClr val="002060"/>
                </a:solidFill>
                <a:effectLst>
                  <a:outerShdw blurRad="38100" dist="38100" dir="2700000" algn="tl">
                    <a:srgbClr val="000000">
                      <a:alpha val="43137"/>
                    </a:srgbClr>
                  </a:outerShdw>
                </a:effectLst>
                <a:latin typeface="DFKai-SB" pitchFamily="65" charset="-120"/>
                <a:ea typeface="DFKai-SB" pitchFamily="65" charset="-120"/>
                <a:cs typeface="Arial" charset="0"/>
              </a:rPr>
              <a:t>了敬拜，在神的帶領下，</a:t>
            </a:r>
            <a:r>
              <a:rPr lang="en-US" altLang="zh-TW" b="1" dirty="0" smtClean="0">
                <a:solidFill>
                  <a:srgbClr val="002060"/>
                </a:solidFill>
                <a:effectLst>
                  <a:outerShdw blurRad="38100" dist="38100" dir="2700000" algn="tl">
                    <a:srgbClr val="000000">
                      <a:alpha val="43137"/>
                    </a:srgbClr>
                  </a:outerShdw>
                </a:effectLst>
                <a:latin typeface="DFKai-SB" pitchFamily="65" charset="-120"/>
                <a:ea typeface="DFKai-SB" pitchFamily="65" charset="-120"/>
                <a:cs typeface="Arial" charset="0"/>
              </a:rPr>
              <a:t>Jocelyn </a:t>
            </a:r>
            <a:r>
              <a:rPr lang="zh-TW" altLang="en-US" b="1" dirty="0" smtClean="0">
                <a:solidFill>
                  <a:srgbClr val="002060"/>
                </a:solidFill>
                <a:effectLst>
                  <a:outerShdw blurRad="38100" dist="38100" dir="2700000" algn="tl">
                    <a:srgbClr val="000000">
                      <a:alpha val="43137"/>
                    </a:srgbClr>
                  </a:outerShdw>
                </a:effectLst>
                <a:latin typeface="DFKai-SB" pitchFamily="65" charset="-120"/>
                <a:ea typeface="DFKai-SB" pitchFamily="65" charset="-120"/>
                <a:cs typeface="Arial" charset="0"/>
              </a:rPr>
              <a:t>在</a:t>
            </a:r>
            <a:r>
              <a:rPr lang="zh-TW" altLang="en-US" b="1" dirty="0">
                <a:solidFill>
                  <a:srgbClr val="002060"/>
                </a:solidFill>
                <a:effectLst>
                  <a:outerShdw blurRad="38100" dist="38100" dir="2700000" algn="tl">
                    <a:srgbClr val="000000">
                      <a:alpha val="43137"/>
                    </a:srgbClr>
                  </a:outerShdw>
                </a:effectLst>
                <a:latin typeface="DFKai-SB" pitchFamily="65" charset="-120"/>
                <a:ea typeface="DFKai-SB" pitchFamily="65" charset="-120"/>
                <a:cs typeface="Arial" charset="0"/>
              </a:rPr>
              <a:t>走禱上累積十多年經歷，足跡涵蓋中國（深圳、北京）、以色列、哈薩克、非洲（西</a:t>
            </a:r>
            <a:r>
              <a:rPr lang="zh-TW" altLang="en-US" b="1" dirty="0" smtClean="0">
                <a:solidFill>
                  <a:srgbClr val="002060"/>
                </a:solidFill>
                <a:effectLst>
                  <a:outerShdw blurRad="38100" dist="38100" dir="2700000" algn="tl">
                    <a:srgbClr val="000000">
                      <a:alpha val="43137"/>
                    </a:srgbClr>
                  </a:outerShdw>
                </a:effectLst>
                <a:latin typeface="DFKai-SB" pitchFamily="65" charset="-120"/>
                <a:ea typeface="DFKai-SB" pitchFamily="65" charset="-120"/>
                <a:cs typeface="Arial" charset="0"/>
              </a:rPr>
              <a:t>非 </a:t>
            </a:r>
            <a:r>
              <a:rPr lang="en-US" altLang="zh-TW" b="1" dirty="0" smtClean="0">
                <a:solidFill>
                  <a:srgbClr val="002060"/>
                </a:solidFill>
                <a:effectLst>
                  <a:outerShdw blurRad="38100" dist="38100" dir="2700000" algn="tl">
                    <a:srgbClr val="000000">
                      <a:alpha val="43137"/>
                    </a:srgbClr>
                  </a:outerShdw>
                </a:effectLst>
                <a:latin typeface="DFKai-SB" pitchFamily="65" charset="-120"/>
                <a:ea typeface="DFKai-SB" pitchFamily="65" charset="-120"/>
                <a:cs typeface="Arial" charset="0"/>
              </a:rPr>
              <a:t>Slave Coast </a:t>
            </a:r>
            <a:r>
              <a:rPr lang="zh-TW" altLang="en-US" b="1" dirty="0" smtClean="0">
                <a:solidFill>
                  <a:srgbClr val="002060"/>
                </a:solidFill>
                <a:effectLst>
                  <a:outerShdw blurRad="38100" dist="38100" dir="2700000" algn="tl">
                    <a:srgbClr val="000000">
                      <a:alpha val="43137"/>
                    </a:srgbClr>
                  </a:outerShdw>
                </a:effectLst>
                <a:latin typeface="DFKai-SB" pitchFamily="65" charset="-120"/>
                <a:ea typeface="DFKai-SB" pitchFamily="65" charset="-120"/>
                <a:cs typeface="Arial" charset="0"/>
              </a:rPr>
              <a:t>及</a:t>
            </a:r>
            <a:r>
              <a:rPr lang="zh-TW" altLang="en-US" b="1" dirty="0">
                <a:solidFill>
                  <a:srgbClr val="002060"/>
                </a:solidFill>
                <a:effectLst>
                  <a:outerShdw blurRad="38100" dist="38100" dir="2700000" algn="tl">
                    <a:srgbClr val="000000">
                      <a:alpha val="43137"/>
                    </a:srgbClr>
                  </a:outerShdw>
                </a:effectLst>
                <a:latin typeface="DFKai-SB" pitchFamily="65" charset="-120"/>
                <a:ea typeface="DFKai-SB" pitchFamily="65" charset="-120"/>
                <a:cs typeface="Arial" charset="0"/>
              </a:rPr>
              <a:t>埃及），以及美國本土四十幾個州；去年奉神差遣，將事工駐地北遷</a:t>
            </a:r>
            <a:r>
              <a:rPr lang="zh-TW" altLang="en-US" b="1" dirty="0" smtClean="0">
                <a:solidFill>
                  <a:srgbClr val="002060"/>
                </a:solidFill>
                <a:effectLst>
                  <a:outerShdw blurRad="38100" dist="38100" dir="2700000" algn="tl">
                    <a:srgbClr val="000000">
                      <a:alpha val="43137"/>
                    </a:srgbClr>
                  </a:outerShdw>
                </a:effectLst>
                <a:latin typeface="DFKai-SB" pitchFamily="65" charset="-120"/>
                <a:ea typeface="DFKai-SB" pitchFamily="65" charset="-120"/>
                <a:cs typeface="Arial" charset="0"/>
              </a:rPr>
              <a:t>至 </a:t>
            </a:r>
            <a:r>
              <a:rPr lang="en-US" altLang="zh-TW" b="1" dirty="0" smtClean="0">
                <a:solidFill>
                  <a:srgbClr val="002060"/>
                </a:solidFill>
                <a:effectLst>
                  <a:outerShdw blurRad="38100" dist="38100" dir="2700000" algn="tl">
                    <a:srgbClr val="000000">
                      <a:alpha val="43137"/>
                    </a:srgbClr>
                  </a:outerShdw>
                </a:effectLst>
                <a:latin typeface="DFKai-SB" pitchFamily="65" charset="-120"/>
                <a:ea typeface="DFKai-SB" pitchFamily="65" charset="-120"/>
                <a:cs typeface="Arial" charset="0"/>
              </a:rPr>
              <a:t>Oregon</a:t>
            </a:r>
            <a:r>
              <a:rPr lang="zh-TW" altLang="en-US" b="1" dirty="0">
                <a:solidFill>
                  <a:srgbClr val="002060"/>
                </a:solidFill>
                <a:effectLst>
                  <a:outerShdw blurRad="38100" dist="38100" dir="2700000" algn="tl">
                    <a:srgbClr val="000000">
                      <a:alpha val="43137"/>
                    </a:srgbClr>
                  </a:outerShdw>
                </a:effectLst>
                <a:latin typeface="DFKai-SB" pitchFamily="65" charset="-120"/>
                <a:ea typeface="DFKai-SB" pitchFamily="65" charset="-120"/>
                <a:cs typeface="Arial" charset="0"/>
              </a:rPr>
              <a:t>，專注</a:t>
            </a:r>
            <a:r>
              <a:rPr lang="zh-TW" altLang="en-US" b="1" dirty="0" smtClean="0">
                <a:solidFill>
                  <a:srgbClr val="002060"/>
                </a:solidFill>
                <a:effectLst>
                  <a:outerShdw blurRad="38100" dist="38100" dir="2700000" algn="tl">
                    <a:srgbClr val="000000">
                      <a:alpha val="43137"/>
                    </a:srgbClr>
                  </a:outerShdw>
                </a:effectLst>
                <a:latin typeface="DFKai-SB" pitchFamily="65" charset="-120"/>
                <a:ea typeface="DFKai-SB" pitchFamily="65" charset="-120"/>
                <a:cs typeface="Arial" charset="0"/>
              </a:rPr>
              <a:t>為 </a:t>
            </a:r>
            <a:r>
              <a:rPr lang="en-US" altLang="zh-TW" b="1" dirty="0" smtClean="0">
                <a:solidFill>
                  <a:srgbClr val="002060"/>
                </a:solidFill>
                <a:effectLst>
                  <a:outerShdw blurRad="38100" dist="38100" dir="2700000" algn="tl">
                    <a:srgbClr val="000000">
                      <a:alpha val="43137"/>
                    </a:srgbClr>
                  </a:outerShdw>
                </a:effectLst>
                <a:latin typeface="DFKai-SB" pitchFamily="65" charset="-120"/>
                <a:ea typeface="DFKai-SB" pitchFamily="65" charset="-120"/>
                <a:cs typeface="Arial" charset="0"/>
              </a:rPr>
              <a:t>Pacific Northwest </a:t>
            </a:r>
            <a:r>
              <a:rPr lang="zh-TW" altLang="en-US" b="1" dirty="0" smtClean="0">
                <a:solidFill>
                  <a:srgbClr val="002060"/>
                </a:solidFill>
                <a:effectLst>
                  <a:outerShdw blurRad="38100" dist="38100" dir="2700000" algn="tl">
                    <a:srgbClr val="000000">
                      <a:alpha val="43137"/>
                    </a:srgbClr>
                  </a:outerShdw>
                </a:effectLst>
                <a:latin typeface="DFKai-SB" pitchFamily="65" charset="-120"/>
                <a:ea typeface="DFKai-SB" pitchFamily="65" charset="-120"/>
                <a:cs typeface="Arial" charset="0"/>
              </a:rPr>
              <a:t>地</a:t>
            </a:r>
            <a:r>
              <a:rPr lang="zh-TW" altLang="en-US" b="1" dirty="0">
                <a:solidFill>
                  <a:srgbClr val="002060"/>
                </a:solidFill>
                <a:effectLst>
                  <a:outerShdw blurRad="38100" dist="38100" dir="2700000" algn="tl">
                    <a:srgbClr val="000000">
                      <a:alpha val="43137"/>
                    </a:srgbClr>
                  </a:outerShdw>
                </a:effectLst>
                <a:latin typeface="DFKai-SB" pitchFamily="65" charset="-120"/>
                <a:ea typeface="DFKai-SB" pitchFamily="65" charset="-120"/>
                <a:cs typeface="Arial" charset="0"/>
              </a:rPr>
              <a:t>區禱告。</a:t>
            </a:r>
          </a:p>
          <a:p>
            <a:pPr marL="0" indent="0">
              <a:buNone/>
            </a:pPr>
            <a:endParaRPr lang="en-US" dirty="0"/>
          </a:p>
        </p:txBody>
      </p:sp>
    </p:spTree>
    <p:extLst>
      <p:ext uri="{BB962C8B-B14F-4D97-AF65-F5344CB8AC3E}">
        <p14:creationId xmlns:p14="http://schemas.microsoft.com/office/powerpoint/2010/main" val="32886357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 name="Jocelyn Huang 06/18/2023"/>
          <p:cNvSpPr txBox="1">
            <a:spLocks noGrp="1"/>
          </p:cNvSpPr>
          <p:nvPr>
            <p:ph type="body" idx="21"/>
          </p:nvPr>
        </p:nvSpPr>
        <p:spPr>
          <a:xfrm>
            <a:off x="600670" y="5705856"/>
            <a:ext cx="10985502" cy="867373"/>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noAutofit/>
          </a:bodyPr>
          <a:lstStyle>
            <a:lvl1pPr>
              <a:defRPr b="0" i="1">
                <a:latin typeface="Helvetica Neue Medium"/>
                <a:ea typeface="Helvetica Neue Medium"/>
                <a:cs typeface="Helvetica Neue Medium"/>
                <a:sym typeface="Helvetica Neue Medium"/>
              </a:defRPr>
            </a:lvl1pPr>
          </a:lstStyle>
          <a:p>
            <a:r>
              <a:rPr sz="2800" b="1" dirty="0"/>
              <a:t>Jocelyn Huang 06/18/2023</a:t>
            </a:r>
          </a:p>
        </p:txBody>
      </p:sp>
      <p:sp>
        <p:nvSpPr>
          <p:cNvPr id="152" name="劇本寫好了!"/>
          <p:cNvSpPr txBox="1">
            <a:spLocks noGrp="1"/>
          </p:cNvSpPr>
          <p:nvPr>
            <p:ph type="ctrTitle"/>
          </p:nvPr>
        </p:nvSpPr>
        <p:spPr>
          <a:prstGeom prst="rect">
            <a:avLst/>
          </a:prstGeom>
        </p:spPr>
        <p:txBody>
          <a:bodyPr/>
          <a:lstStyle/>
          <a:p>
            <a:r>
              <a:rPr dirty="0"/>
              <a:t>劇本寫好了!</a:t>
            </a:r>
          </a:p>
        </p:txBody>
      </p:sp>
      <p:sp>
        <p:nvSpPr>
          <p:cNvPr id="153" name="The Script Has Been Written!"/>
          <p:cNvSpPr txBox="1">
            <a:spLocks noGrp="1"/>
          </p:cNvSpPr>
          <p:nvPr>
            <p:ph type="subTitle" sz="quarter" idx="1"/>
          </p:nvPr>
        </p:nvSpPr>
        <p:spPr>
          <a:prstGeom prst="rect">
            <a:avLst/>
          </a:prstGeom>
        </p:spPr>
        <p:txBody>
          <a:bodyPr>
            <a:normAutofit/>
          </a:bodyPr>
          <a:lstStyle/>
          <a:p>
            <a:r>
              <a:rPr sz="3600" dirty="0"/>
              <a:t>The Script Has Been Written!</a:t>
            </a:r>
          </a:p>
        </p:txBody>
      </p:sp>
    </p:spTree>
    <p:extLst>
      <p:ext uri="{BB962C8B-B14F-4D97-AF65-F5344CB8AC3E}">
        <p14:creationId xmlns:p14="http://schemas.microsoft.com/office/powerpoint/2010/main" val="2415319531"/>
      </p:ext>
    </p:extLst>
  </p:cSld>
  <p:clrMapOvr>
    <a:masterClrMapping/>
  </p:clrMapOvr>
  <p:transition spd="med"/>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 name="你可以帶我去教會嗎？"/>
          <p:cNvSpPr txBox="1">
            <a:spLocks noGrp="1"/>
          </p:cNvSpPr>
          <p:nvPr>
            <p:ph type="body" idx="21"/>
          </p:nvPr>
        </p:nvSpPr>
        <p:spPr>
          <a:xfrm>
            <a:off x="603250" y="1186481"/>
            <a:ext cx="10985500" cy="597666"/>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normAutofit fontScale="85000" lnSpcReduction="20000"/>
          </a:bodyPr>
          <a:lstStyle>
            <a:lvl1pPr defTabSz="1779987">
              <a:lnSpc>
                <a:spcPct val="80000"/>
              </a:lnSpc>
              <a:defRPr sz="6205" spc="-124"/>
            </a:lvl1pPr>
          </a:lstStyle>
          <a:p>
            <a:r>
              <a:rPr dirty="0" err="1"/>
              <a:t>你可以帶我去教會嗎</a:t>
            </a:r>
            <a:r>
              <a:rPr dirty="0"/>
              <a:t>？</a:t>
            </a:r>
          </a:p>
        </p:txBody>
      </p:sp>
      <p:sp>
        <p:nvSpPr>
          <p:cNvPr id="156" name="“Can you please take me to church?”…"/>
          <p:cNvSpPr txBox="1">
            <a:spLocks noGrp="1"/>
          </p:cNvSpPr>
          <p:nvPr>
            <p:ph type="body" idx="1"/>
          </p:nvPr>
        </p:nvSpPr>
        <p:spPr>
          <a:prstGeom prst="rect">
            <a:avLst/>
          </a:prstGeom>
        </p:spPr>
        <p:txBody>
          <a:bodyPr>
            <a:normAutofit/>
          </a:bodyPr>
          <a:lstStyle/>
          <a:p>
            <a:pPr marL="0" indent="0">
              <a:lnSpc>
                <a:spcPct val="80000"/>
              </a:lnSpc>
              <a:spcBef>
                <a:spcPts val="0"/>
              </a:spcBef>
              <a:buSzTx/>
              <a:buNone/>
              <a:defRPr sz="8500" b="1" i="1" spc="-170"/>
            </a:pPr>
            <a:r>
              <a:rPr sz="4800" dirty="0"/>
              <a:t>“Can you please take me to church?”</a:t>
            </a:r>
          </a:p>
          <a:p>
            <a:pPr marL="0" indent="0">
              <a:lnSpc>
                <a:spcPct val="80000"/>
              </a:lnSpc>
              <a:spcBef>
                <a:spcPts val="0"/>
              </a:spcBef>
              <a:buSzTx/>
              <a:buNone/>
              <a:defRPr sz="8500" b="1" i="1" spc="-170"/>
            </a:pPr>
            <a:endParaRPr dirty="0"/>
          </a:p>
          <a:p>
            <a:pPr marL="0" indent="0">
              <a:lnSpc>
                <a:spcPct val="80000"/>
              </a:lnSpc>
              <a:spcBef>
                <a:spcPts val="0"/>
              </a:spcBef>
              <a:buSzTx/>
              <a:buNone/>
              <a:defRPr sz="5800" i="1" spc="-116"/>
            </a:pPr>
            <a:r>
              <a:rPr sz="3600" dirty="0"/>
              <a:t>Jubilee</a:t>
            </a:r>
          </a:p>
          <a:p>
            <a:pPr marL="0" indent="0">
              <a:lnSpc>
                <a:spcPct val="80000"/>
              </a:lnSpc>
              <a:spcBef>
                <a:spcPts val="0"/>
              </a:spcBef>
              <a:buSzTx/>
              <a:buNone/>
              <a:defRPr sz="5800" i="1" spc="-116"/>
            </a:pPr>
            <a:r>
              <a:rPr sz="3600" dirty="0"/>
              <a:t>River of Life </a:t>
            </a:r>
            <a:r>
              <a:rPr sz="3600" dirty="0" err="1"/>
              <a:t>生命河靈糧堂</a:t>
            </a:r>
            <a:endParaRPr sz="3600" dirty="0"/>
          </a:p>
          <a:p>
            <a:pPr marL="0" indent="0">
              <a:lnSpc>
                <a:spcPct val="80000"/>
              </a:lnSpc>
              <a:spcBef>
                <a:spcPts val="0"/>
              </a:spcBef>
              <a:buSzTx/>
              <a:buNone/>
              <a:defRPr sz="5800" i="1" spc="-116"/>
            </a:pPr>
            <a:r>
              <a:rPr sz="3600" dirty="0"/>
              <a:t>Forerunner </a:t>
            </a:r>
            <a:r>
              <a:rPr sz="3600" dirty="0" err="1"/>
              <a:t>慕主先鋒</a:t>
            </a:r>
            <a:r>
              <a:rPr sz="3600" dirty="0"/>
              <a:t> （</a:t>
            </a:r>
            <a:r>
              <a:rPr sz="3600" dirty="0" err="1"/>
              <a:t>前身為慕主錫安堂</a:t>
            </a:r>
            <a:r>
              <a:rPr sz="3600" dirty="0"/>
              <a:t>）</a:t>
            </a:r>
          </a:p>
        </p:txBody>
      </p:sp>
    </p:spTree>
    <p:extLst>
      <p:ext uri="{BB962C8B-B14F-4D97-AF65-F5344CB8AC3E}">
        <p14:creationId xmlns:p14="http://schemas.microsoft.com/office/powerpoint/2010/main" val="1894945919"/>
      </p:ext>
    </p:extLst>
  </p:cSld>
  <p:clrMapOvr>
    <a:masterClrMapping/>
  </p:clrMapOvr>
  <p:transition spd="med"/>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 name="Mission Impossible! 不可能的任務 1"/>
          <p:cNvSpPr txBox="1">
            <a:spLocks noGrp="1"/>
          </p:cNvSpPr>
          <p:nvPr>
            <p:ph type="title"/>
          </p:nvPr>
        </p:nvSpPr>
        <p:spPr>
          <a:xfrm>
            <a:off x="540549" y="303915"/>
            <a:ext cx="10985500" cy="716582"/>
          </a:xfrm>
          <a:prstGeom prst="rect">
            <a:avLst/>
          </a:prstGeom>
        </p:spPr>
        <p:txBody>
          <a:bodyPr>
            <a:noAutofit/>
          </a:bodyPr>
          <a:lstStyle>
            <a:lvl1pPr defTabSz="2145738">
              <a:defRPr sz="7480" spc="-149">
                <a:solidFill>
                  <a:srgbClr val="FF2600"/>
                </a:solidFill>
              </a:defRPr>
            </a:lvl1pPr>
          </a:lstStyle>
          <a:p>
            <a:r>
              <a:rPr sz="4800" dirty="0"/>
              <a:t>Mission Impossible! </a:t>
            </a:r>
            <a:r>
              <a:rPr sz="4800" dirty="0" err="1"/>
              <a:t>不可能的任務</a:t>
            </a:r>
            <a:r>
              <a:rPr sz="4800" dirty="0"/>
              <a:t> 1</a:t>
            </a:r>
          </a:p>
        </p:txBody>
      </p:sp>
      <p:sp>
        <p:nvSpPr>
          <p:cNvPr id="159" name="帶敬拜 Worship Lead"/>
          <p:cNvSpPr txBox="1">
            <a:spLocks noGrp="1"/>
          </p:cNvSpPr>
          <p:nvPr>
            <p:ph type="body" idx="21"/>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normAutofit fontScale="85000" lnSpcReduction="20000"/>
          </a:bodyPr>
          <a:lstStyle>
            <a:lvl1pPr defTabSz="1389853">
              <a:lnSpc>
                <a:spcPct val="80000"/>
              </a:lnSpc>
              <a:defRPr sz="4845" spc="-96"/>
            </a:lvl1pPr>
          </a:lstStyle>
          <a:p>
            <a:r>
              <a:rPr dirty="0" err="1"/>
              <a:t>帶敬拜</a:t>
            </a:r>
            <a:r>
              <a:rPr dirty="0"/>
              <a:t> Worship Lead</a:t>
            </a:r>
          </a:p>
        </p:txBody>
      </p:sp>
      <p:sp>
        <p:nvSpPr>
          <p:cNvPr id="160" name="神感動…"/>
          <p:cNvSpPr txBox="1">
            <a:spLocks noGrp="1"/>
          </p:cNvSpPr>
          <p:nvPr>
            <p:ph type="body" idx="1"/>
          </p:nvPr>
        </p:nvSpPr>
        <p:spPr>
          <a:xfrm>
            <a:off x="648642" y="2124252"/>
            <a:ext cx="9717674" cy="4128006"/>
          </a:xfrm>
          <a:prstGeom prst="rect">
            <a:avLst/>
          </a:prstGeom>
        </p:spPr>
        <p:txBody>
          <a:bodyPr>
            <a:normAutofit/>
          </a:bodyPr>
          <a:lstStyle/>
          <a:p>
            <a:r>
              <a:rPr sz="4000" dirty="0" err="1"/>
              <a:t>神感動</a:t>
            </a:r>
            <a:endParaRPr sz="4000" dirty="0"/>
          </a:p>
          <a:p>
            <a:r>
              <a:rPr sz="4000" dirty="0" err="1"/>
              <a:t>此道甚難</a:t>
            </a:r>
            <a:r>
              <a:rPr sz="4000" dirty="0"/>
              <a:t>！</a:t>
            </a:r>
          </a:p>
          <a:p>
            <a:r>
              <a:rPr sz="4000" dirty="0" err="1"/>
              <a:t>親密關係建立的開始</a:t>
            </a:r>
            <a:endParaRPr sz="4000" dirty="0"/>
          </a:p>
        </p:txBody>
      </p:sp>
      <p:pic>
        <p:nvPicPr>
          <p:cNvPr id="161" name="IMG_7857.jpeg" descr="IMG_7857.jpeg"/>
          <p:cNvPicPr>
            <a:picLocks noChangeAspect="1"/>
          </p:cNvPicPr>
          <p:nvPr/>
        </p:nvPicPr>
        <p:blipFill>
          <a:blip r:embed="rId2">
            <a:extLst/>
          </a:blip>
          <a:stretch>
            <a:fillRect/>
          </a:stretch>
        </p:blipFill>
        <p:spPr>
          <a:xfrm>
            <a:off x="6937428" y="1792284"/>
            <a:ext cx="3375334" cy="4500446"/>
          </a:xfrm>
          <a:prstGeom prst="rect">
            <a:avLst/>
          </a:prstGeom>
          <a:ln w="12700">
            <a:miter lim="400000"/>
          </a:ln>
        </p:spPr>
      </p:pic>
      <p:sp>
        <p:nvSpPr>
          <p:cNvPr id="162" name="Text"/>
          <p:cNvSpPr txBox="1"/>
          <p:nvPr/>
        </p:nvSpPr>
        <p:spPr>
          <a:xfrm>
            <a:off x="7417209" y="4936923"/>
            <a:ext cx="51361" cy="14362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p>
            <a:pPr defTabSz="177800" eaLnBrk="1" fontAlgn="auto">
              <a:spcBef>
                <a:spcPts val="0"/>
              </a:spcBef>
              <a:spcAft>
                <a:spcPts val="0"/>
              </a:spcAft>
              <a:defRPr sz="1200">
                <a:solidFill>
                  <a:srgbClr val="000000"/>
                </a:solidFill>
              </a:defRPr>
            </a:pPr>
            <a:endParaRPr sz="600" kern="0">
              <a:solidFill>
                <a:srgbClr val="000000"/>
              </a:solidFill>
              <a:latin typeface="Helvetica Neue"/>
              <a:sym typeface="Helvetica Neue"/>
            </a:endParaRPr>
          </a:p>
        </p:txBody>
      </p:sp>
    </p:spTree>
    <p:extLst>
      <p:ext uri="{BB962C8B-B14F-4D97-AF65-F5344CB8AC3E}">
        <p14:creationId xmlns:p14="http://schemas.microsoft.com/office/powerpoint/2010/main" val="3482453130"/>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 name="與主密契"/>
          <p:cNvSpPr txBox="1">
            <a:spLocks noGrp="1"/>
          </p:cNvSpPr>
          <p:nvPr>
            <p:ph type="title"/>
          </p:nvPr>
        </p:nvSpPr>
        <p:spPr>
          <a:xfrm>
            <a:off x="603250" y="220707"/>
            <a:ext cx="10985500" cy="716582"/>
          </a:xfrm>
          <a:prstGeom prst="rect">
            <a:avLst/>
          </a:prstGeom>
        </p:spPr>
        <p:txBody>
          <a:bodyPr>
            <a:normAutofit fontScale="90000"/>
          </a:bodyPr>
          <a:lstStyle>
            <a:lvl1pPr defTabSz="2145738">
              <a:defRPr sz="7480" spc="-149">
                <a:solidFill>
                  <a:srgbClr val="FF2F92"/>
                </a:solidFill>
              </a:defRPr>
            </a:lvl1pPr>
          </a:lstStyle>
          <a:p>
            <a:r>
              <a:rPr dirty="0" err="1"/>
              <a:t>與主密契</a:t>
            </a:r>
            <a:endParaRPr dirty="0"/>
          </a:p>
        </p:txBody>
      </p:sp>
      <p:sp>
        <p:nvSpPr>
          <p:cNvPr id="165" name="Intimacy with the Lord"/>
          <p:cNvSpPr txBox="1">
            <a:spLocks noGrp="1"/>
          </p:cNvSpPr>
          <p:nvPr>
            <p:ph type="body" idx="21"/>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noAutofit/>
          </a:bodyPr>
          <a:lstStyle>
            <a:lvl1pPr>
              <a:defRPr>
                <a:solidFill>
                  <a:srgbClr val="FF2F92"/>
                </a:solidFill>
              </a:defRPr>
            </a:lvl1pPr>
          </a:lstStyle>
          <a:p>
            <a:r>
              <a:rPr sz="3600" dirty="0"/>
              <a:t>Intimacy with the Lord</a:t>
            </a:r>
          </a:p>
        </p:txBody>
      </p:sp>
      <p:sp>
        <p:nvSpPr>
          <p:cNvPr id="166" name="仰望詩歌…"/>
          <p:cNvSpPr txBox="1">
            <a:spLocks noGrp="1"/>
          </p:cNvSpPr>
          <p:nvPr>
            <p:ph type="body" sz="half" idx="1"/>
          </p:nvPr>
        </p:nvSpPr>
        <p:spPr>
          <a:xfrm>
            <a:off x="603250" y="1903063"/>
            <a:ext cx="7313134" cy="4769444"/>
          </a:xfrm>
          <a:prstGeom prst="rect">
            <a:avLst/>
          </a:prstGeom>
        </p:spPr>
        <p:txBody>
          <a:bodyPr>
            <a:normAutofit fontScale="70000" lnSpcReduction="20000"/>
          </a:bodyPr>
          <a:lstStyle/>
          <a:p>
            <a:pPr marL="271272" indent="-271272" defTabSz="1085061">
              <a:lnSpc>
                <a:spcPct val="80000"/>
              </a:lnSpc>
              <a:spcBef>
                <a:spcPts val="2000"/>
              </a:spcBef>
              <a:defRPr sz="4272"/>
            </a:pPr>
            <a:r>
              <a:rPr b="1" dirty="0" err="1"/>
              <a:t>仰望</a:t>
            </a:r>
            <a:r>
              <a:rPr dirty="0" err="1"/>
              <a:t>詩歌</a:t>
            </a:r>
            <a:endParaRPr dirty="0"/>
          </a:p>
          <a:p>
            <a:pPr marL="271272" indent="-271272" defTabSz="1085061">
              <a:lnSpc>
                <a:spcPct val="80000"/>
              </a:lnSpc>
              <a:spcBef>
                <a:spcPts val="2000"/>
              </a:spcBef>
              <a:defRPr sz="4272" b="1"/>
            </a:pPr>
            <a:r>
              <a:rPr dirty="0" err="1"/>
              <a:t>SongCatcher</a:t>
            </a:r>
            <a:r>
              <a:rPr dirty="0"/>
              <a:t> or Songwriter— </a:t>
            </a:r>
          </a:p>
          <a:p>
            <a:pPr marL="542544" lvl="1" indent="-271272" defTabSz="1085061">
              <a:lnSpc>
                <a:spcPct val="80000"/>
              </a:lnSpc>
              <a:spcBef>
                <a:spcPts val="2000"/>
              </a:spcBef>
              <a:defRPr sz="4272" b="1" i="1"/>
            </a:pPr>
            <a:r>
              <a:rPr dirty="0"/>
              <a:t>“I don’t know. I just know!” </a:t>
            </a:r>
          </a:p>
          <a:p>
            <a:pPr marL="542544" lvl="1" indent="-271272" defTabSz="1085061">
              <a:lnSpc>
                <a:spcPct val="80000"/>
              </a:lnSpc>
              <a:spcBef>
                <a:spcPts val="2000"/>
              </a:spcBef>
              <a:defRPr sz="4272"/>
            </a:pPr>
            <a:r>
              <a:rPr dirty="0" err="1"/>
              <a:t>才幹與恩賜的區別</a:t>
            </a:r>
            <a:r>
              <a:rPr dirty="0"/>
              <a:t> Difference between talents and gifts.</a:t>
            </a:r>
          </a:p>
          <a:p>
            <a:pPr marL="271272" indent="-271272" defTabSz="1085061">
              <a:lnSpc>
                <a:spcPct val="80000"/>
              </a:lnSpc>
              <a:spcBef>
                <a:spcPts val="2000"/>
              </a:spcBef>
              <a:defRPr sz="4272"/>
            </a:pPr>
            <a:r>
              <a:rPr dirty="0" err="1"/>
              <a:t>聽到了就去做。主給一大袋「字</a:t>
            </a:r>
            <a:r>
              <a:rPr dirty="0"/>
              <a:t>」，</a:t>
            </a:r>
            <a:r>
              <a:rPr dirty="0" err="1"/>
              <a:t>交代說</a:t>
            </a:r>
            <a:r>
              <a:rPr dirty="0"/>
              <a:t>：</a:t>
            </a:r>
            <a:r>
              <a:rPr b="1" dirty="0"/>
              <a:t>「</a:t>
            </a:r>
            <a:r>
              <a:rPr b="1" dirty="0" err="1"/>
              <a:t>不要怕，只管寫，不要停止</a:t>
            </a:r>
            <a:r>
              <a:rPr b="1" dirty="0"/>
              <a:t>。」</a:t>
            </a:r>
          </a:p>
          <a:p>
            <a:pPr marL="0" lvl="2" indent="406908" defTabSz="1085061">
              <a:lnSpc>
                <a:spcPct val="80000"/>
              </a:lnSpc>
              <a:spcBef>
                <a:spcPts val="2000"/>
              </a:spcBef>
              <a:buSzTx/>
              <a:buNone/>
              <a:defRPr sz="3916"/>
            </a:pPr>
            <a:r>
              <a:rPr dirty="0" err="1"/>
              <a:t>夜間主在異象中對保羅說、不要怕、只管講、不要閉口</a:t>
            </a:r>
            <a:r>
              <a:rPr dirty="0"/>
              <a:t>。（使徒行傳18:9）One night the Lord spoke to Paul in a vision: “Do not be afraid; keep on speaking, do not be silent. (Acts 18:9 NIV)</a:t>
            </a:r>
          </a:p>
        </p:txBody>
      </p:sp>
      <p:pic>
        <p:nvPicPr>
          <p:cNvPr id="167" name="IMG_9088.jpeg" descr="IMG_9088.jpeg"/>
          <p:cNvPicPr>
            <a:picLocks noChangeAspect="1"/>
          </p:cNvPicPr>
          <p:nvPr/>
        </p:nvPicPr>
        <p:blipFill>
          <a:blip r:embed="rId2">
            <a:extLst/>
          </a:blip>
          <a:stretch>
            <a:fillRect/>
          </a:stretch>
        </p:blipFill>
        <p:spPr>
          <a:xfrm>
            <a:off x="8318167" y="2047552"/>
            <a:ext cx="3155874" cy="4207832"/>
          </a:xfrm>
          <a:prstGeom prst="rect">
            <a:avLst/>
          </a:prstGeom>
          <a:ln w="12700">
            <a:miter lim="400000"/>
          </a:ln>
        </p:spPr>
      </p:pic>
      <p:sp>
        <p:nvSpPr>
          <p:cNvPr id="168" name="Text"/>
          <p:cNvSpPr txBox="1"/>
          <p:nvPr/>
        </p:nvSpPr>
        <p:spPr>
          <a:xfrm>
            <a:off x="8991388" y="5085769"/>
            <a:ext cx="51361" cy="14362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p>
            <a:pPr defTabSz="177800" eaLnBrk="1" fontAlgn="auto">
              <a:spcBef>
                <a:spcPts val="0"/>
              </a:spcBef>
              <a:spcAft>
                <a:spcPts val="0"/>
              </a:spcAft>
              <a:defRPr sz="1200">
                <a:solidFill>
                  <a:srgbClr val="000000"/>
                </a:solidFill>
              </a:defRPr>
            </a:pPr>
            <a:endParaRPr sz="600" kern="0">
              <a:solidFill>
                <a:srgbClr val="000000"/>
              </a:solidFill>
              <a:latin typeface="Helvetica Neue"/>
              <a:sym typeface="Helvetica Neue"/>
            </a:endParaRPr>
          </a:p>
        </p:txBody>
      </p:sp>
    </p:spTree>
    <p:extLst>
      <p:ext uri="{BB962C8B-B14F-4D97-AF65-F5344CB8AC3E}">
        <p14:creationId xmlns:p14="http://schemas.microsoft.com/office/powerpoint/2010/main" val="2833201557"/>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0" name="Mission Impossible! 不可能的任務 2"/>
          <p:cNvSpPr txBox="1">
            <a:spLocks noGrp="1"/>
          </p:cNvSpPr>
          <p:nvPr>
            <p:ph type="title"/>
          </p:nvPr>
        </p:nvSpPr>
        <p:spPr>
          <a:prstGeom prst="rect">
            <a:avLst/>
          </a:prstGeom>
        </p:spPr>
        <p:txBody>
          <a:bodyPr>
            <a:noAutofit/>
          </a:bodyPr>
          <a:lstStyle>
            <a:lvl1pPr defTabSz="2145738">
              <a:defRPr sz="7480" spc="-149">
                <a:solidFill>
                  <a:srgbClr val="FF2600"/>
                </a:solidFill>
              </a:defRPr>
            </a:lvl1pPr>
          </a:lstStyle>
          <a:p>
            <a:r>
              <a:rPr sz="4800" dirty="0"/>
              <a:t>Mission Impossible! </a:t>
            </a:r>
            <a:r>
              <a:rPr sz="4800" dirty="0" err="1"/>
              <a:t>不可能的任務</a:t>
            </a:r>
            <a:r>
              <a:rPr sz="4800" dirty="0"/>
              <a:t> 2</a:t>
            </a:r>
          </a:p>
        </p:txBody>
      </p:sp>
      <p:sp>
        <p:nvSpPr>
          <p:cNvPr id="171" name="司琴 Piano Accompaniment"/>
          <p:cNvSpPr txBox="1">
            <a:spLocks noGrp="1"/>
          </p:cNvSpPr>
          <p:nvPr>
            <p:ph type="body" idx="21"/>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noAutofit/>
          </a:bodyPr>
          <a:lstStyle>
            <a:lvl1pPr defTabSz="726440">
              <a:defRPr sz="4840"/>
            </a:lvl1pPr>
          </a:lstStyle>
          <a:p>
            <a:r>
              <a:rPr sz="3600" dirty="0" err="1"/>
              <a:t>司琴</a:t>
            </a:r>
            <a:r>
              <a:rPr sz="3600" dirty="0"/>
              <a:t> Piano Accompaniment</a:t>
            </a:r>
          </a:p>
        </p:txBody>
      </p:sp>
      <p:sp>
        <p:nvSpPr>
          <p:cNvPr id="172" name="”怎麼可能！“ That’s impossible!”…"/>
          <p:cNvSpPr txBox="1">
            <a:spLocks noGrp="1"/>
          </p:cNvSpPr>
          <p:nvPr>
            <p:ph type="body" idx="1"/>
          </p:nvPr>
        </p:nvSpPr>
        <p:spPr>
          <a:prstGeom prst="rect">
            <a:avLst/>
          </a:prstGeom>
        </p:spPr>
        <p:txBody>
          <a:bodyPr>
            <a:normAutofit/>
          </a:bodyPr>
          <a:lstStyle/>
          <a:p>
            <a:r>
              <a:rPr sz="2800" dirty="0"/>
              <a:t>”</a:t>
            </a:r>
            <a:r>
              <a:rPr sz="2800" dirty="0" err="1"/>
              <a:t>怎麼可能</a:t>
            </a:r>
            <a:r>
              <a:rPr sz="2800" dirty="0"/>
              <a:t>！“ That’s impossible!”</a:t>
            </a:r>
          </a:p>
          <a:p>
            <a:r>
              <a:rPr sz="2800" dirty="0" err="1"/>
              <a:t>耶和華對摩西說，這百姓</a:t>
            </a:r>
            <a:r>
              <a:rPr sz="2800" dirty="0" err="1">
                <a:solidFill>
                  <a:srgbClr val="FF2600"/>
                </a:solidFill>
              </a:rPr>
              <a:t>藐視</a:t>
            </a:r>
            <a:r>
              <a:rPr sz="2800" dirty="0" err="1"/>
              <a:t>我要到幾時呢？我在他們中間行了這一切神蹟，他們還</a:t>
            </a:r>
            <a:r>
              <a:rPr sz="2800" dirty="0" err="1">
                <a:solidFill>
                  <a:srgbClr val="FF2600"/>
                </a:solidFill>
              </a:rPr>
              <a:t>不信</a:t>
            </a:r>
            <a:r>
              <a:rPr sz="2800" dirty="0" err="1"/>
              <a:t>我要到幾時呢</a:t>
            </a:r>
            <a:r>
              <a:rPr sz="2800" dirty="0"/>
              <a:t>？（民數記14：11）</a:t>
            </a:r>
          </a:p>
          <a:p>
            <a:r>
              <a:rPr sz="2800" dirty="0"/>
              <a:t>The Lord said to Moses, “How long will these people treat me with contempt? How long will they refuse to believe in me, in spite of all the signs I have performed among them? (Numbers 14:11 NIV)</a:t>
            </a:r>
          </a:p>
        </p:txBody>
      </p:sp>
    </p:spTree>
    <p:extLst>
      <p:ext uri="{BB962C8B-B14F-4D97-AF65-F5344CB8AC3E}">
        <p14:creationId xmlns:p14="http://schemas.microsoft.com/office/powerpoint/2010/main" val="3248132200"/>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 name="回應呼召走出去！"/>
          <p:cNvSpPr txBox="1">
            <a:spLocks noGrp="1"/>
          </p:cNvSpPr>
          <p:nvPr>
            <p:ph type="title"/>
          </p:nvPr>
        </p:nvSpPr>
        <p:spPr>
          <a:xfrm>
            <a:off x="540548" y="294168"/>
            <a:ext cx="10985500" cy="716582"/>
          </a:xfrm>
          <a:prstGeom prst="rect">
            <a:avLst/>
          </a:prstGeom>
        </p:spPr>
        <p:txBody>
          <a:bodyPr>
            <a:normAutofit fontScale="90000"/>
          </a:bodyPr>
          <a:lstStyle>
            <a:lvl1pPr defTabSz="2145738">
              <a:defRPr sz="7480" spc="-149"/>
            </a:lvl1pPr>
          </a:lstStyle>
          <a:p>
            <a:r>
              <a:rPr dirty="0" err="1"/>
              <a:t>回應呼召走出去</a:t>
            </a:r>
            <a:r>
              <a:rPr dirty="0"/>
              <a:t>！</a:t>
            </a:r>
          </a:p>
        </p:txBody>
      </p:sp>
      <p:sp>
        <p:nvSpPr>
          <p:cNvPr id="175" name="Step out of the comfort zone to answer the call！"/>
          <p:cNvSpPr txBox="1">
            <a:spLocks noGrp="1"/>
          </p:cNvSpPr>
          <p:nvPr>
            <p:ph type="body" idx="21"/>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noAutofit/>
          </a:bodyPr>
          <a:lstStyle>
            <a:lvl1pPr defTabSz="726440">
              <a:defRPr sz="4840"/>
            </a:lvl1pPr>
          </a:lstStyle>
          <a:p>
            <a:r>
              <a:rPr sz="3600" dirty="0"/>
              <a:t>Step out of the comfort zone to answer the call！</a:t>
            </a:r>
          </a:p>
        </p:txBody>
      </p:sp>
      <p:sp>
        <p:nvSpPr>
          <p:cNvPr id="176" name="Fear 懼怕…"/>
          <p:cNvSpPr txBox="1">
            <a:spLocks noGrp="1"/>
          </p:cNvSpPr>
          <p:nvPr>
            <p:ph type="body" idx="1"/>
          </p:nvPr>
        </p:nvSpPr>
        <p:spPr>
          <a:prstGeom prst="rect">
            <a:avLst/>
          </a:prstGeom>
        </p:spPr>
        <p:txBody>
          <a:bodyPr>
            <a:normAutofit/>
          </a:bodyPr>
          <a:lstStyle/>
          <a:p>
            <a:r>
              <a:rPr sz="3200" dirty="0"/>
              <a:t>Fear </a:t>
            </a:r>
            <a:r>
              <a:rPr sz="3200" dirty="0" err="1"/>
              <a:t>懼怕</a:t>
            </a:r>
            <a:r>
              <a:rPr sz="3200" dirty="0"/>
              <a:t> </a:t>
            </a:r>
          </a:p>
          <a:p>
            <a:r>
              <a:rPr sz="3200" dirty="0"/>
              <a:t>Skill </a:t>
            </a:r>
            <a:r>
              <a:rPr sz="3200" dirty="0" err="1"/>
              <a:t>技巧</a:t>
            </a:r>
            <a:endParaRPr sz="3200" dirty="0"/>
          </a:p>
          <a:p>
            <a:r>
              <a:rPr sz="3200" dirty="0"/>
              <a:t>Practice and more practice </a:t>
            </a:r>
            <a:r>
              <a:rPr sz="3200" dirty="0" err="1"/>
              <a:t>爭取操練機會（生命河事奉學校、琴與爐禱告會、小家、小組、豐收神學院禱告會司琴</a:t>
            </a:r>
            <a:r>
              <a:rPr sz="3200" dirty="0"/>
              <a:t>）</a:t>
            </a:r>
          </a:p>
          <a:p>
            <a:r>
              <a:rPr sz="3200" dirty="0" err="1"/>
              <a:t>去中國第一項任務印證神的呼召（以斯帖名言</a:t>
            </a:r>
            <a:r>
              <a:rPr sz="3200" dirty="0"/>
              <a:t>）</a:t>
            </a:r>
          </a:p>
          <a:p>
            <a:r>
              <a:rPr sz="3200" b="1" dirty="0">
                <a:solidFill>
                  <a:srgbClr val="0433FF"/>
                </a:solidFill>
              </a:rPr>
              <a:t>God enables the available!</a:t>
            </a:r>
            <a:r>
              <a:rPr sz="3200" dirty="0"/>
              <a:t> </a:t>
            </a:r>
            <a:r>
              <a:rPr sz="3200" dirty="0" err="1"/>
              <a:t>願意擺上，神就恩膏</a:t>
            </a:r>
            <a:r>
              <a:rPr sz="3200" dirty="0"/>
              <a:t>！</a:t>
            </a:r>
          </a:p>
        </p:txBody>
      </p:sp>
    </p:spTree>
    <p:extLst>
      <p:ext uri="{BB962C8B-B14F-4D97-AF65-F5344CB8AC3E}">
        <p14:creationId xmlns:p14="http://schemas.microsoft.com/office/powerpoint/2010/main" val="847323116"/>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 name="超乎得勝者！"/>
          <p:cNvSpPr txBox="1">
            <a:spLocks noGrp="1"/>
          </p:cNvSpPr>
          <p:nvPr>
            <p:ph type="title"/>
          </p:nvPr>
        </p:nvSpPr>
        <p:spPr>
          <a:xfrm>
            <a:off x="608372" y="268042"/>
            <a:ext cx="10985500" cy="716582"/>
          </a:xfrm>
          <a:prstGeom prst="rect">
            <a:avLst/>
          </a:prstGeom>
        </p:spPr>
        <p:txBody>
          <a:bodyPr>
            <a:normAutofit fontScale="90000"/>
          </a:bodyPr>
          <a:lstStyle>
            <a:lvl1pPr defTabSz="2145738">
              <a:defRPr sz="7480" spc="-149"/>
            </a:lvl1pPr>
          </a:lstStyle>
          <a:p>
            <a:r>
              <a:rPr dirty="0" err="1"/>
              <a:t>超乎得勝者</a:t>
            </a:r>
            <a:r>
              <a:rPr dirty="0"/>
              <a:t>！</a:t>
            </a:r>
          </a:p>
        </p:txBody>
      </p:sp>
      <p:sp>
        <p:nvSpPr>
          <p:cNvPr id="179" name="More Than A Conqueror!…"/>
          <p:cNvSpPr txBox="1">
            <a:spLocks noGrp="1"/>
          </p:cNvSpPr>
          <p:nvPr>
            <p:ph type="body" idx="21"/>
          </p:nvPr>
        </p:nvSpPr>
        <p:spPr>
          <a:xfrm>
            <a:off x="603250" y="1186481"/>
            <a:ext cx="4743489" cy="101852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normAutofit fontScale="55000" lnSpcReduction="20000"/>
          </a:bodyPr>
          <a:lstStyle/>
          <a:p>
            <a:pPr defTabSz="330200">
              <a:defRPr sz="4400"/>
            </a:pPr>
            <a:r>
              <a:rPr sz="5100" dirty="0"/>
              <a:t>More Than A Conqueror!</a:t>
            </a:r>
          </a:p>
          <a:p>
            <a:pPr defTabSz="330200">
              <a:defRPr sz="3200" b="0"/>
            </a:pPr>
            <a:r>
              <a:rPr u="sng" dirty="0">
                <a:hlinkClick r:id="rId2"/>
              </a:rPr>
              <a:t>https://www.youtube.com/watch?v=NMolNZbEY64</a:t>
            </a:r>
          </a:p>
        </p:txBody>
      </p:sp>
      <p:sp>
        <p:nvSpPr>
          <p:cNvPr id="180" name="從怕，到彈，到教！"/>
          <p:cNvSpPr txBox="1">
            <a:spLocks noGrp="1"/>
          </p:cNvSpPr>
          <p:nvPr>
            <p:ph type="body" sz="half" idx="1"/>
          </p:nvPr>
        </p:nvSpPr>
        <p:spPr>
          <a:xfrm>
            <a:off x="440960" y="2124252"/>
            <a:ext cx="5136343" cy="4462174"/>
          </a:xfrm>
          <a:prstGeom prst="rect">
            <a:avLst/>
          </a:prstGeom>
        </p:spPr>
        <p:txBody>
          <a:bodyPr/>
          <a:lstStyle/>
          <a:p>
            <a:r>
              <a:t>從怕，到彈，到教！</a:t>
            </a:r>
          </a:p>
          <a:p>
            <a:pPr marL="0" indent="0">
              <a:buSzTx/>
              <a:buNone/>
            </a:pPr>
            <a:endParaRPr/>
          </a:p>
        </p:txBody>
      </p:sp>
      <p:pic>
        <p:nvPicPr>
          <p:cNvPr id="181" name="882763_546731605349357_27774174_o.jpeg" descr="882763_546731605349357_27774174_o.jpeg"/>
          <p:cNvPicPr>
            <a:picLocks noChangeAspect="1"/>
          </p:cNvPicPr>
          <p:nvPr/>
        </p:nvPicPr>
        <p:blipFill>
          <a:blip r:embed="rId3">
            <a:extLst/>
          </a:blip>
          <a:stretch>
            <a:fillRect/>
          </a:stretch>
        </p:blipFill>
        <p:spPr>
          <a:xfrm>
            <a:off x="440960" y="2124252"/>
            <a:ext cx="5029661" cy="3006008"/>
          </a:xfrm>
          <a:prstGeom prst="rect">
            <a:avLst/>
          </a:prstGeom>
          <a:ln w="12700">
            <a:miter lim="400000"/>
          </a:ln>
        </p:spPr>
      </p:pic>
      <p:pic>
        <p:nvPicPr>
          <p:cNvPr id="182" name="IMG_1341.jpeg" descr="IMG_1341.jpeg"/>
          <p:cNvPicPr>
            <a:picLocks noChangeAspect="1"/>
          </p:cNvPicPr>
          <p:nvPr/>
        </p:nvPicPr>
        <p:blipFill>
          <a:blip r:embed="rId4">
            <a:extLst/>
          </a:blip>
          <a:stretch>
            <a:fillRect/>
          </a:stretch>
        </p:blipFill>
        <p:spPr>
          <a:xfrm>
            <a:off x="5556605" y="1163638"/>
            <a:ext cx="6226542" cy="4669907"/>
          </a:xfrm>
          <a:prstGeom prst="rect">
            <a:avLst/>
          </a:prstGeom>
          <a:ln w="12700">
            <a:miter lim="400000"/>
          </a:ln>
        </p:spPr>
      </p:pic>
      <p:sp>
        <p:nvSpPr>
          <p:cNvPr id="183" name="Text"/>
          <p:cNvSpPr txBox="1"/>
          <p:nvPr/>
        </p:nvSpPr>
        <p:spPr>
          <a:xfrm>
            <a:off x="7618191" y="4434758"/>
            <a:ext cx="51361" cy="14362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p>
            <a:pPr defTabSz="177800" eaLnBrk="1" fontAlgn="auto">
              <a:spcBef>
                <a:spcPts val="0"/>
              </a:spcBef>
              <a:spcAft>
                <a:spcPts val="0"/>
              </a:spcAft>
              <a:defRPr sz="1200">
                <a:solidFill>
                  <a:srgbClr val="000000"/>
                </a:solidFill>
              </a:defRPr>
            </a:pPr>
            <a:endParaRPr sz="600" kern="0">
              <a:solidFill>
                <a:srgbClr val="000000"/>
              </a:solidFill>
              <a:latin typeface="Helvetica Neue"/>
              <a:sym typeface="Helvetica Neue"/>
            </a:endParaRPr>
          </a:p>
        </p:txBody>
      </p:sp>
      <p:sp>
        <p:nvSpPr>
          <p:cNvPr id="184" name="在成都為大學生開闢密集班，為中國的復興預備樂手。"/>
          <p:cNvSpPr txBox="1"/>
          <p:nvPr/>
        </p:nvSpPr>
        <p:spPr>
          <a:xfrm>
            <a:off x="6400023" y="5948843"/>
            <a:ext cx="4539705" cy="28212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lvl1pPr>
              <a:defRPr sz="3000">
                <a:solidFill>
                  <a:srgbClr val="000000"/>
                </a:solidFill>
              </a:defRPr>
            </a:lvl1pPr>
          </a:lstStyle>
          <a:p>
            <a:pPr algn="ctr" defTabSz="1219169" eaLnBrk="1" fontAlgn="auto">
              <a:spcBef>
                <a:spcPts val="0"/>
              </a:spcBef>
              <a:spcAft>
                <a:spcPts val="0"/>
              </a:spcAft>
            </a:pPr>
            <a:r>
              <a:rPr sz="1500" kern="0">
                <a:latin typeface="Helvetica Neue"/>
                <a:sym typeface="Helvetica Neue"/>
              </a:rPr>
              <a:t>在成都為大學生開闢密集班，為中國的復興預備樂手。</a:t>
            </a:r>
          </a:p>
        </p:txBody>
      </p:sp>
      <p:sp>
        <p:nvSpPr>
          <p:cNvPr id="185" name="在美國生命河靈糧堂主日學連續兩年教「實用基礎司琴班」。"/>
          <p:cNvSpPr txBox="1"/>
          <p:nvPr/>
        </p:nvSpPr>
        <p:spPr>
          <a:xfrm>
            <a:off x="514860" y="5948843"/>
            <a:ext cx="4988545" cy="28212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lvl1pPr>
              <a:defRPr sz="3000">
                <a:solidFill>
                  <a:srgbClr val="000000"/>
                </a:solidFill>
              </a:defRPr>
            </a:lvl1pPr>
          </a:lstStyle>
          <a:p>
            <a:pPr algn="ctr" defTabSz="1219169" eaLnBrk="1" fontAlgn="auto">
              <a:spcBef>
                <a:spcPts val="0"/>
              </a:spcBef>
              <a:spcAft>
                <a:spcPts val="0"/>
              </a:spcAft>
            </a:pPr>
            <a:r>
              <a:rPr sz="1500" kern="0">
                <a:latin typeface="Helvetica Neue"/>
                <a:sym typeface="Helvetica Neue"/>
              </a:rPr>
              <a:t>在美國生命河靈糧堂主日學連續兩年教「實用基礎司琴班」。</a:t>
            </a:r>
          </a:p>
        </p:txBody>
      </p:sp>
    </p:spTree>
    <p:extLst>
      <p:ext uri="{BB962C8B-B14F-4D97-AF65-F5344CB8AC3E}">
        <p14:creationId xmlns:p14="http://schemas.microsoft.com/office/powerpoint/2010/main" val="3490595950"/>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 name="劇本已經寫好了！（1）"/>
          <p:cNvSpPr txBox="1">
            <a:spLocks noGrp="1"/>
          </p:cNvSpPr>
          <p:nvPr>
            <p:ph type="title"/>
          </p:nvPr>
        </p:nvSpPr>
        <p:spPr>
          <a:xfrm>
            <a:off x="603250" y="538680"/>
            <a:ext cx="10985500" cy="716582"/>
          </a:xfrm>
          <a:prstGeom prst="rect">
            <a:avLst/>
          </a:prstGeom>
        </p:spPr>
        <p:txBody>
          <a:bodyPr>
            <a:noAutofit/>
          </a:bodyPr>
          <a:lstStyle>
            <a:lvl1pPr defTabSz="2145738">
              <a:defRPr sz="7480" spc="-149">
                <a:solidFill>
                  <a:srgbClr val="942192"/>
                </a:solidFill>
              </a:defRPr>
            </a:lvl1pPr>
          </a:lstStyle>
          <a:p>
            <a:r>
              <a:rPr sz="4800" dirty="0" err="1"/>
              <a:t>劇本已經寫好了</a:t>
            </a:r>
            <a:r>
              <a:rPr sz="4800" dirty="0"/>
              <a:t>！（1）</a:t>
            </a:r>
          </a:p>
        </p:txBody>
      </p:sp>
      <p:sp>
        <p:nvSpPr>
          <p:cNvPr id="188" name="The script has been written! (1)"/>
          <p:cNvSpPr txBox="1">
            <a:spLocks noGrp="1"/>
          </p:cNvSpPr>
          <p:nvPr>
            <p:ph type="body" idx="21"/>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noAutofit/>
          </a:bodyPr>
          <a:lstStyle>
            <a:lvl1pPr>
              <a:defRPr>
                <a:solidFill>
                  <a:srgbClr val="942193"/>
                </a:solidFill>
              </a:defRPr>
            </a:lvl1pPr>
          </a:lstStyle>
          <a:p>
            <a:r>
              <a:rPr sz="3200" dirty="0"/>
              <a:t>The script has been written! (1)</a:t>
            </a:r>
          </a:p>
        </p:txBody>
      </p:sp>
      <p:sp>
        <p:nvSpPr>
          <p:cNvPr id="189" name="神早有預備--「出埃及記」音樂劇…"/>
          <p:cNvSpPr txBox="1">
            <a:spLocks noGrp="1"/>
          </p:cNvSpPr>
          <p:nvPr>
            <p:ph type="body" idx="1"/>
          </p:nvPr>
        </p:nvSpPr>
        <p:spPr>
          <a:xfrm>
            <a:off x="603250" y="1955280"/>
            <a:ext cx="10985500" cy="4465951"/>
          </a:xfrm>
          <a:prstGeom prst="rect">
            <a:avLst/>
          </a:prstGeom>
        </p:spPr>
        <p:txBody>
          <a:bodyPr>
            <a:normAutofit/>
          </a:bodyPr>
          <a:lstStyle/>
          <a:p>
            <a:pPr marL="0" indent="0">
              <a:lnSpc>
                <a:spcPct val="20000"/>
              </a:lnSpc>
              <a:buSzTx/>
              <a:buNone/>
              <a:defRPr b="1">
                <a:solidFill>
                  <a:srgbClr val="0433FF"/>
                </a:solidFill>
              </a:defRPr>
            </a:pPr>
            <a:r>
              <a:rPr sz="2800" dirty="0" err="1"/>
              <a:t>神早有預備</a:t>
            </a:r>
            <a:r>
              <a:rPr sz="2800" dirty="0"/>
              <a:t>--「</a:t>
            </a:r>
            <a:r>
              <a:rPr sz="2800" dirty="0" err="1"/>
              <a:t>出埃及記」音樂劇</a:t>
            </a:r>
            <a:r>
              <a:rPr sz="2800" dirty="0"/>
              <a:t> </a:t>
            </a:r>
          </a:p>
          <a:p>
            <a:pPr marL="0" indent="0">
              <a:lnSpc>
                <a:spcPct val="20000"/>
              </a:lnSpc>
              <a:buSzTx/>
              <a:buNone/>
              <a:defRPr b="1">
                <a:solidFill>
                  <a:srgbClr val="0433FF"/>
                </a:solidFill>
              </a:defRPr>
            </a:pPr>
            <a:r>
              <a:rPr sz="2800" dirty="0"/>
              <a:t>Musical “Exodus” was already there!</a:t>
            </a:r>
          </a:p>
        </p:txBody>
      </p:sp>
      <p:pic>
        <p:nvPicPr>
          <p:cNvPr id="190" name="IMG_0212.jpeg" descr="IMG_0212.jpeg"/>
          <p:cNvPicPr>
            <a:picLocks noChangeAspect="1"/>
          </p:cNvPicPr>
          <p:nvPr/>
        </p:nvPicPr>
        <p:blipFill>
          <a:blip r:embed="rId2">
            <a:extLst/>
          </a:blip>
          <a:stretch>
            <a:fillRect/>
          </a:stretch>
        </p:blipFill>
        <p:spPr>
          <a:xfrm>
            <a:off x="636858" y="2731683"/>
            <a:ext cx="5794630" cy="2771262"/>
          </a:xfrm>
          <a:prstGeom prst="rect">
            <a:avLst/>
          </a:prstGeom>
          <a:ln w="12700">
            <a:miter lim="400000"/>
          </a:ln>
        </p:spPr>
      </p:pic>
      <p:pic>
        <p:nvPicPr>
          <p:cNvPr id="191" name="IMG_0214.jpeg" descr="IMG_0214.jpeg"/>
          <p:cNvPicPr>
            <a:picLocks noChangeAspect="1"/>
          </p:cNvPicPr>
          <p:nvPr/>
        </p:nvPicPr>
        <p:blipFill>
          <a:blip r:embed="rId3">
            <a:extLst/>
          </a:blip>
          <a:stretch>
            <a:fillRect/>
          </a:stretch>
        </p:blipFill>
        <p:spPr>
          <a:xfrm>
            <a:off x="6972864" y="813676"/>
            <a:ext cx="2945566" cy="2283206"/>
          </a:xfrm>
          <a:prstGeom prst="rect">
            <a:avLst/>
          </a:prstGeom>
          <a:ln w="12700">
            <a:miter lim="400000"/>
          </a:ln>
        </p:spPr>
      </p:pic>
      <p:pic>
        <p:nvPicPr>
          <p:cNvPr id="192" name="IMG_0193.jpeg" descr="IMG_0193.jpeg"/>
          <p:cNvPicPr>
            <a:picLocks noChangeAspect="1"/>
          </p:cNvPicPr>
          <p:nvPr/>
        </p:nvPicPr>
        <p:blipFill>
          <a:blip r:embed="rId4">
            <a:extLst/>
          </a:blip>
          <a:stretch>
            <a:fillRect/>
          </a:stretch>
        </p:blipFill>
        <p:spPr>
          <a:xfrm>
            <a:off x="6573916" y="3088130"/>
            <a:ext cx="4242555" cy="3347723"/>
          </a:xfrm>
          <a:prstGeom prst="rect">
            <a:avLst/>
          </a:prstGeom>
          <a:ln w="12700">
            <a:miter lim="400000"/>
          </a:ln>
        </p:spPr>
      </p:pic>
      <p:sp>
        <p:nvSpPr>
          <p:cNvPr id="193" name="以色列人遭埃及奴工逼迫。神啊！求你申我的冤，為我辯屈！"/>
          <p:cNvSpPr txBox="1"/>
          <p:nvPr/>
        </p:nvSpPr>
        <p:spPr>
          <a:xfrm>
            <a:off x="609412" y="5549446"/>
            <a:ext cx="5671210" cy="29751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nchor="ctr">
            <a:spAutoFit/>
          </a:bodyPr>
          <a:lstStyle>
            <a:lvl1pPr algn="l">
              <a:defRPr sz="2800" b="1">
                <a:solidFill>
                  <a:srgbClr val="000000"/>
                </a:solidFill>
              </a:defRPr>
            </a:lvl1pPr>
          </a:lstStyle>
          <a:p>
            <a:pPr defTabSz="1219169" eaLnBrk="1" fontAlgn="auto">
              <a:spcBef>
                <a:spcPts val="0"/>
              </a:spcBef>
              <a:spcAft>
                <a:spcPts val="0"/>
              </a:spcAft>
            </a:pPr>
            <a:r>
              <a:rPr sz="1600" kern="0" dirty="0" err="1">
                <a:latin typeface="Helvetica Neue"/>
                <a:sym typeface="Helvetica Neue"/>
              </a:rPr>
              <a:t>以色列人遭埃及奴工逼迫。神啊！求你申我的冤，為我辯屈</a:t>
            </a:r>
            <a:r>
              <a:rPr sz="1600" kern="0" dirty="0">
                <a:latin typeface="Helvetica Neue"/>
                <a:sym typeface="Helvetica Neue"/>
              </a:rPr>
              <a:t>！</a:t>
            </a:r>
          </a:p>
        </p:txBody>
      </p:sp>
      <p:sp>
        <p:nvSpPr>
          <p:cNvPr id="194" name="眾神之中…"/>
          <p:cNvSpPr txBox="1"/>
          <p:nvPr/>
        </p:nvSpPr>
        <p:spPr>
          <a:xfrm>
            <a:off x="10033921" y="538680"/>
            <a:ext cx="1953777" cy="251350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nchor="ctr">
            <a:spAutoFit/>
          </a:bodyPr>
          <a:lstStyle/>
          <a:p>
            <a:pPr defTabSz="1219169" eaLnBrk="1" fontAlgn="auto">
              <a:spcBef>
                <a:spcPts val="0"/>
              </a:spcBef>
              <a:spcAft>
                <a:spcPts val="0"/>
              </a:spcAft>
              <a:defRPr sz="2800" b="1">
                <a:solidFill>
                  <a:srgbClr val="000000"/>
                </a:solidFill>
              </a:defRPr>
            </a:pPr>
            <a:r>
              <a:rPr sz="2000" b="1" kern="0" dirty="0" err="1">
                <a:solidFill>
                  <a:srgbClr val="000000"/>
                </a:solidFill>
                <a:latin typeface="Helvetica Neue"/>
                <a:sym typeface="Helvetica Neue"/>
              </a:rPr>
              <a:t>眾神之中</a:t>
            </a:r>
            <a:endParaRPr sz="2000" b="1" kern="0" dirty="0">
              <a:solidFill>
                <a:srgbClr val="000000"/>
              </a:solidFill>
              <a:latin typeface="Helvetica Neue"/>
              <a:sym typeface="Helvetica Neue"/>
            </a:endParaRPr>
          </a:p>
          <a:p>
            <a:pPr defTabSz="1219169" eaLnBrk="1" fontAlgn="auto">
              <a:spcBef>
                <a:spcPts val="0"/>
              </a:spcBef>
              <a:spcAft>
                <a:spcPts val="0"/>
              </a:spcAft>
              <a:defRPr sz="2800" b="1">
                <a:solidFill>
                  <a:srgbClr val="000000"/>
                </a:solidFill>
              </a:defRPr>
            </a:pPr>
            <a:r>
              <a:rPr sz="2000" b="1" kern="0" dirty="0" err="1">
                <a:solidFill>
                  <a:srgbClr val="000000"/>
                </a:solidFill>
                <a:latin typeface="Helvetica Neue"/>
                <a:sym typeface="Helvetica Neue"/>
              </a:rPr>
              <a:t>誰能像你</a:t>
            </a:r>
            <a:endParaRPr sz="2000" b="1" kern="0" dirty="0">
              <a:solidFill>
                <a:srgbClr val="000000"/>
              </a:solidFill>
              <a:latin typeface="Helvetica Neue"/>
              <a:sym typeface="Helvetica Neue"/>
            </a:endParaRPr>
          </a:p>
          <a:p>
            <a:pPr defTabSz="1219169" eaLnBrk="1" fontAlgn="auto">
              <a:spcBef>
                <a:spcPts val="0"/>
              </a:spcBef>
              <a:spcAft>
                <a:spcPts val="0"/>
              </a:spcAft>
              <a:defRPr sz="2800" b="1">
                <a:solidFill>
                  <a:srgbClr val="000000"/>
                </a:solidFill>
              </a:defRPr>
            </a:pPr>
            <a:r>
              <a:rPr sz="2000" b="1" kern="0" dirty="0" err="1">
                <a:solidFill>
                  <a:srgbClr val="000000"/>
                </a:solidFill>
                <a:latin typeface="Helvetica Neue"/>
                <a:sym typeface="Helvetica Neue"/>
              </a:rPr>
              <a:t>誰能像你</a:t>
            </a:r>
            <a:endParaRPr sz="2000" b="1" kern="0" dirty="0">
              <a:solidFill>
                <a:srgbClr val="000000"/>
              </a:solidFill>
              <a:latin typeface="Helvetica Neue"/>
              <a:sym typeface="Helvetica Neue"/>
            </a:endParaRPr>
          </a:p>
          <a:p>
            <a:pPr defTabSz="1219169" eaLnBrk="1" fontAlgn="auto">
              <a:spcBef>
                <a:spcPts val="0"/>
              </a:spcBef>
              <a:spcAft>
                <a:spcPts val="0"/>
              </a:spcAft>
              <a:defRPr sz="2800" b="1">
                <a:solidFill>
                  <a:srgbClr val="000000"/>
                </a:solidFill>
              </a:defRPr>
            </a:pPr>
            <a:r>
              <a:rPr sz="2000" b="1" kern="0" dirty="0" err="1">
                <a:solidFill>
                  <a:srgbClr val="000000"/>
                </a:solidFill>
                <a:latin typeface="Helvetica Neue"/>
                <a:sym typeface="Helvetica Neue"/>
              </a:rPr>
              <a:t>至聖至榮</a:t>
            </a:r>
            <a:endParaRPr sz="2000" b="1" kern="0" dirty="0">
              <a:solidFill>
                <a:srgbClr val="000000"/>
              </a:solidFill>
              <a:latin typeface="Helvetica Neue"/>
              <a:sym typeface="Helvetica Neue"/>
            </a:endParaRPr>
          </a:p>
          <a:p>
            <a:pPr defTabSz="1219169" eaLnBrk="1" fontAlgn="auto">
              <a:spcBef>
                <a:spcPts val="0"/>
              </a:spcBef>
              <a:spcAft>
                <a:spcPts val="0"/>
              </a:spcAft>
              <a:defRPr sz="2800" b="1">
                <a:solidFill>
                  <a:srgbClr val="000000"/>
                </a:solidFill>
              </a:defRPr>
            </a:pPr>
            <a:r>
              <a:rPr sz="2000" b="1" kern="0" dirty="0" err="1">
                <a:solidFill>
                  <a:srgbClr val="000000"/>
                </a:solidFill>
                <a:latin typeface="Helvetica Neue"/>
                <a:sym typeface="Helvetica Neue"/>
              </a:rPr>
              <a:t>可頌可畏</a:t>
            </a:r>
            <a:endParaRPr sz="2000" b="1" kern="0" dirty="0">
              <a:solidFill>
                <a:srgbClr val="000000"/>
              </a:solidFill>
              <a:latin typeface="Helvetica Neue"/>
              <a:sym typeface="Helvetica Neue"/>
            </a:endParaRPr>
          </a:p>
          <a:p>
            <a:pPr defTabSz="1219169" eaLnBrk="1" fontAlgn="auto">
              <a:spcBef>
                <a:spcPts val="0"/>
              </a:spcBef>
              <a:spcAft>
                <a:spcPts val="0"/>
              </a:spcAft>
              <a:defRPr sz="2800" b="1">
                <a:solidFill>
                  <a:srgbClr val="000000"/>
                </a:solidFill>
              </a:defRPr>
            </a:pPr>
            <a:r>
              <a:rPr sz="2000" b="1" kern="0" dirty="0" err="1">
                <a:solidFill>
                  <a:srgbClr val="000000"/>
                </a:solidFill>
                <a:latin typeface="Helvetica Neue"/>
                <a:sym typeface="Helvetica Neue"/>
              </a:rPr>
              <a:t>施行奇事</a:t>
            </a:r>
            <a:endParaRPr sz="2000" b="1" kern="0" dirty="0">
              <a:solidFill>
                <a:srgbClr val="000000"/>
              </a:solidFill>
              <a:latin typeface="Helvetica Neue"/>
              <a:sym typeface="Helvetica Neue"/>
            </a:endParaRPr>
          </a:p>
          <a:p>
            <a:pPr defTabSz="1219169" eaLnBrk="1" fontAlgn="auto">
              <a:spcBef>
                <a:spcPts val="0"/>
              </a:spcBef>
              <a:spcAft>
                <a:spcPts val="0"/>
              </a:spcAft>
              <a:defRPr sz="2800" b="1">
                <a:solidFill>
                  <a:srgbClr val="000000"/>
                </a:solidFill>
              </a:defRPr>
            </a:pPr>
            <a:r>
              <a:rPr sz="2000" b="1" kern="0" dirty="0" err="1">
                <a:solidFill>
                  <a:srgbClr val="000000"/>
                </a:solidFill>
                <a:latin typeface="Helvetica Neue"/>
                <a:sym typeface="Helvetica Neue"/>
              </a:rPr>
              <a:t>你伸出右手</a:t>
            </a:r>
            <a:endParaRPr sz="2000" b="1" kern="0" dirty="0">
              <a:solidFill>
                <a:srgbClr val="000000"/>
              </a:solidFill>
              <a:latin typeface="Helvetica Neue"/>
              <a:sym typeface="Helvetica Neue"/>
            </a:endParaRPr>
          </a:p>
          <a:p>
            <a:pPr defTabSz="1219169" eaLnBrk="1" fontAlgn="auto">
              <a:spcBef>
                <a:spcPts val="0"/>
              </a:spcBef>
              <a:spcAft>
                <a:spcPts val="0"/>
              </a:spcAft>
              <a:defRPr sz="2800" b="1">
                <a:solidFill>
                  <a:srgbClr val="000000"/>
                </a:solidFill>
              </a:defRPr>
            </a:pPr>
            <a:r>
              <a:rPr sz="2000" b="1" kern="0" dirty="0" err="1">
                <a:solidFill>
                  <a:srgbClr val="000000"/>
                </a:solidFill>
                <a:latin typeface="Helvetica Neue"/>
                <a:sym typeface="Helvetica Neue"/>
              </a:rPr>
              <a:t>地就吞滅他們</a:t>
            </a:r>
            <a:endParaRPr sz="2000" b="1" kern="0" dirty="0">
              <a:solidFill>
                <a:srgbClr val="000000"/>
              </a:solidFill>
              <a:latin typeface="Helvetica Neue"/>
              <a:sym typeface="Helvetica Neue"/>
            </a:endParaRPr>
          </a:p>
        </p:txBody>
      </p:sp>
      <p:sp>
        <p:nvSpPr>
          <p:cNvPr id="195" name="滿空星星亮晶晶  夜涼如水沁我心…"/>
          <p:cNvSpPr txBox="1"/>
          <p:nvPr/>
        </p:nvSpPr>
        <p:spPr>
          <a:xfrm>
            <a:off x="3146900" y="5934351"/>
            <a:ext cx="3364566" cy="48218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chor="ctr">
            <a:spAutoFit/>
          </a:bodyPr>
          <a:lstStyle/>
          <a:p>
            <a:pPr algn="r" defTabSz="1219169" eaLnBrk="1" fontAlgn="auto">
              <a:spcBef>
                <a:spcPts val="0"/>
              </a:spcBef>
              <a:spcAft>
                <a:spcPts val="0"/>
              </a:spcAft>
              <a:defRPr sz="2800" b="1">
                <a:solidFill>
                  <a:srgbClr val="000000"/>
                </a:solidFill>
              </a:defRPr>
            </a:pPr>
            <a:r>
              <a:rPr sz="1400" b="1" kern="0">
                <a:solidFill>
                  <a:srgbClr val="000000"/>
                </a:solidFill>
                <a:latin typeface="Helvetica Neue"/>
                <a:sym typeface="Helvetica Neue"/>
              </a:rPr>
              <a:t>滿空星星亮晶晶  夜涼如水沁我心</a:t>
            </a:r>
          </a:p>
          <a:p>
            <a:pPr algn="r" defTabSz="1219169" eaLnBrk="1" fontAlgn="auto">
              <a:spcBef>
                <a:spcPts val="0"/>
              </a:spcBef>
              <a:spcAft>
                <a:spcPts val="0"/>
              </a:spcAft>
              <a:defRPr sz="2800" b="1">
                <a:solidFill>
                  <a:srgbClr val="000000"/>
                </a:solidFill>
              </a:defRPr>
            </a:pPr>
            <a:r>
              <a:rPr sz="1400" b="1" kern="0">
                <a:solidFill>
                  <a:srgbClr val="000000"/>
                </a:solidFill>
                <a:latin typeface="Helvetica Neue"/>
                <a:sym typeface="Helvetica Neue"/>
              </a:rPr>
              <a:t>瑩瑩火光示真情  歌珊恩典到如今</a:t>
            </a:r>
          </a:p>
        </p:txBody>
      </p:sp>
    </p:spTree>
    <p:extLst>
      <p:ext uri="{BB962C8B-B14F-4D97-AF65-F5344CB8AC3E}">
        <p14:creationId xmlns:p14="http://schemas.microsoft.com/office/powerpoint/2010/main" val="3730521366"/>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 name="First Worship Song in the Bible"/>
          <p:cNvSpPr txBox="1">
            <a:spLocks noGrp="1"/>
          </p:cNvSpPr>
          <p:nvPr>
            <p:ph type="title"/>
          </p:nvPr>
        </p:nvSpPr>
        <p:spPr>
          <a:prstGeom prst="rect">
            <a:avLst/>
          </a:prstGeom>
        </p:spPr>
        <p:txBody>
          <a:bodyPr/>
          <a:lstStyle/>
          <a:p>
            <a:r>
              <a:t>First Worship Song in the Bible</a:t>
            </a:r>
          </a:p>
        </p:txBody>
      </p:sp>
      <p:sp>
        <p:nvSpPr>
          <p:cNvPr id="198" name="聖經記載第一首人向神獻上的敬拜的歌"/>
          <p:cNvSpPr txBox="1">
            <a:spLocks noGrp="1"/>
          </p:cNvSpPr>
          <p:nvPr>
            <p:ph type="body" idx="21"/>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noAutofit/>
          </a:bodyPr>
          <a:lstStyle>
            <a:lvl1pPr defTabSz="726440">
              <a:defRPr sz="4840"/>
            </a:lvl1pPr>
          </a:lstStyle>
          <a:p>
            <a:r>
              <a:rPr sz="3600" dirty="0" err="1"/>
              <a:t>聖經記載第一首人向神獻上的敬拜的歌</a:t>
            </a:r>
            <a:endParaRPr sz="3600" dirty="0"/>
          </a:p>
        </p:txBody>
      </p:sp>
      <p:sp>
        <p:nvSpPr>
          <p:cNvPr id="199" name="亞倫的姐姐女先知米利暗、手裡拿著鼓、眾婦女也跟他出去拿鼓跳舞。米利暗應聲說、你們要歌頌耶和華、因他大大戰勝、將馬和騎馬的投在海中。（出埃及記15:20-21）Then Miriam the prophet, Aaron’s sister, took a timbrel in her hand, and all the women followed her, with timbrels and dancing. Miriam sang to them: “Sing to the Lord, for he "/>
          <p:cNvSpPr txBox="1">
            <a:spLocks noGrp="1"/>
          </p:cNvSpPr>
          <p:nvPr>
            <p:ph type="body" sz="half" idx="1"/>
          </p:nvPr>
        </p:nvSpPr>
        <p:spPr>
          <a:xfrm>
            <a:off x="603250" y="2124252"/>
            <a:ext cx="5845091" cy="4128006"/>
          </a:xfrm>
          <a:prstGeom prst="rect">
            <a:avLst/>
          </a:prstGeom>
        </p:spPr>
        <p:txBody>
          <a:bodyPr>
            <a:normAutofit fontScale="55000" lnSpcReduction="20000"/>
          </a:bodyPr>
          <a:lstStyle/>
          <a:p>
            <a:pPr marL="0" indent="0" defTabSz="926569">
              <a:spcBef>
                <a:spcPts val="1700"/>
              </a:spcBef>
              <a:buSzTx/>
              <a:buNone/>
              <a:defRPr sz="3648"/>
            </a:pPr>
            <a:r>
              <a:rPr dirty="0"/>
              <a:t>亞倫的姐姐女先知米利暗、手裡拿著鼓、眾婦女也跟他出去拿鼓跳舞。米利暗應聲說、你們要歌頌耶和華、因他大大戰勝、將馬和騎馬的投在海中。（出埃及記15:20-21）Then Miriam the prophet, Aaron’s sister, took a </a:t>
            </a:r>
            <a:r>
              <a:rPr dirty="0" err="1"/>
              <a:t>timbrel</a:t>
            </a:r>
            <a:r>
              <a:rPr dirty="0"/>
              <a:t> in her hand, and all the women followed her, with </a:t>
            </a:r>
            <a:r>
              <a:rPr dirty="0" err="1"/>
              <a:t>timbrels</a:t>
            </a:r>
            <a:r>
              <a:rPr dirty="0"/>
              <a:t> and dancing. Miriam sang to them: “Sing to the Lord, for he is highly exalted. Both horse and driver He has hurled into the sea.” (Exodus 15:20-21 NIV)</a:t>
            </a:r>
          </a:p>
          <a:p>
            <a:pPr marL="0" indent="0" defTabSz="926569">
              <a:spcBef>
                <a:spcPts val="1700"/>
              </a:spcBef>
              <a:buSzTx/>
              <a:buNone/>
              <a:defRPr sz="3648"/>
            </a:pPr>
            <a:r>
              <a:rPr b="1" dirty="0"/>
              <a:t>「</a:t>
            </a:r>
            <a:r>
              <a:rPr b="1" dirty="0" err="1"/>
              <a:t>堅定的愛」Steadfast</a:t>
            </a:r>
            <a:r>
              <a:rPr b="1" dirty="0"/>
              <a:t> Love</a:t>
            </a:r>
            <a:r>
              <a:rPr dirty="0"/>
              <a:t> </a:t>
            </a:r>
            <a:r>
              <a:rPr u="sng" dirty="0">
                <a:hlinkClick r:id="rId2"/>
              </a:rPr>
              <a:t>https://www.youtube.com/watch?v=IF6mpnL7FvI</a:t>
            </a:r>
          </a:p>
          <a:p>
            <a:pPr marL="0" indent="0" defTabSz="926569">
              <a:spcBef>
                <a:spcPts val="1700"/>
              </a:spcBef>
              <a:buSzTx/>
              <a:buNone/>
              <a:defRPr sz="3648"/>
            </a:pPr>
            <a:r>
              <a:rPr dirty="0"/>
              <a:t>YouTube channel: </a:t>
            </a:r>
            <a:r>
              <a:rPr b="1" dirty="0" err="1"/>
              <a:t>livingwaterinme</a:t>
            </a:r>
            <a:endParaRPr b="1" dirty="0"/>
          </a:p>
        </p:txBody>
      </p:sp>
      <p:pic>
        <p:nvPicPr>
          <p:cNvPr id="200" name="Screen Shot 2023-06-15 at 5.18.07 PM.png" descr="Screen Shot 2023-06-15 at 5.18.07 PM.png"/>
          <p:cNvPicPr>
            <a:picLocks noChangeAspect="1"/>
          </p:cNvPicPr>
          <p:nvPr/>
        </p:nvPicPr>
        <p:blipFill>
          <a:blip r:embed="rId3">
            <a:extLst/>
          </a:blip>
          <a:stretch>
            <a:fillRect/>
          </a:stretch>
        </p:blipFill>
        <p:spPr>
          <a:xfrm>
            <a:off x="6596784" y="2130076"/>
            <a:ext cx="5118079" cy="3874373"/>
          </a:xfrm>
          <a:prstGeom prst="rect">
            <a:avLst/>
          </a:prstGeom>
          <a:ln w="12700">
            <a:miter lim="400000"/>
          </a:ln>
        </p:spPr>
      </p:pic>
    </p:spTree>
    <p:extLst>
      <p:ext uri="{BB962C8B-B14F-4D97-AF65-F5344CB8AC3E}">
        <p14:creationId xmlns:p14="http://schemas.microsoft.com/office/powerpoint/2010/main" val="3899428769"/>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 name="劇本已經寫好了！（2）"/>
          <p:cNvSpPr txBox="1">
            <a:spLocks noGrp="1"/>
          </p:cNvSpPr>
          <p:nvPr>
            <p:ph type="title"/>
          </p:nvPr>
        </p:nvSpPr>
        <p:spPr>
          <a:xfrm>
            <a:off x="603250" y="284792"/>
            <a:ext cx="10985500" cy="716582"/>
          </a:xfrm>
          <a:prstGeom prst="rect">
            <a:avLst/>
          </a:prstGeom>
        </p:spPr>
        <p:txBody>
          <a:bodyPr>
            <a:normAutofit fontScale="90000"/>
          </a:bodyPr>
          <a:lstStyle>
            <a:lvl1pPr defTabSz="2145738">
              <a:defRPr sz="7480" spc="-149">
                <a:solidFill>
                  <a:srgbClr val="942192"/>
                </a:solidFill>
              </a:defRPr>
            </a:lvl1pPr>
          </a:lstStyle>
          <a:p>
            <a:r>
              <a:t>劇本已經寫好了</a:t>
            </a:r>
            <a:r>
              <a:rPr dirty="0"/>
              <a:t>！（2）</a:t>
            </a:r>
          </a:p>
        </p:txBody>
      </p:sp>
      <p:sp>
        <p:nvSpPr>
          <p:cNvPr id="203" name="The script has been written! (2)"/>
          <p:cNvSpPr txBox="1">
            <a:spLocks noGrp="1"/>
          </p:cNvSpPr>
          <p:nvPr>
            <p:ph type="body" idx="21"/>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noAutofit/>
          </a:bodyPr>
          <a:lstStyle>
            <a:lvl1pPr>
              <a:defRPr>
                <a:solidFill>
                  <a:srgbClr val="942193"/>
                </a:solidFill>
              </a:defRPr>
            </a:lvl1pPr>
          </a:lstStyle>
          <a:p>
            <a:r>
              <a:rPr sz="3600" dirty="0"/>
              <a:t>The script has been written! (2)</a:t>
            </a:r>
          </a:p>
        </p:txBody>
      </p:sp>
      <p:sp>
        <p:nvSpPr>
          <p:cNvPr id="204" name="一個夢 A Dream—…"/>
          <p:cNvSpPr txBox="1">
            <a:spLocks noGrp="1"/>
          </p:cNvSpPr>
          <p:nvPr>
            <p:ph type="body" idx="1"/>
          </p:nvPr>
        </p:nvSpPr>
        <p:spPr>
          <a:prstGeom prst="rect">
            <a:avLst/>
          </a:prstGeom>
        </p:spPr>
        <p:txBody>
          <a:bodyPr>
            <a:normAutofit/>
          </a:bodyPr>
          <a:lstStyle/>
          <a:p>
            <a:pPr marL="0" indent="0">
              <a:buSzTx/>
              <a:buNone/>
              <a:defRPr b="1">
                <a:solidFill>
                  <a:srgbClr val="0433FF"/>
                </a:solidFill>
              </a:defRPr>
            </a:pPr>
            <a:r>
              <a:rPr sz="2800" dirty="0" err="1"/>
              <a:t>一個夢</a:t>
            </a:r>
            <a:r>
              <a:rPr sz="2800" dirty="0"/>
              <a:t> A Dream—</a:t>
            </a:r>
          </a:p>
          <a:p>
            <a:pPr marL="0" indent="0">
              <a:buSzTx/>
              <a:buNone/>
              <a:defRPr b="1">
                <a:solidFill>
                  <a:srgbClr val="0433FF"/>
                </a:solidFill>
              </a:defRPr>
            </a:pPr>
            <a:r>
              <a:rPr sz="2800" dirty="0" err="1"/>
              <a:t>第一個呼召</a:t>
            </a:r>
            <a:r>
              <a:rPr sz="2800" dirty="0"/>
              <a:t> My First Calling：</a:t>
            </a:r>
          </a:p>
          <a:p>
            <a:pPr marL="0" lvl="1" indent="228600">
              <a:buSzTx/>
              <a:buNone/>
              <a:defRPr b="1">
                <a:solidFill>
                  <a:srgbClr val="DC2600"/>
                </a:solidFill>
              </a:defRPr>
            </a:pPr>
            <a:r>
              <a:rPr sz="2800" dirty="0"/>
              <a:t>LOVING </a:t>
            </a:r>
            <a:r>
              <a:rPr sz="2800" dirty="0" err="1"/>
              <a:t>愛的進行式</a:t>
            </a:r>
            <a:endParaRPr sz="2800" dirty="0"/>
          </a:p>
        </p:txBody>
      </p:sp>
      <p:sp>
        <p:nvSpPr>
          <p:cNvPr id="205" name="Rectangle"/>
          <p:cNvSpPr/>
          <p:nvPr/>
        </p:nvSpPr>
        <p:spPr>
          <a:xfrm>
            <a:off x="5235365" y="2428910"/>
            <a:ext cx="5316007" cy="3518690"/>
          </a:xfrm>
          <a:prstGeom prst="rect">
            <a:avLst/>
          </a:prstGeom>
          <a:solidFill>
            <a:srgbClr val="EBEBEB"/>
          </a:solidFill>
          <a:ln w="12700">
            <a:miter lim="400000"/>
          </a:ln>
        </p:spPr>
        <p:txBody>
          <a:bodyPr lIns="25400" tIns="25400" rIns="25400" bIns="25400" anchor="ctr"/>
          <a:lstStyle/>
          <a:p>
            <a:pPr algn="ctr" defTabSz="412750" eaLnBrk="1" fontAlgn="auto">
              <a:spcBef>
                <a:spcPts val="0"/>
              </a:spcBef>
              <a:spcAft>
                <a:spcPts val="0"/>
              </a:spcAft>
              <a:defRPr sz="3200">
                <a:solidFill>
                  <a:srgbClr val="FFFFFF"/>
                </a:solidFill>
                <a:latin typeface="Helvetica Neue Medium"/>
                <a:ea typeface="Helvetica Neue Medium"/>
                <a:cs typeface="Helvetica Neue Medium"/>
                <a:sym typeface="Helvetica Neue Medium"/>
              </a:defRPr>
            </a:pPr>
            <a:endParaRPr sz="1600" kern="0">
              <a:solidFill>
                <a:srgbClr val="FFFFFF"/>
              </a:solidFill>
              <a:latin typeface="Helvetica Neue Medium"/>
              <a:sym typeface="Helvetica Neue Medium"/>
            </a:endParaRPr>
          </a:p>
        </p:txBody>
      </p:sp>
      <p:sp>
        <p:nvSpPr>
          <p:cNvPr id="206" name="Rectangle"/>
          <p:cNvSpPr/>
          <p:nvPr/>
        </p:nvSpPr>
        <p:spPr>
          <a:xfrm>
            <a:off x="7109714" y="3692280"/>
            <a:ext cx="1567308" cy="774151"/>
          </a:xfrm>
          <a:prstGeom prst="rect">
            <a:avLst/>
          </a:prstGeom>
          <a:solidFill>
            <a:srgbClr val="FFFFFF"/>
          </a:solidFill>
          <a:ln w="12700">
            <a:miter lim="400000"/>
          </a:ln>
        </p:spPr>
        <p:txBody>
          <a:bodyPr lIns="25400" tIns="25400" rIns="25400" bIns="25400" anchor="ctr"/>
          <a:lstStyle/>
          <a:p>
            <a:pPr algn="ctr" defTabSz="412750" eaLnBrk="1" fontAlgn="auto">
              <a:spcBef>
                <a:spcPts val="0"/>
              </a:spcBef>
              <a:spcAft>
                <a:spcPts val="0"/>
              </a:spcAft>
              <a:defRPr sz="3200">
                <a:solidFill>
                  <a:srgbClr val="FFFFFF"/>
                </a:solidFill>
                <a:latin typeface="Helvetica Neue Medium"/>
                <a:ea typeface="Helvetica Neue Medium"/>
                <a:cs typeface="Helvetica Neue Medium"/>
                <a:sym typeface="Helvetica Neue Medium"/>
              </a:defRPr>
            </a:pPr>
            <a:endParaRPr sz="1600" kern="0">
              <a:solidFill>
                <a:srgbClr val="FFFFFF"/>
              </a:solidFill>
              <a:latin typeface="Helvetica Neue Medium"/>
              <a:sym typeface="Helvetica Neue Medium"/>
            </a:endParaRPr>
          </a:p>
        </p:txBody>
      </p:sp>
      <p:sp>
        <p:nvSpPr>
          <p:cNvPr id="207" name="LOVING"/>
          <p:cNvSpPr txBox="1"/>
          <p:nvPr/>
        </p:nvSpPr>
        <p:spPr>
          <a:xfrm>
            <a:off x="7017955" y="3734855"/>
            <a:ext cx="1750828" cy="35907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chor="ctr">
            <a:spAutoFit/>
          </a:bodyPr>
          <a:lstStyle>
            <a:lvl1pPr>
              <a:defRPr sz="4000" b="1" u="sng">
                <a:solidFill>
                  <a:srgbClr val="000000"/>
                </a:solidFill>
              </a:defRPr>
            </a:lvl1pPr>
          </a:lstStyle>
          <a:p>
            <a:pPr algn="ctr" defTabSz="1219169" eaLnBrk="1" fontAlgn="auto">
              <a:spcBef>
                <a:spcPts val="0"/>
              </a:spcBef>
              <a:spcAft>
                <a:spcPts val="0"/>
              </a:spcAft>
            </a:pPr>
            <a:r>
              <a:rPr sz="2000" kern="0">
                <a:latin typeface="Helvetica Neue"/>
                <a:sym typeface="Helvetica Neue"/>
              </a:rPr>
              <a:t>LOVING</a:t>
            </a:r>
          </a:p>
        </p:txBody>
      </p:sp>
      <p:sp>
        <p:nvSpPr>
          <p:cNvPr id="208" name="黃 薰 儀"/>
          <p:cNvSpPr txBox="1"/>
          <p:nvPr/>
        </p:nvSpPr>
        <p:spPr>
          <a:xfrm>
            <a:off x="7371339" y="4008719"/>
            <a:ext cx="1044060" cy="35907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chor="ctr">
            <a:spAutoFit/>
          </a:bodyPr>
          <a:lstStyle>
            <a:lvl1pPr>
              <a:defRPr sz="4000">
                <a:solidFill>
                  <a:srgbClr val="000000"/>
                </a:solidFill>
              </a:defRPr>
            </a:lvl1pPr>
          </a:lstStyle>
          <a:p>
            <a:pPr algn="ctr" defTabSz="1219169" eaLnBrk="1" fontAlgn="auto">
              <a:spcBef>
                <a:spcPts val="0"/>
              </a:spcBef>
              <a:spcAft>
                <a:spcPts val="0"/>
              </a:spcAft>
            </a:pPr>
            <a:r>
              <a:rPr sz="2000" kern="0">
                <a:latin typeface="Helvetica Neue"/>
                <a:sym typeface="Helvetica Neue"/>
              </a:rPr>
              <a:t>黃 薰 儀</a:t>
            </a:r>
          </a:p>
        </p:txBody>
      </p:sp>
    </p:spTree>
    <p:extLst>
      <p:ext uri="{BB962C8B-B14F-4D97-AF65-F5344CB8AC3E}">
        <p14:creationId xmlns:p14="http://schemas.microsoft.com/office/powerpoint/2010/main" val="3625564602"/>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0" name="IMG_0225.jpeg" descr="IMG_0225.jpeg"/>
          <p:cNvPicPr>
            <a:picLocks noChangeAspect="1"/>
          </p:cNvPicPr>
          <p:nvPr/>
        </p:nvPicPr>
        <p:blipFill>
          <a:blip r:embed="rId2">
            <a:extLst/>
          </a:blip>
          <a:stretch>
            <a:fillRect/>
          </a:stretch>
        </p:blipFill>
        <p:spPr>
          <a:xfrm>
            <a:off x="1567255" y="-63583"/>
            <a:ext cx="3706415" cy="6985166"/>
          </a:xfrm>
          <a:prstGeom prst="rect">
            <a:avLst/>
          </a:prstGeom>
          <a:ln w="12700">
            <a:miter lim="400000"/>
          </a:ln>
        </p:spPr>
      </p:pic>
      <p:sp>
        <p:nvSpPr>
          <p:cNvPr id="211" name="Text"/>
          <p:cNvSpPr txBox="1"/>
          <p:nvPr/>
        </p:nvSpPr>
        <p:spPr>
          <a:xfrm>
            <a:off x="5396377" y="792198"/>
            <a:ext cx="51361" cy="14362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p>
            <a:pPr defTabSz="177800" eaLnBrk="1" fontAlgn="auto">
              <a:spcBef>
                <a:spcPts val="0"/>
              </a:spcBef>
              <a:spcAft>
                <a:spcPts val="0"/>
              </a:spcAft>
              <a:defRPr sz="1200">
                <a:solidFill>
                  <a:srgbClr val="000000"/>
                </a:solidFill>
              </a:defRPr>
            </a:pPr>
            <a:endParaRPr sz="600" kern="0">
              <a:solidFill>
                <a:srgbClr val="000000"/>
              </a:solidFill>
              <a:latin typeface="Helvetica Neue"/>
              <a:sym typeface="Helvetica Neue"/>
            </a:endParaRPr>
          </a:p>
        </p:txBody>
      </p:sp>
      <p:sp>
        <p:nvSpPr>
          <p:cNvPr id="212" name="降服 Submission…"/>
          <p:cNvSpPr txBox="1"/>
          <p:nvPr/>
        </p:nvSpPr>
        <p:spPr>
          <a:xfrm>
            <a:off x="6281527" y="2059795"/>
            <a:ext cx="3619581" cy="197079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p>
            <a:pPr marL="304800" indent="-304800" defTabSz="1219169" eaLnBrk="1" fontAlgn="auto">
              <a:lnSpc>
                <a:spcPct val="90000"/>
              </a:lnSpc>
              <a:spcBef>
                <a:spcPts val="2250"/>
              </a:spcBef>
              <a:spcAft>
                <a:spcPts val="0"/>
              </a:spcAft>
              <a:buSzPct val="123000"/>
              <a:buFontTx/>
              <a:buChar char="•"/>
              <a:defRPr sz="4800" b="1">
                <a:solidFill>
                  <a:srgbClr val="000000"/>
                </a:solidFill>
              </a:defRPr>
            </a:pPr>
            <a:r>
              <a:rPr sz="3200" b="1" kern="0" dirty="0" err="1">
                <a:solidFill>
                  <a:srgbClr val="D30000"/>
                </a:solidFill>
                <a:latin typeface="Helvetica Neue"/>
                <a:sym typeface="Helvetica Neue"/>
              </a:rPr>
              <a:t>降服</a:t>
            </a:r>
            <a:r>
              <a:rPr sz="3200" b="1" kern="0" dirty="0">
                <a:solidFill>
                  <a:srgbClr val="D30000"/>
                </a:solidFill>
                <a:latin typeface="Helvetica Neue"/>
                <a:sym typeface="Helvetica Neue"/>
              </a:rPr>
              <a:t> Submission</a:t>
            </a:r>
          </a:p>
          <a:p>
            <a:pPr marL="304800" indent="-304800" defTabSz="1219169" eaLnBrk="1" fontAlgn="auto">
              <a:lnSpc>
                <a:spcPct val="90000"/>
              </a:lnSpc>
              <a:spcBef>
                <a:spcPts val="2250"/>
              </a:spcBef>
              <a:spcAft>
                <a:spcPts val="0"/>
              </a:spcAft>
              <a:buSzPct val="123000"/>
              <a:buFontTx/>
              <a:buChar char="•"/>
              <a:defRPr sz="4800" b="1">
                <a:solidFill>
                  <a:srgbClr val="000000"/>
                </a:solidFill>
              </a:defRPr>
            </a:pPr>
            <a:r>
              <a:rPr sz="3200" b="1" kern="0" dirty="0" err="1">
                <a:solidFill>
                  <a:srgbClr val="D30000"/>
                </a:solidFill>
                <a:latin typeface="Helvetica Neue"/>
                <a:sym typeface="Helvetica Neue"/>
              </a:rPr>
              <a:t>尊敬</a:t>
            </a:r>
            <a:r>
              <a:rPr sz="3200" b="1" kern="0" dirty="0">
                <a:solidFill>
                  <a:srgbClr val="D30000"/>
                </a:solidFill>
                <a:latin typeface="Helvetica Neue"/>
                <a:sym typeface="Helvetica Neue"/>
              </a:rPr>
              <a:t> Reverence</a:t>
            </a:r>
          </a:p>
          <a:p>
            <a:pPr marL="304800" indent="-304800" defTabSz="1219169" eaLnBrk="1" fontAlgn="auto">
              <a:lnSpc>
                <a:spcPct val="90000"/>
              </a:lnSpc>
              <a:spcBef>
                <a:spcPts val="2250"/>
              </a:spcBef>
              <a:spcAft>
                <a:spcPts val="0"/>
              </a:spcAft>
              <a:buSzPct val="123000"/>
              <a:buFontTx/>
              <a:buChar char="•"/>
              <a:defRPr sz="4800" b="1">
                <a:solidFill>
                  <a:srgbClr val="000000"/>
                </a:solidFill>
              </a:defRPr>
            </a:pPr>
            <a:r>
              <a:rPr sz="3200" b="1" kern="0" dirty="0" err="1">
                <a:solidFill>
                  <a:srgbClr val="D30000"/>
                </a:solidFill>
                <a:latin typeface="Helvetica Neue"/>
                <a:sym typeface="Helvetica Neue"/>
              </a:rPr>
              <a:t>獻祭</a:t>
            </a:r>
            <a:r>
              <a:rPr sz="3200" b="1" kern="0" dirty="0">
                <a:solidFill>
                  <a:srgbClr val="D30000"/>
                </a:solidFill>
                <a:latin typeface="Helvetica Neue"/>
                <a:sym typeface="Helvetica Neue"/>
              </a:rPr>
              <a:t> Offering</a:t>
            </a:r>
          </a:p>
        </p:txBody>
      </p:sp>
      <p:sp>
        <p:nvSpPr>
          <p:cNvPr id="213" name="What’s Worship?"/>
          <p:cNvSpPr txBox="1">
            <a:spLocks noGrp="1"/>
          </p:cNvSpPr>
          <p:nvPr>
            <p:ph type="title"/>
          </p:nvPr>
        </p:nvSpPr>
        <p:spPr>
          <a:xfrm>
            <a:off x="6243072" y="264484"/>
            <a:ext cx="5196576" cy="716582"/>
          </a:xfrm>
          <a:prstGeom prst="rect">
            <a:avLst/>
          </a:prstGeom>
        </p:spPr>
        <p:txBody>
          <a:bodyPr/>
          <a:lstStyle/>
          <a:p>
            <a:r>
              <a:t>What’s Worship?</a:t>
            </a:r>
          </a:p>
        </p:txBody>
      </p:sp>
      <p:sp>
        <p:nvSpPr>
          <p:cNvPr id="214" name="什麼是敬拜？"/>
          <p:cNvSpPr txBox="1"/>
          <p:nvPr/>
        </p:nvSpPr>
        <p:spPr>
          <a:xfrm>
            <a:off x="6276486" y="981066"/>
            <a:ext cx="5276594" cy="46739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2860" rIns="22860">
            <a:noAutofit/>
          </a:bodyPr>
          <a:lstStyle>
            <a:lvl1pPr algn="l" defTabSz="726440">
              <a:defRPr sz="4840" b="1">
                <a:solidFill>
                  <a:srgbClr val="000000"/>
                </a:solidFill>
              </a:defRPr>
            </a:lvl1pPr>
          </a:lstStyle>
          <a:p>
            <a:pPr defTabSz="363220" eaLnBrk="1" fontAlgn="auto">
              <a:spcBef>
                <a:spcPts val="0"/>
              </a:spcBef>
              <a:spcAft>
                <a:spcPts val="0"/>
              </a:spcAft>
            </a:pPr>
            <a:r>
              <a:rPr sz="4000" kern="0" dirty="0" err="1">
                <a:latin typeface="Helvetica Neue"/>
                <a:sym typeface="Helvetica Neue"/>
              </a:rPr>
              <a:t>什麼是敬拜</a:t>
            </a:r>
            <a:r>
              <a:rPr sz="4000" kern="0" dirty="0">
                <a:latin typeface="Helvetica Neue"/>
                <a:sym typeface="Helvetica Neue"/>
              </a:rPr>
              <a:t>？</a:t>
            </a:r>
          </a:p>
        </p:txBody>
      </p:sp>
    </p:spTree>
    <p:extLst>
      <p:ext uri="{BB962C8B-B14F-4D97-AF65-F5344CB8AC3E}">
        <p14:creationId xmlns:p14="http://schemas.microsoft.com/office/powerpoint/2010/main" val="2822756494"/>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 name="First Mention of “Worship”"/>
          <p:cNvSpPr txBox="1">
            <a:spLocks noGrp="1"/>
          </p:cNvSpPr>
          <p:nvPr>
            <p:ph type="title"/>
          </p:nvPr>
        </p:nvSpPr>
        <p:spPr>
          <a:prstGeom prst="rect">
            <a:avLst/>
          </a:prstGeom>
        </p:spPr>
        <p:txBody>
          <a:bodyPr/>
          <a:lstStyle/>
          <a:p>
            <a:r>
              <a:t>First Mention of “Worship”</a:t>
            </a:r>
          </a:p>
        </p:txBody>
      </p:sp>
      <p:sp>
        <p:nvSpPr>
          <p:cNvPr id="217" name="聖經最早提到「敬拜」之處"/>
          <p:cNvSpPr txBox="1">
            <a:spLocks noGrp="1"/>
          </p:cNvSpPr>
          <p:nvPr>
            <p:ph type="body" idx="21"/>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noAutofit/>
          </a:bodyPr>
          <a:lstStyle>
            <a:lvl1pPr defTabSz="726440">
              <a:defRPr sz="4840"/>
            </a:lvl1pPr>
          </a:lstStyle>
          <a:p>
            <a:r>
              <a:rPr sz="4000" dirty="0" err="1"/>
              <a:t>聖經最早提到「敬拜」之處</a:t>
            </a:r>
            <a:endParaRPr sz="4000" dirty="0"/>
          </a:p>
        </p:txBody>
      </p:sp>
      <p:sp>
        <p:nvSpPr>
          <p:cNvPr id="218" name="聖經最早提到「敬拜」 First mention of “Worship” in the Bible—…"/>
          <p:cNvSpPr txBox="1">
            <a:spLocks noGrp="1"/>
          </p:cNvSpPr>
          <p:nvPr>
            <p:ph type="body" idx="1"/>
          </p:nvPr>
        </p:nvSpPr>
        <p:spPr>
          <a:xfrm>
            <a:off x="603250" y="2124252"/>
            <a:ext cx="10877769" cy="4128006"/>
          </a:xfrm>
          <a:prstGeom prst="rect">
            <a:avLst/>
          </a:prstGeom>
        </p:spPr>
        <p:txBody>
          <a:bodyPr>
            <a:normAutofit fontScale="62500" lnSpcReduction="20000"/>
          </a:bodyPr>
          <a:lstStyle/>
          <a:p>
            <a:pPr marL="182880" indent="-182880" defTabSz="731502">
              <a:spcBef>
                <a:spcPts val="1350"/>
              </a:spcBef>
              <a:defRPr sz="2880" b="1"/>
            </a:pPr>
            <a:r>
              <a:t>聖經最早提到</a:t>
            </a:r>
            <a:r>
              <a:rPr>
                <a:solidFill>
                  <a:srgbClr val="0433FF"/>
                </a:solidFill>
              </a:rPr>
              <a:t>「敬拜」</a:t>
            </a:r>
            <a:r>
              <a:t> First mention of </a:t>
            </a:r>
            <a:r>
              <a:rPr>
                <a:solidFill>
                  <a:srgbClr val="0433FF"/>
                </a:solidFill>
              </a:rPr>
              <a:t>“Worship”</a:t>
            </a:r>
            <a:r>
              <a:t> in the Bible—</a:t>
            </a:r>
          </a:p>
          <a:p>
            <a:pPr marL="0" lvl="1" indent="137160" defTabSz="731502">
              <a:spcBef>
                <a:spcPts val="1350"/>
              </a:spcBef>
              <a:buSzTx/>
              <a:buNone/>
              <a:defRPr sz="2880"/>
            </a:pPr>
            <a:r>
              <a:t>亞伯拉罕對他的僕人說，你們和驢在此等候，我與童子往那裡去</a:t>
            </a:r>
            <a:r>
              <a:rPr>
                <a:solidFill>
                  <a:srgbClr val="0433FF"/>
                </a:solidFill>
              </a:rPr>
              <a:t>拜一拜</a:t>
            </a:r>
            <a:r>
              <a:t>，就回到你們這裡來。（創世紀22:5）</a:t>
            </a:r>
          </a:p>
          <a:p>
            <a:pPr marL="0" lvl="1" indent="137160" defTabSz="731502">
              <a:spcBef>
                <a:spcPts val="1350"/>
              </a:spcBef>
              <a:buSzTx/>
              <a:buNone/>
              <a:defRPr sz="2880"/>
            </a:pPr>
            <a:r>
              <a:t>He said to his servants, “Stay here with the donkey while I and the boy go over there. We will </a:t>
            </a:r>
            <a:r>
              <a:rPr>
                <a:solidFill>
                  <a:srgbClr val="0433FF"/>
                </a:solidFill>
              </a:rPr>
              <a:t>worship</a:t>
            </a:r>
            <a:r>
              <a:t> and then we will come back to you.” (Genesis 22:5 NIV)</a:t>
            </a:r>
          </a:p>
          <a:p>
            <a:pPr marL="0" lvl="1" indent="137160" defTabSz="731502">
              <a:spcBef>
                <a:spcPts val="1350"/>
              </a:spcBef>
              <a:buSzTx/>
              <a:buNone/>
              <a:defRPr sz="2880"/>
            </a:pPr>
            <a:r>
              <a:t>雅各說，你要向我起誓，約瑟就向他起了誓。於是以色列在床頭上〔或作扶著杖頭〕</a:t>
            </a:r>
            <a:r>
              <a:rPr>
                <a:solidFill>
                  <a:srgbClr val="0433FF"/>
                </a:solidFill>
              </a:rPr>
              <a:t>敬拜</a:t>
            </a:r>
            <a:r>
              <a:t>　神。（創世紀47:31）</a:t>
            </a:r>
          </a:p>
          <a:p>
            <a:pPr marL="0" lvl="1" indent="137160" defTabSz="731502">
              <a:spcBef>
                <a:spcPts val="1350"/>
              </a:spcBef>
              <a:buSzTx/>
              <a:buNone/>
              <a:defRPr sz="2880"/>
            </a:pPr>
            <a:r>
              <a:t>“Swear to me,” he said. Then Joseph swore to him, and Israel </a:t>
            </a:r>
            <a:r>
              <a:rPr>
                <a:solidFill>
                  <a:srgbClr val="0433FF"/>
                </a:solidFill>
              </a:rPr>
              <a:t>worshiped</a:t>
            </a:r>
            <a:r>
              <a:t> as he leaned on the top of his staff. (Genesis 47:31 NIV)</a:t>
            </a:r>
          </a:p>
          <a:p>
            <a:pPr marL="0" lvl="1" indent="137160" defTabSz="731502">
              <a:spcBef>
                <a:spcPts val="1350"/>
              </a:spcBef>
              <a:buSzTx/>
              <a:buNone/>
              <a:defRPr sz="2880"/>
            </a:pPr>
            <a:r>
              <a:t>So Israel </a:t>
            </a:r>
            <a:r>
              <a:rPr>
                <a:solidFill>
                  <a:srgbClr val="0433FF"/>
                </a:solidFill>
              </a:rPr>
              <a:t>bowed himself</a:t>
            </a:r>
            <a:r>
              <a:t> on the head of the bed. (NKJV)</a:t>
            </a:r>
          </a:p>
          <a:p>
            <a:pPr marL="0" lvl="1" indent="137160" defTabSz="731502">
              <a:spcBef>
                <a:spcPts val="1350"/>
              </a:spcBef>
              <a:buSzTx/>
              <a:buNone/>
              <a:defRPr sz="2880"/>
            </a:pPr>
            <a:r>
              <a:t>Then Israel </a:t>
            </a:r>
            <a:r>
              <a:rPr>
                <a:solidFill>
                  <a:srgbClr val="0433FF"/>
                </a:solidFill>
              </a:rPr>
              <a:t>bowed in worship</a:t>
            </a:r>
            <a:r>
              <a:t> at the head of the bed. (NASB</a:t>
            </a:r>
          </a:p>
          <a:p>
            <a:pPr marL="182880" indent="-182880" defTabSz="731502">
              <a:spcBef>
                <a:spcPts val="1350"/>
              </a:spcBef>
              <a:defRPr sz="2880" b="1" i="1">
                <a:solidFill>
                  <a:srgbClr val="CC0000"/>
                </a:solidFill>
              </a:defRPr>
            </a:pPr>
            <a:r>
              <a:t>「剩一口氣也要敬拜你」—</a:t>
            </a:r>
          </a:p>
          <a:p>
            <a:pPr marL="0" lvl="1" indent="137160" defTabSz="731502">
              <a:spcBef>
                <a:spcPts val="1350"/>
              </a:spcBef>
              <a:buSzTx/>
              <a:buNone/>
              <a:defRPr sz="2880">
                <a:solidFill>
                  <a:srgbClr val="BD0000"/>
                </a:solidFill>
              </a:defRPr>
            </a:pPr>
            <a:r>
              <a:rPr u="sng">
                <a:hlinkClick r:id="rId2"/>
              </a:rPr>
              <a:t>https://www.youtube.com/watch?v=FrtJgI7NMFs</a:t>
            </a:r>
          </a:p>
        </p:txBody>
      </p:sp>
      <p:pic>
        <p:nvPicPr>
          <p:cNvPr id="219" name="Screen Shot 2023-06-15 at 5.57.36 PM.png" descr="Screen Shot 2023-06-15 at 5.57.36 PM.png"/>
          <p:cNvPicPr>
            <a:picLocks noChangeAspect="1"/>
          </p:cNvPicPr>
          <p:nvPr/>
        </p:nvPicPr>
        <p:blipFill>
          <a:blip r:embed="rId3">
            <a:extLst/>
          </a:blip>
          <a:stretch>
            <a:fillRect/>
          </a:stretch>
        </p:blipFill>
        <p:spPr>
          <a:xfrm>
            <a:off x="7118321" y="4532247"/>
            <a:ext cx="2916835" cy="2190392"/>
          </a:xfrm>
          <a:prstGeom prst="rect">
            <a:avLst/>
          </a:prstGeom>
          <a:ln w="12700">
            <a:miter lim="400000"/>
          </a:ln>
        </p:spPr>
      </p:pic>
    </p:spTree>
    <p:extLst>
      <p:ext uri="{BB962C8B-B14F-4D97-AF65-F5344CB8AC3E}">
        <p14:creationId xmlns:p14="http://schemas.microsoft.com/office/powerpoint/2010/main" val="3967923272"/>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 name="獻上活祭"/>
          <p:cNvSpPr txBox="1">
            <a:spLocks noGrp="1"/>
          </p:cNvSpPr>
          <p:nvPr>
            <p:ph type="title"/>
          </p:nvPr>
        </p:nvSpPr>
        <p:spPr>
          <a:xfrm>
            <a:off x="603250" y="357809"/>
            <a:ext cx="10985500" cy="716582"/>
          </a:xfrm>
          <a:prstGeom prst="rect">
            <a:avLst/>
          </a:prstGeom>
        </p:spPr>
        <p:txBody>
          <a:bodyPr>
            <a:noAutofit/>
          </a:bodyPr>
          <a:lstStyle>
            <a:lvl1pPr defTabSz="2145738">
              <a:defRPr sz="7480" spc="-149">
                <a:solidFill>
                  <a:srgbClr val="E82600"/>
                </a:solidFill>
              </a:defRPr>
            </a:lvl1pPr>
          </a:lstStyle>
          <a:p>
            <a:r>
              <a:rPr sz="6000" dirty="0" err="1"/>
              <a:t>獻上活祭</a:t>
            </a:r>
            <a:endParaRPr sz="6000" dirty="0"/>
          </a:p>
        </p:txBody>
      </p:sp>
      <p:sp>
        <p:nvSpPr>
          <p:cNvPr id="222" name="A Living Sacrifice"/>
          <p:cNvSpPr txBox="1">
            <a:spLocks noGrp="1"/>
          </p:cNvSpPr>
          <p:nvPr>
            <p:ph type="body" idx="21"/>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noAutofit/>
          </a:bodyPr>
          <a:lstStyle>
            <a:lvl1pPr>
              <a:defRPr>
                <a:solidFill>
                  <a:srgbClr val="E82600"/>
                </a:solidFill>
              </a:defRPr>
            </a:lvl1pPr>
          </a:lstStyle>
          <a:p>
            <a:r>
              <a:rPr sz="3600" dirty="0"/>
              <a:t>A Living Sacrifice</a:t>
            </a:r>
          </a:p>
        </p:txBody>
      </p:sp>
      <p:sp>
        <p:nvSpPr>
          <p:cNvPr id="223" name="所以基督到世上來的時候，就說：『 神阿，祭物和禮物是你不願意的；你曾給我預備了身體。』燔祭和贖罪祭是你不喜歡的，那時我說，神阿，我來了為要照你的旨意行。我的事在經卷上已經記載了。』（希伯來書10：7）…"/>
          <p:cNvSpPr txBox="1">
            <a:spLocks noGrp="1"/>
          </p:cNvSpPr>
          <p:nvPr>
            <p:ph type="body" idx="1"/>
          </p:nvPr>
        </p:nvSpPr>
        <p:spPr>
          <a:prstGeom prst="rect">
            <a:avLst/>
          </a:prstGeom>
        </p:spPr>
        <p:txBody>
          <a:bodyPr/>
          <a:lstStyle/>
          <a:p>
            <a:r>
              <a:rPr dirty="0" err="1"/>
              <a:t>所以基督到世上來的時候，就說</a:t>
            </a:r>
            <a:r>
              <a:rPr dirty="0"/>
              <a:t>：『　</a:t>
            </a:r>
            <a:r>
              <a:rPr dirty="0" err="1"/>
              <a:t>神阿，祭物和禮物是你不願意的；你曾給我</a:t>
            </a:r>
            <a:r>
              <a:rPr dirty="0" err="1">
                <a:solidFill>
                  <a:srgbClr val="0433FF"/>
                </a:solidFill>
              </a:rPr>
              <a:t>預備了身體</a:t>
            </a:r>
            <a:r>
              <a:rPr dirty="0"/>
              <a:t>。』</a:t>
            </a:r>
            <a:r>
              <a:rPr dirty="0" err="1"/>
              <a:t>燔祭和贖罪祭是你不喜歡的，那時我說，神阿，我來了為</a:t>
            </a:r>
            <a:r>
              <a:rPr dirty="0" err="1">
                <a:solidFill>
                  <a:srgbClr val="0433FF"/>
                </a:solidFill>
              </a:rPr>
              <a:t>要照你的旨意行</a:t>
            </a:r>
            <a:r>
              <a:rPr dirty="0" err="1"/>
              <a:t>。我的事在經卷上已經記載了</a:t>
            </a:r>
            <a:r>
              <a:rPr dirty="0"/>
              <a:t>。』（希伯來書10：7）</a:t>
            </a:r>
          </a:p>
          <a:p>
            <a:r>
              <a:rPr dirty="0"/>
              <a:t>Therefore, when Christ came into the world, he said: “Sacrifice and offering you did not desire, but </a:t>
            </a:r>
            <a:r>
              <a:rPr dirty="0">
                <a:solidFill>
                  <a:srgbClr val="0433FF"/>
                </a:solidFill>
              </a:rPr>
              <a:t>a body you prepared</a:t>
            </a:r>
            <a:r>
              <a:rPr dirty="0"/>
              <a:t> for me; with burnt offerings and sin offerings you were not pleased. Then I said, ‘Here I am—it is written about me in the scroll— I have come </a:t>
            </a:r>
            <a:r>
              <a:rPr dirty="0">
                <a:solidFill>
                  <a:srgbClr val="0433FF"/>
                </a:solidFill>
              </a:rPr>
              <a:t>to do your will</a:t>
            </a:r>
            <a:r>
              <a:rPr dirty="0"/>
              <a:t>, my God.’” (Hebrew 10:7)</a:t>
            </a:r>
          </a:p>
          <a:p>
            <a:pPr>
              <a:defRPr>
                <a:solidFill>
                  <a:srgbClr val="0433FF"/>
                </a:solidFill>
              </a:defRPr>
            </a:pPr>
            <a:r>
              <a:rPr dirty="0"/>
              <a:t>Be an willing and obedient vessel to do God’s Will. </a:t>
            </a:r>
          </a:p>
        </p:txBody>
      </p:sp>
    </p:spTree>
    <p:extLst>
      <p:ext uri="{BB962C8B-B14F-4D97-AF65-F5344CB8AC3E}">
        <p14:creationId xmlns:p14="http://schemas.microsoft.com/office/powerpoint/2010/main" val="2348612915"/>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 name="愛是敬拜的底蘊"/>
          <p:cNvSpPr txBox="1">
            <a:spLocks noGrp="1"/>
          </p:cNvSpPr>
          <p:nvPr>
            <p:ph type="title"/>
          </p:nvPr>
        </p:nvSpPr>
        <p:spPr>
          <a:xfrm>
            <a:off x="603250" y="313999"/>
            <a:ext cx="10985500" cy="716582"/>
          </a:xfrm>
          <a:prstGeom prst="rect">
            <a:avLst/>
          </a:prstGeom>
        </p:spPr>
        <p:txBody>
          <a:bodyPr>
            <a:normAutofit fontScale="90000"/>
          </a:bodyPr>
          <a:lstStyle>
            <a:lvl1pPr defTabSz="2145738">
              <a:defRPr sz="7480" spc="-149"/>
            </a:lvl1pPr>
          </a:lstStyle>
          <a:p>
            <a:r>
              <a:rPr dirty="0" err="1"/>
              <a:t>愛是敬拜的底蘊</a:t>
            </a:r>
            <a:endParaRPr dirty="0"/>
          </a:p>
        </p:txBody>
      </p:sp>
      <p:sp>
        <p:nvSpPr>
          <p:cNvPr id="226" name="Love is the undertone of worship"/>
          <p:cNvSpPr txBox="1">
            <a:spLocks noGrp="1"/>
          </p:cNvSpPr>
          <p:nvPr>
            <p:ph type="body" idx="21"/>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noAutofit/>
          </a:bodyPr>
          <a:lstStyle/>
          <a:p>
            <a:r>
              <a:rPr sz="4000" dirty="0"/>
              <a:t>Love is the undertone of worship</a:t>
            </a:r>
          </a:p>
        </p:txBody>
      </p:sp>
      <p:sp>
        <p:nvSpPr>
          <p:cNvPr id="227" name="敬拜和讚美的差別 Difference between Worship &amp; Praise…"/>
          <p:cNvSpPr txBox="1">
            <a:spLocks noGrp="1"/>
          </p:cNvSpPr>
          <p:nvPr>
            <p:ph type="body" idx="1"/>
          </p:nvPr>
        </p:nvSpPr>
        <p:spPr>
          <a:prstGeom prst="rect">
            <a:avLst/>
          </a:prstGeom>
        </p:spPr>
        <p:txBody>
          <a:bodyPr>
            <a:normAutofit fontScale="55000" lnSpcReduction="20000"/>
          </a:bodyPr>
          <a:lstStyle/>
          <a:p>
            <a:pPr marL="274320" indent="-274320" defTabSz="1097253">
              <a:spcBef>
                <a:spcPts val="2000"/>
              </a:spcBef>
              <a:defRPr sz="4319" b="1"/>
            </a:pPr>
            <a:r>
              <a:rPr>
                <a:solidFill>
                  <a:srgbClr val="F50000"/>
                </a:solidFill>
              </a:rPr>
              <a:t>敬拜</a:t>
            </a:r>
            <a:r>
              <a:t>和</a:t>
            </a:r>
            <a:r>
              <a:rPr>
                <a:solidFill>
                  <a:srgbClr val="0000F3"/>
                </a:solidFill>
              </a:rPr>
              <a:t>讚美</a:t>
            </a:r>
            <a:r>
              <a:t>的差別 Difference between </a:t>
            </a:r>
            <a:r>
              <a:rPr>
                <a:solidFill>
                  <a:srgbClr val="EE0000"/>
                </a:solidFill>
              </a:rPr>
              <a:t>Worship</a:t>
            </a:r>
            <a:r>
              <a:t> &amp; </a:t>
            </a:r>
            <a:r>
              <a:rPr>
                <a:solidFill>
                  <a:srgbClr val="0000FF"/>
                </a:solidFill>
              </a:rPr>
              <a:t>Praise</a:t>
            </a:r>
          </a:p>
          <a:p>
            <a:pPr marL="274320" indent="-274320" defTabSz="1097253">
              <a:spcBef>
                <a:spcPts val="2000"/>
              </a:spcBef>
              <a:defRPr sz="4319"/>
            </a:pPr>
            <a:r>
              <a:t>我若能說萬人的方言、並天使的話語、卻沒有</a:t>
            </a:r>
            <a:r>
              <a:rPr>
                <a:solidFill>
                  <a:srgbClr val="F50000"/>
                </a:solidFill>
              </a:rPr>
              <a:t>愛</a:t>
            </a:r>
            <a:r>
              <a:t>、我就成了鳴的鑼、響的鈸一般。我若有先知講道之能、也明白各樣的奧秘、各樣的知識．而且有全備的信、叫我能夠移山、卻沒有</a:t>
            </a:r>
            <a:r>
              <a:rPr>
                <a:solidFill>
                  <a:srgbClr val="EE0000"/>
                </a:solidFill>
              </a:rPr>
              <a:t>愛</a:t>
            </a:r>
            <a:r>
              <a:t>、我就算不得甚麼。我若將所有的賙濟窮人、又捨己身叫人焚燒、卻沒有</a:t>
            </a:r>
            <a:r>
              <a:rPr>
                <a:solidFill>
                  <a:srgbClr val="F70000"/>
                </a:solidFill>
              </a:rPr>
              <a:t>愛</a:t>
            </a:r>
            <a:r>
              <a:t>、仍然與我無益。（哥林多前書13:1-3）</a:t>
            </a:r>
          </a:p>
          <a:p>
            <a:pPr marL="274320" indent="-274320" defTabSz="1097253">
              <a:spcBef>
                <a:spcPts val="2000"/>
              </a:spcBef>
              <a:defRPr sz="4319"/>
            </a:pPr>
            <a:r>
              <a:t>If I speak in the tongues of men or of angels, but do not have </a:t>
            </a:r>
            <a:r>
              <a:rPr>
                <a:solidFill>
                  <a:srgbClr val="F60000"/>
                </a:solidFill>
              </a:rPr>
              <a:t>love</a:t>
            </a:r>
            <a:r>
              <a:t>, I am only a resounding gong or a clanging cymbal. If I have the gift of prophecy and can fathom all mysteries and all knowledge, and if I have a faith that can move mountains, but do not have </a:t>
            </a:r>
            <a:r>
              <a:rPr>
                <a:solidFill>
                  <a:srgbClr val="F80000"/>
                </a:solidFill>
              </a:rPr>
              <a:t>love</a:t>
            </a:r>
            <a:r>
              <a:t>, I am nothing. If I give all I possess to the poor and give over my body to hardship that I may boast, but do not have </a:t>
            </a:r>
            <a:r>
              <a:rPr>
                <a:solidFill>
                  <a:srgbClr val="F80000"/>
                </a:solidFill>
              </a:rPr>
              <a:t>love</a:t>
            </a:r>
            <a:r>
              <a:t>, I gain nothing. (1 Corinthians 13:1-3)</a:t>
            </a:r>
          </a:p>
        </p:txBody>
      </p:sp>
    </p:spTree>
    <p:extLst>
      <p:ext uri="{BB962C8B-B14F-4D97-AF65-F5344CB8AC3E}">
        <p14:creationId xmlns:p14="http://schemas.microsoft.com/office/powerpoint/2010/main" val="3795533741"/>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 name="你是我愛的表述…"/>
          <p:cNvSpPr txBox="1">
            <a:spLocks noGrp="1"/>
          </p:cNvSpPr>
          <p:nvPr>
            <p:ph type="body" idx="1"/>
          </p:nvPr>
        </p:nvSpPr>
        <p:spPr>
          <a:prstGeom prst="rect">
            <a:avLst/>
          </a:prstGeom>
        </p:spPr>
        <p:txBody>
          <a:bodyPr>
            <a:normAutofit/>
          </a:bodyPr>
          <a:lstStyle/>
          <a:p>
            <a:pPr marL="0" indent="0" algn="ctr">
              <a:buSzTx/>
              <a:buNone/>
              <a:defRPr sz="6000" b="1">
                <a:solidFill>
                  <a:srgbClr val="D30000"/>
                </a:solidFill>
              </a:defRPr>
            </a:pPr>
            <a:r>
              <a:rPr sz="5400" dirty="0" err="1"/>
              <a:t>你是我愛的表述</a:t>
            </a:r>
            <a:endParaRPr sz="5400" dirty="0"/>
          </a:p>
          <a:p>
            <a:pPr marL="0" indent="0" algn="ctr">
              <a:buSzTx/>
              <a:buNone/>
              <a:defRPr sz="6000" b="1">
                <a:solidFill>
                  <a:srgbClr val="D30000"/>
                </a:solidFill>
              </a:defRPr>
            </a:pPr>
            <a:r>
              <a:rPr sz="4400" dirty="0"/>
              <a:t>You’re An Expression of My Love.</a:t>
            </a:r>
          </a:p>
        </p:txBody>
      </p:sp>
    </p:spTree>
    <p:extLst>
      <p:ext uri="{BB962C8B-B14F-4D97-AF65-F5344CB8AC3E}">
        <p14:creationId xmlns:p14="http://schemas.microsoft.com/office/powerpoint/2010/main" val="3602082175"/>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 name="劇本已經寫好了！（3）"/>
          <p:cNvSpPr txBox="1">
            <a:spLocks noGrp="1"/>
          </p:cNvSpPr>
          <p:nvPr>
            <p:ph type="title"/>
          </p:nvPr>
        </p:nvSpPr>
        <p:spPr>
          <a:prstGeom prst="rect">
            <a:avLst/>
          </a:prstGeom>
        </p:spPr>
        <p:txBody>
          <a:bodyPr>
            <a:noAutofit/>
          </a:bodyPr>
          <a:lstStyle>
            <a:lvl1pPr defTabSz="2145738">
              <a:defRPr sz="7480" spc="-149">
                <a:solidFill>
                  <a:srgbClr val="942192"/>
                </a:solidFill>
              </a:defRPr>
            </a:lvl1pPr>
          </a:lstStyle>
          <a:p>
            <a:r>
              <a:rPr sz="5400" dirty="0" err="1"/>
              <a:t>劇本已經寫好了</a:t>
            </a:r>
            <a:r>
              <a:rPr sz="5400" dirty="0"/>
              <a:t>！（3）</a:t>
            </a:r>
          </a:p>
        </p:txBody>
      </p:sp>
      <p:sp>
        <p:nvSpPr>
          <p:cNvPr id="232" name="The script has been written! (3)"/>
          <p:cNvSpPr txBox="1">
            <a:spLocks noGrp="1"/>
          </p:cNvSpPr>
          <p:nvPr>
            <p:ph type="body" idx="21"/>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noAutofit/>
          </a:bodyPr>
          <a:lstStyle>
            <a:lvl1pPr>
              <a:defRPr>
                <a:solidFill>
                  <a:srgbClr val="942193"/>
                </a:solidFill>
              </a:defRPr>
            </a:lvl1pPr>
          </a:lstStyle>
          <a:p>
            <a:r>
              <a:rPr sz="3600" dirty="0"/>
              <a:t>The script has been written! (3)</a:t>
            </a:r>
          </a:p>
        </p:txBody>
      </p:sp>
      <p:sp>
        <p:nvSpPr>
          <p:cNvPr id="233" name="生命冊 Book of Life…"/>
          <p:cNvSpPr txBox="1">
            <a:spLocks noGrp="1"/>
          </p:cNvSpPr>
          <p:nvPr>
            <p:ph type="body" idx="1"/>
          </p:nvPr>
        </p:nvSpPr>
        <p:spPr>
          <a:xfrm>
            <a:off x="603250" y="2011680"/>
            <a:ext cx="10985500" cy="4240578"/>
          </a:xfrm>
          <a:prstGeom prst="rect">
            <a:avLst/>
          </a:prstGeom>
        </p:spPr>
        <p:txBody>
          <a:bodyPr>
            <a:normAutofit lnSpcReduction="10000"/>
          </a:bodyPr>
          <a:lstStyle/>
          <a:p>
            <a:pPr marL="0" indent="0">
              <a:buSzTx/>
              <a:buNone/>
              <a:defRPr b="1">
                <a:solidFill>
                  <a:srgbClr val="0433FF"/>
                </a:solidFill>
              </a:defRPr>
            </a:pPr>
            <a:r>
              <a:rPr dirty="0" err="1"/>
              <a:t>生命冊</a:t>
            </a:r>
            <a:r>
              <a:rPr dirty="0"/>
              <a:t> Book of Life</a:t>
            </a:r>
            <a:endParaRPr sz="3000" dirty="0"/>
          </a:p>
          <a:p>
            <a:pPr lvl="1"/>
            <a:r>
              <a:rPr b="1" i="1" dirty="0">
                <a:solidFill>
                  <a:srgbClr val="0433FF"/>
                </a:solidFill>
              </a:rPr>
              <a:t>The Scroll of Times and Seasons:</a:t>
            </a:r>
            <a:r>
              <a:rPr dirty="0"/>
              <a:t> Father’s perfect will for our lives and our destinies.</a:t>
            </a:r>
          </a:p>
          <a:p>
            <a:pPr lvl="1"/>
            <a:r>
              <a:rPr b="1" i="1" dirty="0">
                <a:solidFill>
                  <a:srgbClr val="0433FF"/>
                </a:solidFill>
              </a:rPr>
              <a:t>The Scroll of Life and Times:</a:t>
            </a:r>
            <a:r>
              <a:rPr b="1" i="1" dirty="0"/>
              <a:t> </a:t>
            </a:r>
            <a:r>
              <a:rPr dirty="0"/>
              <a:t>A chronology of the choices we make of our own will and the path we choose for our ourselves on the earth.</a:t>
            </a:r>
          </a:p>
          <a:p>
            <a:pPr marL="0" indent="0">
              <a:buSzTx/>
              <a:buNone/>
            </a:pPr>
            <a:endParaRPr dirty="0"/>
          </a:p>
          <a:p>
            <a:pPr marL="0" indent="0">
              <a:buSzTx/>
              <a:buNone/>
              <a:defRPr sz="3600" i="1"/>
            </a:pPr>
            <a:r>
              <a:rPr sz="3000" dirty="0"/>
              <a:t>Source: “Building your business with the blueprint of Heaven: Seeing what Heaven sees and making it happen” by Dr. Ron Horner</a:t>
            </a:r>
          </a:p>
        </p:txBody>
      </p:sp>
    </p:spTree>
    <p:extLst>
      <p:ext uri="{BB962C8B-B14F-4D97-AF65-F5344CB8AC3E}">
        <p14:creationId xmlns:p14="http://schemas.microsoft.com/office/powerpoint/2010/main" val="2314962733"/>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 name="凡事都有定期"/>
          <p:cNvSpPr txBox="1">
            <a:spLocks noGrp="1"/>
          </p:cNvSpPr>
          <p:nvPr>
            <p:ph type="title"/>
          </p:nvPr>
        </p:nvSpPr>
        <p:spPr>
          <a:xfrm>
            <a:off x="519648" y="270493"/>
            <a:ext cx="10985500" cy="716582"/>
          </a:xfrm>
          <a:prstGeom prst="rect">
            <a:avLst/>
          </a:prstGeom>
        </p:spPr>
        <p:txBody>
          <a:bodyPr>
            <a:noAutofit/>
          </a:bodyPr>
          <a:lstStyle>
            <a:lvl1pPr defTabSz="2145738">
              <a:defRPr sz="7480" spc="-149">
                <a:solidFill>
                  <a:srgbClr val="0433FF"/>
                </a:solidFill>
              </a:defRPr>
            </a:lvl1pPr>
          </a:lstStyle>
          <a:p>
            <a:r>
              <a:rPr sz="6000" dirty="0" err="1"/>
              <a:t>凡事都有定期</a:t>
            </a:r>
            <a:endParaRPr sz="6000" dirty="0"/>
          </a:p>
        </p:txBody>
      </p:sp>
      <p:sp>
        <p:nvSpPr>
          <p:cNvPr id="236" name="There is a time for everything!"/>
          <p:cNvSpPr txBox="1">
            <a:spLocks noGrp="1"/>
          </p:cNvSpPr>
          <p:nvPr>
            <p:ph type="body" idx="21"/>
          </p:nvPr>
        </p:nvSpPr>
        <p:spPr>
          <a:xfrm>
            <a:off x="603250" y="1177593"/>
            <a:ext cx="10985500" cy="467390"/>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noAutofit/>
          </a:bodyPr>
          <a:lstStyle>
            <a:lvl1pPr>
              <a:defRPr>
                <a:solidFill>
                  <a:srgbClr val="0433FF"/>
                </a:solidFill>
              </a:defRPr>
            </a:lvl1pPr>
          </a:lstStyle>
          <a:p>
            <a:r>
              <a:rPr sz="3600" dirty="0"/>
              <a:t>There is a time for everything!</a:t>
            </a:r>
          </a:p>
        </p:txBody>
      </p:sp>
      <p:sp>
        <p:nvSpPr>
          <p:cNvPr id="237" name="“Your past does not define you.”…"/>
          <p:cNvSpPr txBox="1">
            <a:spLocks noGrp="1"/>
          </p:cNvSpPr>
          <p:nvPr>
            <p:ph type="body" idx="1"/>
          </p:nvPr>
        </p:nvSpPr>
        <p:spPr>
          <a:xfrm>
            <a:off x="603250" y="1835501"/>
            <a:ext cx="10985500" cy="4416758"/>
          </a:xfrm>
          <a:prstGeom prst="rect">
            <a:avLst/>
          </a:prstGeom>
        </p:spPr>
        <p:txBody>
          <a:bodyPr>
            <a:normAutofit fontScale="62500" lnSpcReduction="20000"/>
          </a:bodyPr>
          <a:lstStyle/>
          <a:p>
            <a:pPr marL="262128" indent="-262128" defTabSz="152908">
              <a:lnSpc>
                <a:spcPct val="100000"/>
              </a:lnSpc>
              <a:spcBef>
                <a:spcPts val="0"/>
              </a:spcBef>
              <a:defRPr sz="4472" b="1">
                <a:solidFill>
                  <a:srgbClr val="0433FF"/>
                </a:solidFill>
              </a:defRPr>
            </a:pPr>
            <a:r>
              <a:rPr dirty="0"/>
              <a:t>“Your past does not define you.” </a:t>
            </a:r>
          </a:p>
          <a:p>
            <a:pPr marL="524256" lvl="1" indent="-262128" defTabSz="152908">
              <a:lnSpc>
                <a:spcPct val="100000"/>
              </a:lnSpc>
              <a:spcBef>
                <a:spcPts val="0"/>
              </a:spcBef>
              <a:defRPr sz="4128" b="1">
                <a:solidFill>
                  <a:srgbClr val="0433FF"/>
                </a:solidFill>
              </a:defRPr>
            </a:pPr>
            <a:r>
              <a:rPr dirty="0">
                <a:solidFill>
                  <a:srgbClr val="000000"/>
                </a:solidFill>
              </a:rPr>
              <a:t>“</a:t>
            </a:r>
            <a:r>
              <a:rPr dirty="0" err="1">
                <a:solidFill>
                  <a:srgbClr val="000000"/>
                </a:solidFill>
              </a:rPr>
              <a:t>手扶著犁向後看的，不配進神的國</a:t>
            </a:r>
            <a:r>
              <a:rPr b="0" dirty="0">
                <a:solidFill>
                  <a:srgbClr val="000000"/>
                </a:solidFill>
              </a:rPr>
              <a:t> Plow Forward” （</a:t>
            </a:r>
            <a:r>
              <a:rPr dirty="0" err="1">
                <a:solidFill>
                  <a:srgbClr val="000000"/>
                </a:solidFill>
              </a:rPr>
              <a:t>報告神悅納人的禧年</a:t>
            </a:r>
            <a:r>
              <a:rPr b="0" dirty="0" err="1">
                <a:solidFill>
                  <a:srgbClr val="000000"/>
                </a:solidFill>
              </a:rPr>
              <a:t>專輯）</a:t>
            </a:r>
            <a:r>
              <a:rPr b="0" u="sng" dirty="0" err="1">
                <a:hlinkClick r:id="rId2"/>
              </a:rPr>
              <a:t>https</a:t>
            </a:r>
            <a:r>
              <a:rPr b="0" u="sng" dirty="0">
                <a:hlinkClick r:id="rId2"/>
              </a:rPr>
              <a:t>://www.youtube.com/watch?v=thfLGMSnbAE</a:t>
            </a:r>
            <a:endParaRPr b="0" dirty="0"/>
          </a:p>
          <a:p>
            <a:pPr marL="524256" lvl="1" indent="-262128" defTabSz="152908">
              <a:lnSpc>
                <a:spcPct val="100000"/>
              </a:lnSpc>
              <a:spcBef>
                <a:spcPts val="0"/>
              </a:spcBef>
              <a:defRPr sz="4128" b="1">
                <a:solidFill>
                  <a:srgbClr val="0433FF"/>
                </a:solidFill>
              </a:defRPr>
            </a:pPr>
            <a:r>
              <a:rPr b="0" dirty="0" err="1">
                <a:solidFill>
                  <a:srgbClr val="000000"/>
                </a:solidFill>
              </a:rPr>
              <a:t>KTSF「活出精彩」專訪</a:t>
            </a:r>
            <a:r>
              <a:rPr dirty="0" err="1">
                <a:solidFill>
                  <a:srgbClr val="000000"/>
                </a:solidFill>
              </a:rPr>
              <a:t>從兩腿癱瘓、情感破產中興起歌唱</a:t>
            </a:r>
            <a:r>
              <a:rPr b="0" dirty="0" err="1">
                <a:solidFill>
                  <a:srgbClr val="000000"/>
                </a:solidFill>
              </a:rPr>
              <a:t>的黃薰儀姐妹</a:t>
            </a:r>
            <a:r>
              <a:rPr b="0" dirty="0"/>
              <a:t> </a:t>
            </a:r>
            <a:r>
              <a:rPr b="0" u="sng" dirty="0">
                <a:hlinkClick r:id="rId3"/>
              </a:rPr>
              <a:t>https://www.youtube.com/watch?v=0Teb7Vo6M4k&amp;t=858s</a:t>
            </a:r>
            <a:endParaRPr b="0" dirty="0"/>
          </a:p>
          <a:p>
            <a:pPr marL="262128" indent="-262128" defTabSz="152908">
              <a:lnSpc>
                <a:spcPct val="100000"/>
              </a:lnSpc>
              <a:spcBef>
                <a:spcPts val="0"/>
              </a:spcBef>
              <a:defRPr sz="4472" b="1"/>
            </a:pPr>
            <a:r>
              <a:rPr dirty="0"/>
              <a:t>Your present cannot confine you.</a:t>
            </a:r>
          </a:p>
          <a:p>
            <a:pPr marL="262128" indent="-262128" defTabSz="152908">
              <a:lnSpc>
                <a:spcPct val="100000"/>
              </a:lnSpc>
              <a:spcBef>
                <a:spcPts val="0"/>
              </a:spcBef>
              <a:defRPr sz="4472" b="1"/>
            </a:pPr>
            <a:r>
              <a:rPr dirty="0"/>
              <a:t>Keep moving! </a:t>
            </a:r>
            <a:r>
              <a:rPr dirty="0" err="1"/>
              <a:t>不斷前進</a:t>
            </a:r>
            <a:r>
              <a:rPr dirty="0"/>
              <a:t> </a:t>
            </a:r>
            <a:r>
              <a:rPr dirty="0">
                <a:solidFill>
                  <a:srgbClr val="C52600"/>
                </a:solidFill>
              </a:rPr>
              <a:t>（Mantle </a:t>
            </a:r>
            <a:r>
              <a:rPr dirty="0" err="1">
                <a:solidFill>
                  <a:srgbClr val="C52600"/>
                </a:solidFill>
              </a:rPr>
              <a:t>故事</a:t>
            </a:r>
            <a:r>
              <a:rPr dirty="0">
                <a:solidFill>
                  <a:srgbClr val="C52600"/>
                </a:solidFill>
              </a:rPr>
              <a:t>）</a:t>
            </a:r>
          </a:p>
          <a:p>
            <a:pPr marL="0" lvl="1" indent="196596" defTabSz="152908">
              <a:spcBef>
                <a:spcPts val="0"/>
              </a:spcBef>
              <a:buSzTx/>
              <a:buNone/>
              <a:defRPr sz="2924"/>
            </a:pPr>
            <a:r>
              <a:rPr dirty="0"/>
              <a:t>要擴張你帳幕之地，張大你居所的幔子，不要限止；要放長你的繩子，堅固你的橛子。因為你要向左向右開展；你的後裔必得多國為業，又使荒涼的城邑有人居住。不要懼怕，因你必不致蒙羞；也不要抱愧，因你必不致受辱。你必忘記幼年的羞愧，不再記念你寡居的羞辱。因為造你的是你的丈夫；萬軍之耶和華是他的名。救贖你的是以色列的聖者；他必稱為全地之神。（以賽亞書54: 2-5)</a:t>
            </a:r>
          </a:p>
          <a:p>
            <a:pPr marL="0" lvl="1" indent="196596" defTabSz="152908">
              <a:spcBef>
                <a:spcPts val="0"/>
              </a:spcBef>
              <a:buSzTx/>
              <a:buNone/>
              <a:defRPr sz="2924"/>
            </a:pPr>
            <a:r>
              <a:rPr dirty="0"/>
              <a:t>Enlarge the place of your tent, stretch your tent curtains wide, do not hold back; lengthen your cords, strengthen your stakes. For you will spread out to the right and to the left; your descendants will dispossess nations and settle in their desolate cities. “Do not be afraid; you will not be put to shame. Do not fear disgrace; you will not be humiliated. You will forget the shame of your youth and remember no more the reproach of your widowhood. For your Maker is your husband— the Lord Almighty is his name— the Holy One of Israel is your Redeemer; he is called the God of all the earth. (Isaiah 54: 2-5)</a:t>
            </a:r>
          </a:p>
        </p:txBody>
      </p:sp>
    </p:spTree>
    <p:extLst>
      <p:ext uri="{BB962C8B-B14F-4D97-AF65-F5344CB8AC3E}">
        <p14:creationId xmlns:p14="http://schemas.microsoft.com/office/powerpoint/2010/main" val="1281332435"/>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 name="藍圖一步步展開"/>
          <p:cNvSpPr txBox="1">
            <a:spLocks noGrp="1"/>
          </p:cNvSpPr>
          <p:nvPr>
            <p:ph type="title"/>
          </p:nvPr>
        </p:nvSpPr>
        <p:spPr>
          <a:xfrm>
            <a:off x="552387" y="398671"/>
            <a:ext cx="10985500" cy="716582"/>
          </a:xfrm>
          <a:prstGeom prst="rect">
            <a:avLst/>
          </a:prstGeom>
        </p:spPr>
        <p:txBody>
          <a:bodyPr>
            <a:noAutofit/>
          </a:bodyPr>
          <a:lstStyle>
            <a:lvl1pPr defTabSz="2145738">
              <a:defRPr sz="7480" spc="-149">
                <a:solidFill>
                  <a:srgbClr val="0433FF"/>
                </a:solidFill>
              </a:defRPr>
            </a:lvl1pPr>
          </a:lstStyle>
          <a:p>
            <a:r>
              <a:rPr sz="6000" dirty="0" err="1"/>
              <a:t>藍圖一步步展開</a:t>
            </a:r>
            <a:endParaRPr sz="6000" dirty="0"/>
          </a:p>
        </p:txBody>
      </p:sp>
      <p:sp>
        <p:nvSpPr>
          <p:cNvPr id="240" name="Blueprint Unfolded…"/>
          <p:cNvSpPr txBox="1">
            <a:spLocks noGrp="1"/>
          </p:cNvSpPr>
          <p:nvPr>
            <p:ph type="body" idx="21"/>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noAutofit/>
          </a:bodyPr>
          <a:lstStyle>
            <a:lvl1pPr>
              <a:defRPr>
                <a:solidFill>
                  <a:srgbClr val="0433FF"/>
                </a:solidFill>
              </a:defRPr>
            </a:lvl1pPr>
          </a:lstStyle>
          <a:p>
            <a:r>
              <a:rPr sz="3600" dirty="0"/>
              <a:t>Blueprint Unfolded…</a:t>
            </a:r>
          </a:p>
        </p:txBody>
      </p:sp>
      <p:sp>
        <p:nvSpPr>
          <p:cNvPr id="241" name="對中國的呼召（去哪個教會？孩子中文學校見證、王院長及劉牧師支持、醫治釋放特會在三自教會）…"/>
          <p:cNvSpPr txBox="1">
            <a:spLocks noGrp="1"/>
          </p:cNvSpPr>
          <p:nvPr>
            <p:ph type="body" idx="1"/>
          </p:nvPr>
        </p:nvSpPr>
        <p:spPr>
          <a:prstGeom prst="rect">
            <a:avLst/>
          </a:prstGeom>
        </p:spPr>
        <p:txBody>
          <a:bodyPr/>
          <a:lstStyle/>
          <a:p>
            <a:r>
              <a:t>對</a:t>
            </a:r>
            <a:r>
              <a:rPr>
                <a:solidFill>
                  <a:srgbClr val="FF2600"/>
                </a:solidFill>
              </a:rPr>
              <a:t>中國</a:t>
            </a:r>
            <a:r>
              <a:t>的呼召（去哪個教會？孩子中文學校見證、王院長及劉牧師支持、醫治釋放特會在三自教會）</a:t>
            </a:r>
          </a:p>
          <a:p>
            <a:r>
              <a:t>「你會寫很多</a:t>
            </a:r>
            <a:r>
              <a:rPr>
                <a:solidFill>
                  <a:srgbClr val="FF2600"/>
                </a:solidFill>
              </a:rPr>
              <a:t>戰歌</a:t>
            </a:r>
            <a:r>
              <a:t>。」</a:t>
            </a:r>
          </a:p>
          <a:p>
            <a:pPr marL="0" indent="0">
              <a:lnSpc>
                <a:spcPct val="10000"/>
              </a:lnSpc>
              <a:buSzTx/>
              <a:buNone/>
            </a:pPr>
            <a:endParaRPr/>
          </a:p>
          <a:p>
            <a:pPr marL="0" indent="0" defTabSz="177800">
              <a:lnSpc>
                <a:spcPct val="100000"/>
              </a:lnSpc>
              <a:spcBef>
                <a:spcPts val="0"/>
              </a:spcBef>
              <a:buSzTx/>
              <a:buNone/>
              <a:defRPr sz="1200"/>
            </a:pPr>
            <a:endParaRPr/>
          </a:p>
        </p:txBody>
      </p:sp>
      <p:pic>
        <p:nvPicPr>
          <p:cNvPr id="242" name="Screen Shot 2023-06-15 at 12.50.41 PM.png" descr="Screen Shot 2023-06-15 at 12.50.41 PM.png"/>
          <p:cNvPicPr>
            <a:picLocks noChangeAspect="1"/>
          </p:cNvPicPr>
          <p:nvPr/>
        </p:nvPicPr>
        <p:blipFill>
          <a:blip r:embed="rId2">
            <a:extLst/>
          </a:blip>
          <a:stretch>
            <a:fillRect/>
          </a:stretch>
        </p:blipFill>
        <p:spPr>
          <a:xfrm>
            <a:off x="603250" y="2124252"/>
            <a:ext cx="10934637" cy="1825132"/>
          </a:xfrm>
          <a:prstGeom prst="rect">
            <a:avLst/>
          </a:prstGeom>
          <a:ln w="12700">
            <a:miter lim="400000"/>
          </a:ln>
        </p:spPr>
      </p:pic>
    </p:spTree>
    <p:extLst>
      <p:ext uri="{BB962C8B-B14F-4D97-AF65-F5344CB8AC3E}">
        <p14:creationId xmlns:p14="http://schemas.microsoft.com/office/powerpoint/2010/main" val="3104330763"/>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 name="要得著上好的！"/>
          <p:cNvSpPr txBox="1">
            <a:spLocks noGrp="1"/>
          </p:cNvSpPr>
          <p:nvPr>
            <p:ph type="title"/>
          </p:nvPr>
        </p:nvSpPr>
        <p:spPr>
          <a:xfrm>
            <a:off x="603250" y="529299"/>
            <a:ext cx="10985500" cy="716582"/>
          </a:xfrm>
          <a:prstGeom prst="rect">
            <a:avLst/>
          </a:prstGeom>
        </p:spPr>
        <p:txBody>
          <a:bodyPr>
            <a:noAutofit/>
          </a:bodyPr>
          <a:lstStyle>
            <a:lvl1pPr defTabSz="2145738">
              <a:defRPr sz="7480" spc="-149"/>
            </a:lvl1pPr>
          </a:lstStyle>
          <a:p>
            <a:r>
              <a:rPr sz="6000" dirty="0" err="1"/>
              <a:t>要得著上好的</a:t>
            </a:r>
            <a:r>
              <a:rPr sz="6000" dirty="0"/>
              <a:t>！</a:t>
            </a:r>
          </a:p>
        </p:txBody>
      </p:sp>
      <p:sp>
        <p:nvSpPr>
          <p:cNvPr id="297" name="The fullness of the Kingdom"/>
          <p:cNvSpPr txBox="1">
            <a:spLocks noGrp="1"/>
          </p:cNvSpPr>
          <p:nvPr>
            <p:ph type="body" idx="21"/>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noAutofit/>
          </a:bodyPr>
          <a:lstStyle/>
          <a:p>
            <a:r>
              <a:rPr sz="3600" dirty="0"/>
              <a:t>The fullness of the Kingdom</a:t>
            </a:r>
          </a:p>
        </p:txBody>
      </p:sp>
      <p:sp>
        <p:nvSpPr>
          <p:cNvPr id="298" name="耶穌說，我實在告訴你們，人為 神的國，撇下房屋、或是妻子、弟兄、父母、兒女，沒有在今世不得百倍，在來世不得永生的。（路加福音18:29-30）…"/>
          <p:cNvSpPr txBox="1">
            <a:spLocks noGrp="1"/>
          </p:cNvSpPr>
          <p:nvPr>
            <p:ph type="body" idx="1"/>
          </p:nvPr>
        </p:nvSpPr>
        <p:spPr>
          <a:prstGeom prst="rect">
            <a:avLst/>
          </a:prstGeom>
        </p:spPr>
        <p:txBody>
          <a:bodyPr/>
          <a:lstStyle/>
          <a:p>
            <a:r>
              <a:t>耶穌說，我實在告訴你們，人為　神的國，撇下房屋、或是妻子、弟兄、父母、兒女，沒有在今世不得百倍，在來世不得永生的。（路加福音18:29-30）</a:t>
            </a:r>
          </a:p>
          <a:p>
            <a:r>
              <a:t>So He said to them, “Assuredly, I say to you, there is no one who has left house or parents or brothers or wife or children, for the sake of the kingdom of God, who shall not receive many times more in this present time, and in the age to come eternal life.” (Luke 18:29-30 NKJV)</a:t>
            </a:r>
          </a:p>
          <a:p>
            <a:r>
              <a:t>事工 vs. 事工的主 Ministry vs. Master of the Ministry</a:t>
            </a:r>
          </a:p>
          <a:p>
            <a:r>
              <a:t>聖殿 vs 聖殿的主神 Temple vs. The Lord God the Temple</a:t>
            </a:r>
          </a:p>
        </p:txBody>
      </p:sp>
    </p:spTree>
    <p:extLst>
      <p:ext uri="{BB962C8B-B14F-4D97-AF65-F5344CB8AC3E}">
        <p14:creationId xmlns:p14="http://schemas.microsoft.com/office/powerpoint/2010/main" val="3236098374"/>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80" y="-36577"/>
            <a:ext cx="12192000" cy="6858001"/>
          </a:xfrm>
          <a:prstGeom prst="rect">
            <a:avLst/>
          </a:prstGeom>
        </p:spPr>
      </p:pic>
      <p:sp>
        <p:nvSpPr>
          <p:cNvPr id="123906" name="TextBox 1"/>
          <p:cNvSpPr txBox="1">
            <a:spLocks noChangeArrowheads="1"/>
          </p:cNvSpPr>
          <p:nvPr/>
        </p:nvSpPr>
        <p:spPr bwMode="auto">
          <a:xfrm>
            <a:off x="465039" y="1439110"/>
            <a:ext cx="11301984" cy="2369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4000" b="1" i="0" u="none" strike="noStrike" kern="120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Play mp3 file</a:t>
            </a:r>
            <a:endParaRPr kumimoji="0" lang="en-US" altLang="zh-TW" sz="5400" b="1" i="0" u="none" strike="noStrike" kern="120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3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7200" b="1" i="0" u="none" strike="noStrike" kern="120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 </a:t>
            </a:r>
            <a:r>
              <a:rPr kumimoji="0" lang="zh-TW" altLang="en-US" sz="4000" b="0" i="0" u="none" strike="noStrike" kern="120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a:t>
            </a:r>
            <a:r>
              <a:rPr kumimoji="0" lang="en-US" altLang="zh-TW" sz="4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How Can I Have Just A Little Bit Of You</a:t>
            </a:r>
            <a:r>
              <a:rPr kumimoji="0" lang="zh-TW" altLang="en-US" sz="3600" b="0" i="0" u="none" strike="noStrike" kern="120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a:t>
            </a:r>
            <a:endParaRPr kumimoji="0" lang="en-US" altLang="zh-TW" sz="5400" b="0" i="0" u="none" strike="noStrike" kern="120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endParaRPr>
          </a:p>
        </p:txBody>
      </p:sp>
    </p:spTree>
    <p:extLst>
      <p:ext uri="{BB962C8B-B14F-4D97-AF65-F5344CB8AC3E}">
        <p14:creationId xmlns:p14="http://schemas.microsoft.com/office/powerpoint/2010/main" val="196273287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 name="How Can I Have Just A Little Bit Of You?"/>
          <p:cNvSpPr txBox="1">
            <a:spLocks noGrp="1"/>
          </p:cNvSpPr>
          <p:nvPr>
            <p:ph type="title"/>
          </p:nvPr>
        </p:nvSpPr>
        <p:spPr>
          <a:xfrm>
            <a:off x="603250" y="538680"/>
            <a:ext cx="10985500" cy="716582"/>
          </a:xfrm>
          <a:prstGeom prst="rect">
            <a:avLst/>
          </a:prstGeom>
        </p:spPr>
        <p:txBody>
          <a:bodyPr/>
          <a:lstStyle/>
          <a:p>
            <a:r>
              <a:t>How Can I Have Just A Little Bit Of You?</a:t>
            </a:r>
          </a:p>
        </p:txBody>
      </p:sp>
      <p:sp>
        <p:nvSpPr>
          <p:cNvPr id="301" name="我怎能只有你的一點點？ 詞曲：黃薰儀 Jocelyn Huang                       Verse 1/1"/>
          <p:cNvSpPr txBox="1">
            <a:spLocks noGrp="1"/>
          </p:cNvSpPr>
          <p:nvPr>
            <p:ph type="body" idx="21"/>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normAutofit fontScale="47500" lnSpcReduction="20000"/>
          </a:bodyPr>
          <a:lstStyle/>
          <a:p>
            <a:pPr defTabSz="363220">
              <a:defRPr sz="4840"/>
            </a:pPr>
            <a:r>
              <a:rPr sz="5100" dirty="0" err="1"/>
              <a:t>我怎能只有你的一點點</a:t>
            </a:r>
            <a:r>
              <a:rPr dirty="0"/>
              <a:t>？ </a:t>
            </a:r>
            <a:r>
              <a:rPr b="0" dirty="0" err="1"/>
              <a:t>詞曲：黃薰儀</a:t>
            </a:r>
            <a:r>
              <a:rPr b="0" dirty="0"/>
              <a:t> Jocelyn Huang                       </a:t>
            </a:r>
            <a:r>
              <a:rPr dirty="0"/>
              <a:t>Verse 1/1</a:t>
            </a:r>
          </a:p>
        </p:txBody>
      </p:sp>
      <p:sp>
        <p:nvSpPr>
          <p:cNvPr id="302" name="把你名字 寫上千遍…"/>
          <p:cNvSpPr txBox="1">
            <a:spLocks noGrp="1"/>
          </p:cNvSpPr>
          <p:nvPr>
            <p:ph type="body" idx="1"/>
          </p:nvPr>
        </p:nvSpPr>
        <p:spPr>
          <a:xfrm>
            <a:off x="603250" y="1832723"/>
            <a:ext cx="10985500" cy="4419536"/>
          </a:xfrm>
          <a:prstGeom prst="rect">
            <a:avLst/>
          </a:prstGeom>
        </p:spPr>
        <p:txBody>
          <a:bodyPr>
            <a:normAutofit/>
          </a:bodyPr>
          <a:lstStyle/>
          <a:p>
            <a:pPr marL="0" indent="0" algn="ctr">
              <a:lnSpc>
                <a:spcPct val="50000"/>
              </a:lnSpc>
              <a:buSzTx/>
              <a:buNone/>
              <a:defRPr b="1"/>
            </a:pPr>
            <a:r>
              <a:rPr sz="3200" dirty="0" err="1"/>
              <a:t>把你名字</a:t>
            </a:r>
            <a:r>
              <a:rPr sz="3200" dirty="0"/>
              <a:t> </a:t>
            </a:r>
            <a:r>
              <a:rPr sz="3200" dirty="0" err="1"/>
              <a:t>寫上千遍</a:t>
            </a:r>
            <a:endParaRPr sz="3200" dirty="0"/>
          </a:p>
          <a:p>
            <a:pPr marL="0" indent="0" algn="ctr">
              <a:lnSpc>
                <a:spcPct val="50000"/>
              </a:lnSpc>
              <a:buSzTx/>
              <a:buNone/>
              <a:defRPr sz="5200" b="1">
                <a:solidFill>
                  <a:srgbClr val="0433FF"/>
                </a:solidFill>
              </a:defRPr>
            </a:pPr>
            <a:r>
              <a:rPr sz="3200" dirty="0"/>
              <a:t>I scribbled your name again and again</a:t>
            </a:r>
          </a:p>
          <a:p>
            <a:pPr marL="0" indent="0" algn="ctr">
              <a:lnSpc>
                <a:spcPct val="50000"/>
              </a:lnSpc>
              <a:buSzTx/>
              <a:buNone/>
              <a:defRPr b="1"/>
            </a:pPr>
            <a:r>
              <a:rPr sz="3200" dirty="0" err="1"/>
              <a:t>寫到你在我的眼前出現</a:t>
            </a:r>
            <a:endParaRPr sz="3200" dirty="0"/>
          </a:p>
          <a:p>
            <a:pPr marL="0" indent="0" algn="ctr">
              <a:lnSpc>
                <a:spcPct val="50000"/>
              </a:lnSpc>
              <a:buSzTx/>
              <a:buNone/>
              <a:defRPr sz="5200" b="1">
                <a:solidFill>
                  <a:srgbClr val="0433FF"/>
                </a:solidFill>
              </a:defRPr>
            </a:pPr>
            <a:r>
              <a:rPr sz="3200" dirty="0"/>
              <a:t>Until you showed up as if we had a date</a:t>
            </a:r>
          </a:p>
          <a:p>
            <a:pPr marL="0" indent="0" algn="ctr">
              <a:lnSpc>
                <a:spcPct val="50000"/>
              </a:lnSpc>
              <a:buSzTx/>
              <a:buNone/>
              <a:defRPr b="1"/>
            </a:pPr>
            <a:r>
              <a:rPr sz="3200" dirty="0" err="1"/>
              <a:t>萬語千言</a:t>
            </a:r>
            <a:r>
              <a:rPr sz="3200" dirty="0"/>
              <a:t> </a:t>
            </a:r>
            <a:r>
              <a:rPr sz="3200" dirty="0" err="1"/>
              <a:t>在一瞬之間</a:t>
            </a:r>
            <a:endParaRPr sz="3200" dirty="0"/>
          </a:p>
          <a:p>
            <a:pPr marL="0" indent="0" algn="ctr">
              <a:lnSpc>
                <a:spcPct val="50000"/>
              </a:lnSpc>
              <a:buSzTx/>
              <a:buNone/>
              <a:defRPr sz="5200" b="1">
                <a:solidFill>
                  <a:srgbClr val="0433FF"/>
                </a:solidFill>
              </a:defRPr>
            </a:pPr>
            <a:r>
              <a:rPr sz="3200" dirty="0"/>
              <a:t>So much is said in an instance</a:t>
            </a:r>
          </a:p>
          <a:p>
            <a:pPr marL="0" indent="0" algn="ctr">
              <a:lnSpc>
                <a:spcPct val="50000"/>
              </a:lnSpc>
              <a:buSzTx/>
              <a:buNone/>
              <a:defRPr b="1"/>
            </a:pPr>
            <a:r>
              <a:rPr sz="3200" dirty="0" err="1"/>
              <a:t>愛情熾烈如火焰</a:t>
            </a:r>
            <a:endParaRPr sz="3200" dirty="0"/>
          </a:p>
          <a:p>
            <a:pPr marL="0" indent="0" algn="ctr">
              <a:lnSpc>
                <a:spcPct val="50000"/>
              </a:lnSpc>
              <a:buSzTx/>
              <a:buNone/>
              <a:defRPr sz="5200" b="1">
                <a:solidFill>
                  <a:srgbClr val="0433FF"/>
                </a:solidFill>
              </a:defRPr>
            </a:pPr>
            <a:r>
              <a:rPr sz="3200" dirty="0"/>
              <a:t>Your love is burning like a flame</a:t>
            </a:r>
          </a:p>
        </p:txBody>
      </p:sp>
    </p:spTree>
    <p:extLst>
      <p:ext uri="{BB962C8B-B14F-4D97-AF65-F5344CB8AC3E}">
        <p14:creationId xmlns:p14="http://schemas.microsoft.com/office/powerpoint/2010/main" val="3463440127"/>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 name="How can I have just a little bit of you?"/>
          <p:cNvSpPr txBox="1">
            <a:spLocks noGrp="1"/>
          </p:cNvSpPr>
          <p:nvPr>
            <p:ph type="title"/>
          </p:nvPr>
        </p:nvSpPr>
        <p:spPr>
          <a:prstGeom prst="rect">
            <a:avLst/>
          </a:prstGeom>
        </p:spPr>
        <p:txBody>
          <a:bodyPr/>
          <a:lstStyle/>
          <a:p>
            <a:r>
              <a:t>How can I have just a little bit of you?</a:t>
            </a:r>
          </a:p>
        </p:txBody>
      </p:sp>
      <p:sp>
        <p:nvSpPr>
          <p:cNvPr id="305" name="我怎能只有你的一點點？                                                                         Verse 2/2"/>
          <p:cNvSpPr txBox="1">
            <a:spLocks noGrp="1"/>
          </p:cNvSpPr>
          <p:nvPr>
            <p:ph type="body" idx="21"/>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normAutofit fontScale="47500" lnSpcReduction="20000"/>
          </a:bodyPr>
          <a:lstStyle>
            <a:lvl1pPr defTabSz="718184">
              <a:defRPr sz="4785"/>
            </a:lvl1pPr>
          </a:lstStyle>
          <a:p>
            <a:r>
              <a:t>我怎能只有你的一點點？                                                                         Verse 2/2</a:t>
            </a:r>
          </a:p>
        </p:txBody>
      </p:sp>
      <p:sp>
        <p:nvSpPr>
          <p:cNvPr id="306" name="我以為是我的思念…"/>
          <p:cNvSpPr txBox="1">
            <a:spLocks noGrp="1"/>
          </p:cNvSpPr>
          <p:nvPr>
            <p:ph type="body" idx="1"/>
          </p:nvPr>
        </p:nvSpPr>
        <p:spPr>
          <a:xfrm>
            <a:off x="603250" y="1741332"/>
            <a:ext cx="10985500" cy="4537053"/>
          </a:xfrm>
          <a:prstGeom prst="rect">
            <a:avLst/>
          </a:prstGeom>
        </p:spPr>
        <p:txBody>
          <a:bodyPr>
            <a:normAutofit/>
          </a:bodyPr>
          <a:lstStyle/>
          <a:p>
            <a:pPr marL="0" indent="0" algn="ctr">
              <a:lnSpc>
                <a:spcPct val="50000"/>
              </a:lnSpc>
              <a:buSzTx/>
              <a:buNone/>
              <a:defRPr b="1"/>
            </a:pPr>
            <a:r>
              <a:rPr sz="3200" dirty="0" err="1"/>
              <a:t>我以為是我的思念</a:t>
            </a:r>
            <a:endParaRPr sz="3200" dirty="0"/>
          </a:p>
          <a:p>
            <a:pPr marL="0" indent="0" algn="ctr">
              <a:lnSpc>
                <a:spcPct val="50000"/>
              </a:lnSpc>
              <a:buSzTx/>
              <a:buNone/>
              <a:defRPr sz="5200" b="1">
                <a:solidFill>
                  <a:srgbClr val="0433FF"/>
                </a:solidFill>
              </a:defRPr>
            </a:pPr>
            <a:r>
              <a:rPr sz="3200" dirty="0"/>
              <a:t>Has it been my imagination,</a:t>
            </a:r>
          </a:p>
          <a:p>
            <a:pPr marL="0" indent="0" algn="ctr">
              <a:lnSpc>
                <a:spcPct val="50000"/>
              </a:lnSpc>
              <a:buSzTx/>
              <a:buNone/>
              <a:defRPr b="1"/>
            </a:pPr>
            <a:r>
              <a:rPr sz="3200" dirty="0" err="1"/>
              <a:t>教我變得如此瘋癲</a:t>
            </a:r>
            <a:endParaRPr sz="3200" dirty="0"/>
          </a:p>
          <a:p>
            <a:pPr marL="0" indent="0" algn="ctr">
              <a:lnSpc>
                <a:spcPct val="50000"/>
              </a:lnSpc>
              <a:buSzTx/>
              <a:buNone/>
              <a:defRPr sz="5200" b="1">
                <a:solidFill>
                  <a:srgbClr val="0433FF"/>
                </a:solidFill>
              </a:defRPr>
            </a:pPr>
            <a:r>
              <a:rPr sz="3200" dirty="0"/>
              <a:t>A vision out of my foolish craze?</a:t>
            </a:r>
          </a:p>
          <a:p>
            <a:pPr marL="0" indent="0" algn="ctr">
              <a:lnSpc>
                <a:spcPct val="50000"/>
              </a:lnSpc>
              <a:buSzTx/>
              <a:buNone/>
              <a:defRPr b="1"/>
            </a:pPr>
            <a:r>
              <a:rPr sz="3200" dirty="0" err="1"/>
              <a:t>直到你一把將我攬在身邊</a:t>
            </a:r>
            <a:endParaRPr sz="3200" dirty="0"/>
          </a:p>
          <a:p>
            <a:pPr marL="0" indent="0" algn="ctr">
              <a:lnSpc>
                <a:spcPct val="50000"/>
              </a:lnSpc>
              <a:buSzTx/>
              <a:buNone/>
              <a:defRPr sz="5200" b="1"/>
            </a:pPr>
            <a:r>
              <a:rPr sz="3200" dirty="0">
                <a:solidFill>
                  <a:srgbClr val="0433FF"/>
                </a:solidFill>
              </a:rPr>
              <a:t>But then I fall into your embrace</a:t>
            </a:r>
            <a:r>
              <a:rPr sz="3200" dirty="0"/>
              <a:t> </a:t>
            </a:r>
          </a:p>
          <a:p>
            <a:pPr marL="0" indent="0" algn="ctr">
              <a:lnSpc>
                <a:spcPct val="50000"/>
              </a:lnSpc>
              <a:buSzTx/>
              <a:buNone/>
              <a:defRPr b="1"/>
            </a:pPr>
            <a:r>
              <a:rPr sz="3200" dirty="0" err="1"/>
              <a:t>馨香氣息瀰漫我鼻尖</a:t>
            </a:r>
            <a:endParaRPr sz="3200" dirty="0"/>
          </a:p>
          <a:p>
            <a:pPr marL="0" indent="0" algn="ctr">
              <a:lnSpc>
                <a:spcPct val="50000"/>
              </a:lnSpc>
              <a:buSzTx/>
              <a:buNone/>
              <a:defRPr sz="5200" b="1">
                <a:solidFill>
                  <a:srgbClr val="0433FF"/>
                </a:solidFill>
              </a:defRPr>
            </a:pPr>
            <a:r>
              <a:rPr sz="3200" dirty="0"/>
              <a:t>Your fragrance permeates the whole space</a:t>
            </a:r>
          </a:p>
        </p:txBody>
      </p:sp>
    </p:spTree>
    <p:extLst>
      <p:ext uri="{BB962C8B-B14F-4D97-AF65-F5344CB8AC3E}">
        <p14:creationId xmlns:p14="http://schemas.microsoft.com/office/powerpoint/2010/main" val="2556266729"/>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 name="How can I have just a little bit of you?"/>
          <p:cNvSpPr txBox="1">
            <a:spLocks noGrp="1"/>
          </p:cNvSpPr>
          <p:nvPr>
            <p:ph type="title"/>
          </p:nvPr>
        </p:nvSpPr>
        <p:spPr>
          <a:prstGeom prst="rect">
            <a:avLst/>
          </a:prstGeom>
        </p:spPr>
        <p:txBody>
          <a:bodyPr/>
          <a:lstStyle/>
          <a:p>
            <a:r>
              <a:t>How can I have just a little bit of you?</a:t>
            </a:r>
          </a:p>
        </p:txBody>
      </p:sp>
      <p:sp>
        <p:nvSpPr>
          <p:cNvPr id="309" name="我怎能只有你的一點點？                                                                   Chorus 1/2"/>
          <p:cNvSpPr txBox="1">
            <a:spLocks noGrp="1"/>
          </p:cNvSpPr>
          <p:nvPr>
            <p:ph type="body" idx="21"/>
          </p:nvPr>
        </p:nvSpPr>
        <p:spPr>
          <a:xfrm>
            <a:off x="603250" y="1177593"/>
            <a:ext cx="10985500" cy="467390"/>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normAutofit fontScale="47500" lnSpcReduction="20000"/>
          </a:bodyPr>
          <a:lstStyle>
            <a:lvl1pPr defTabSz="726440">
              <a:defRPr sz="4840"/>
            </a:lvl1pPr>
          </a:lstStyle>
          <a:p>
            <a:r>
              <a:t>我怎能只有你的一點點？                                                                   Chorus 1/2</a:t>
            </a:r>
          </a:p>
        </p:txBody>
      </p:sp>
      <p:sp>
        <p:nvSpPr>
          <p:cNvPr id="310" name="我怎能只有你的一點點？…"/>
          <p:cNvSpPr txBox="1">
            <a:spLocks noGrp="1"/>
          </p:cNvSpPr>
          <p:nvPr>
            <p:ph type="body" idx="1"/>
          </p:nvPr>
        </p:nvSpPr>
        <p:spPr>
          <a:xfrm>
            <a:off x="603250" y="1882722"/>
            <a:ext cx="10985500" cy="4369536"/>
          </a:xfrm>
          <a:prstGeom prst="rect">
            <a:avLst/>
          </a:prstGeom>
        </p:spPr>
        <p:txBody>
          <a:bodyPr>
            <a:normAutofit/>
          </a:bodyPr>
          <a:lstStyle/>
          <a:p>
            <a:pPr marL="0" indent="0" algn="ctr">
              <a:lnSpc>
                <a:spcPct val="50000"/>
              </a:lnSpc>
              <a:buSzTx/>
              <a:buNone/>
              <a:defRPr b="1"/>
            </a:pPr>
            <a:r>
              <a:rPr sz="3200" dirty="0" err="1"/>
              <a:t>我怎能只有你的一點點</a:t>
            </a:r>
            <a:r>
              <a:rPr sz="3200" dirty="0"/>
              <a:t>？</a:t>
            </a:r>
          </a:p>
          <a:p>
            <a:pPr marL="0" indent="0" algn="ctr">
              <a:lnSpc>
                <a:spcPct val="50000"/>
              </a:lnSpc>
              <a:buSzTx/>
              <a:buNone/>
              <a:defRPr sz="5200" b="1">
                <a:solidFill>
                  <a:srgbClr val="0433FF"/>
                </a:solidFill>
              </a:defRPr>
            </a:pPr>
            <a:r>
              <a:rPr sz="3200" dirty="0"/>
              <a:t>How can I have just a little bit of you?</a:t>
            </a:r>
          </a:p>
          <a:p>
            <a:pPr marL="0" indent="0" algn="ctr">
              <a:lnSpc>
                <a:spcPct val="50000"/>
              </a:lnSpc>
              <a:buSzTx/>
              <a:buNone/>
              <a:defRPr b="1"/>
            </a:pPr>
            <a:r>
              <a:rPr sz="3200" dirty="0" err="1"/>
              <a:t>你是我至深的愛戀</a:t>
            </a:r>
            <a:endParaRPr sz="3200" dirty="0"/>
          </a:p>
          <a:p>
            <a:pPr marL="0" indent="0" algn="ctr">
              <a:lnSpc>
                <a:spcPct val="50000"/>
              </a:lnSpc>
              <a:buSzTx/>
              <a:buNone/>
              <a:defRPr sz="5200" b="1">
                <a:solidFill>
                  <a:srgbClr val="0433FF"/>
                </a:solidFill>
              </a:defRPr>
            </a:pPr>
            <a:r>
              <a:rPr sz="3200" dirty="0"/>
              <a:t>You’re on my mind in everything I do</a:t>
            </a:r>
          </a:p>
          <a:p>
            <a:pPr marL="0" indent="0" algn="ctr">
              <a:lnSpc>
                <a:spcPct val="50000"/>
              </a:lnSpc>
              <a:buSzTx/>
              <a:buNone/>
              <a:defRPr b="1"/>
            </a:pPr>
            <a:r>
              <a:rPr sz="3200" dirty="0" err="1"/>
              <a:t>我要貼在你身邊</a:t>
            </a:r>
            <a:endParaRPr sz="3200" dirty="0"/>
          </a:p>
          <a:p>
            <a:pPr marL="0" indent="0" algn="ctr">
              <a:lnSpc>
                <a:spcPct val="50000"/>
              </a:lnSpc>
              <a:buSzTx/>
              <a:buNone/>
              <a:defRPr sz="5200" b="1">
                <a:solidFill>
                  <a:srgbClr val="0433FF"/>
                </a:solidFill>
              </a:defRPr>
            </a:pPr>
            <a:r>
              <a:rPr sz="3200" dirty="0"/>
              <a:t>I will stay close by your side</a:t>
            </a:r>
          </a:p>
          <a:p>
            <a:pPr marL="0" indent="0" algn="ctr">
              <a:lnSpc>
                <a:spcPct val="50000"/>
              </a:lnSpc>
              <a:buSzTx/>
              <a:buNone/>
              <a:defRPr b="1"/>
            </a:pPr>
            <a:r>
              <a:rPr sz="3200" dirty="0" err="1"/>
              <a:t>不容任何事物存在我們中間</a:t>
            </a:r>
            <a:endParaRPr sz="3200" dirty="0"/>
          </a:p>
          <a:p>
            <a:pPr marL="0" indent="0" algn="ctr">
              <a:lnSpc>
                <a:spcPct val="50000"/>
              </a:lnSpc>
              <a:buSzTx/>
              <a:buNone/>
              <a:defRPr sz="5200" b="1">
                <a:solidFill>
                  <a:srgbClr val="0433FF"/>
                </a:solidFill>
              </a:defRPr>
            </a:pPr>
            <a:r>
              <a:rPr sz="3200" dirty="0"/>
              <a:t>Let no nothing ever come between you and me</a:t>
            </a:r>
          </a:p>
        </p:txBody>
      </p:sp>
    </p:spTree>
    <p:extLst>
      <p:ext uri="{BB962C8B-B14F-4D97-AF65-F5344CB8AC3E}">
        <p14:creationId xmlns:p14="http://schemas.microsoft.com/office/powerpoint/2010/main" val="1096980527"/>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 name="How can I have just a little bit of you?"/>
          <p:cNvSpPr txBox="1">
            <a:spLocks noGrp="1"/>
          </p:cNvSpPr>
          <p:nvPr>
            <p:ph type="title"/>
          </p:nvPr>
        </p:nvSpPr>
        <p:spPr>
          <a:prstGeom prst="rect">
            <a:avLst/>
          </a:prstGeom>
        </p:spPr>
        <p:txBody>
          <a:bodyPr/>
          <a:lstStyle/>
          <a:p>
            <a:r>
              <a:t>How can I have just a little bit of you?</a:t>
            </a:r>
          </a:p>
        </p:txBody>
      </p:sp>
      <p:sp>
        <p:nvSpPr>
          <p:cNvPr id="313" name="我怎能只有你的一點點？                                                                 Chorus 2/2"/>
          <p:cNvSpPr txBox="1">
            <a:spLocks noGrp="1"/>
          </p:cNvSpPr>
          <p:nvPr>
            <p:ph type="body" idx="21"/>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normAutofit fontScale="47500" lnSpcReduction="20000"/>
          </a:bodyPr>
          <a:lstStyle>
            <a:lvl1pPr defTabSz="726440">
              <a:defRPr sz="4840"/>
            </a:lvl1pPr>
          </a:lstStyle>
          <a:p>
            <a:r>
              <a:t>我怎能只有你的一點點？                                                                 Chorus 2/2</a:t>
            </a:r>
          </a:p>
        </p:txBody>
      </p:sp>
      <p:sp>
        <p:nvSpPr>
          <p:cNvPr id="314" name="我怎能只有你的一點點？…"/>
          <p:cNvSpPr txBox="1">
            <a:spLocks noGrp="1"/>
          </p:cNvSpPr>
          <p:nvPr>
            <p:ph type="body" idx="1"/>
          </p:nvPr>
        </p:nvSpPr>
        <p:spPr>
          <a:xfrm>
            <a:off x="603250" y="1733227"/>
            <a:ext cx="10985500" cy="4847354"/>
          </a:xfrm>
          <a:prstGeom prst="rect">
            <a:avLst/>
          </a:prstGeom>
        </p:spPr>
        <p:txBody>
          <a:bodyPr>
            <a:noAutofit/>
          </a:bodyPr>
          <a:lstStyle/>
          <a:p>
            <a:pPr marL="0" indent="0" algn="ctr" defTabSz="1206978">
              <a:lnSpc>
                <a:spcPct val="50000"/>
              </a:lnSpc>
              <a:spcBef>
                <a:spcPts val="2200"/>
              </a:spcBef>
              <a:buSzTx/>
              <a:buNone/>
              <a:defRPr sz="4752" b="1"/>
            </a:pPr>
            <a:r>
              <a:rPr sz="3200" dirty="0" err="1"/>
              <a:t>我怎能只有你的一點點</a:t>
            </a:r>
            <a:r>
              <a:rPr sz="3200" dirty="0"/>
              <a:t>？</a:t>
            </a:r>
          </a:p>
          <a:p>
            <a:pPr marL="0" indent="0" algn="ctr" defTabSz="1206978">
              <a:lnSpc>
                <a:spcPct val="50000"/>
              </a:lnSpc>
              <a:spcBef>
                <a:spcPts val="2200"/>
              </a:spcBef>
              <a:buSzTx/>
              <a:buNone/>
              <a:defRPr sz="5148" b="1">
                <a:solidFill>
                  <a:srgbClr val="0433FF"/>
                </a:solidFill>
              </a:defRPr>
            </a:pPr>
            <a:r>
              <a:rPr sz="3200" dirty="0"/>
              <a:t>How can I have just a little bit of you?</a:t>
            </a:r>
          </a:p>
          <a:p>
            <a:pPr marL="0" indent="0" algn="ctr" defTabSz="1206978">
              <a:lnSpc>
                <a:spcPct val="50000"/>
              </a:lnSpc>
              <a:spcBef>
                <a:spcPts val="2200"/>
              </a:spcBef>
              <a:buSzTx/>
              <a:buNone/>
              <a:defRPr sz="4752" b="1"/>
            </a:pPr>
            <a:r>
              <a:rPr sz="2800" dirty="0" err="1"/>
              <a:t>你是我至深的愛戀</a:t>
            </a:r>
            <a:endParaRPr sz="2800" dirty="0"/>
          </a:p>
          <a:p>
            <a:pPr marL="0" indent="0" algn="ctr" defTabSz="1206978">
              <a:lnSpc>
                <a:spcPct val="50000"/>
              </a:lnSpc>
              <a:spcBef>
                <a:spcPts val="2200"/>
              </a:spcBef>
              <a:buSzTx/>
              <a:buNone/>
              <a:defRPr sz="5148" b="1">
                <a:solidFill>
                  <a:srgbClr val="0433FF"/>
                </a:solidFill>
              </a:defRPr>
            </a:pPr>
            <a:r>
              <a:rPr sz="3200" dirty="0"/>
              <a:t>You’re on my mind in everything I do</a:t>
            </a:r>
          </a:p>
          <a:p>
            <a:pPr marL="0" indent="0" algn="ctr" defTabSz="1206978">
              <a:lnSpc>
                <a:spcPct val="50000"/>
              </a:lnSpc>
              <a:spcBef>
                <a:spcPts val="2200"/>
              </a:spcBef>
              <a:buSzTx/>
              <a:buNone/>
              <a:defRPr sz="4752" b="1"/>
            </a:pPr>
            <a:r>
              <a:rPr sz="2800" dirty="0" err="1"/>
              <a:t>我要住在你裡面</a:t>
            </a:r>
            <a:endParaRPr sz="2800" dirty="0"/>
          </a:p>
          <a:p>
            <a:pPr marL="0" indent="0" algn="ctr" defTabSz="1206978">
              <a:lnSpc>
                <a:spcPct val="50000"/>
              </a:lnSpc>
              <a:spcBef>
                <a:spcPts val="2200"/>
              </a:spcBef>
              <a:buSzTx/>
              <a:buNone/>
              <a:defRPr sz="5148" b="1">
                <a:solidFill>
                  <a:srgbClr val="0433FF"/>
                </a:solidFill>
              </a:defRPr>
            </a:pPr>
            <a:r>
              <a:rPr sz="3200" dirty="0"/>
              <a:t>I will dwell inside of you</a:t>
            </a:r>
          </a:p>
          <a:p>
            <a:pPr marL="0" indent="0" algn="ctr" defTabSz="1206978">
              <a:lnSpc>
                <a:spcPct val="50000"/>
              </a:lnSpc>
              <a:spcBef>
                <a:spcPts val="2200"/>
              </a:spcBef>
              <a:buSzTx/>
              <a:buNone/>
              <a:defRPr sz="4752" b="1"/>
            </a:pPr>
            <a:r>
              <a:rPr sz="2800" dirty="0" err="1"/>
              <a:t>讓你填滿我的時間</a:t>
            </a:r>
            <a:endParaRPr sz="2800" dirty="0"/>
          </a:p>
          <a:p>
            <a:pPr marL="0" indent="0" algn="ctr" defTabSz="1206978">
              <a:lnSpc>
                <a:spcPct val="50000"/>
              </a:lnSpc>
              <a:spcBef>
                <a:spcPts val="2200"/>
              </a:spcBef>
              <a:buSzTx/>
              <a:buNone/>
              <a:defRPr sz="5148" b="1">
                <a:solidFill>
                  <a:srgbClr val="0433FF"/>
                </a:solidFill>
              </a:defRPr>
            </a:pPr>
            <a:r>
              <a:rPr sz="3200" dirty="0"/>
              <a:t>Have you fill my eyes and my time</a:t>
            </a:r>
          </a:p>
          <a:p>
            <a:pPr marL="0" indent="0" algn="ctr" defTabSz="1206978">
              <a:lnSpc>
                <a:spcPct val="50000"/>
              </a:lnSpc>
              <a:spcBef>
                <a:spcPts val="2200"/>
              </a:spcBef>
              <a:buSzTx/>
              <a:buNone/>
              <a:defRPr sz="4752" b="1"/>
            </a:pPr>
            <a:r>
              <a:rPr sz="2800" dirty="0" err="1"/>
              <a:t>佔據整個心田</a:t>
            </a:r>
            <a:endParaRPr sz="2800" dirty="0"/>
          </a:p>
          <a:p>
            <a:pPr marL="0" indent="0" algn="ctr" defTabSz="1206978">
              <a:lnSpc>
                <a:spcPct val="50000"/>
              </a:lnSpc>
              <a:spcBef>
                <a:spcPts val="2200"/>
              </a:spcBef>
              <a:buSzTx/>
              <a:buNone/>
              <a:defRPr sz="5148" b="1">
                <a:solidFill>
                  <a:srgbClr val="0433FF"/>
                </a:solidFill>
              </a:defRPr>
            </a:pPr>
            <a:r>
              <a:rPr sz="3200" dirty="0"/>
              <a:t>Fill up all my life</a:t>
            </a:r>
          </a:p>
        </p:txBody>
      </p:sp>
    </p:spTree>
    <p:extLst>
      <p:ext uri="{BB962C8B-B14F-4D97-AF65-F5344CB8AC3E}">
        <p14:creationId xmlns:p14="http://schemas.microsoft.com/office/powerpoint/2010/main" val="1046414055"/>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 name="How can I have just a little bit of you?"/>
          <p:cNvSpPr txBox="1">
            <a:spLocks noGrp="1"/>
          </p:cNvSpPr>
          <p:nvPr>
            <p:ph type="title"/>
          </p:nvPr>
        </p:nvSpPr>
        <p:spPr>
          <a:prstGeom prst="rect">
            <a:avLst/>
          </a:prstGeom>
        </p:spPr>
        <p:txBody>
          <a:bodyPr/>
          <a:lstStyle/>
          <a:p>
            <a:r>
              <a:t>How can I have just a little bit of you?</a:t>
            </a:r>
          </a:p>
        </p:txBody>
      </p:sp>
      <p:sp>
        <p:nvSpPr>
          <p:cNvPr id="317" name="我怎能只有你的一點點？                                                                     Bridge"/>
          <p:cNvSpPr txBox="1">
            <a:spLocks noGrp="1"/>
          </p:cNvSpPr>
          <p:nvPr>
            <p:ph type="body" idx="21"/>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normAutofit fontScale="47500" lnSpcReduction="20000"/>
          </a:bodyPr>
          <a:lstStyle>
            <a:lvl1pPr defTabSz="726440">
              <a:defRPr sz="4840"/>
            </a:lvl1pPr>
          </a:lstStyle>
          <a:p>
            <a:r>
              <a:t>我怎能只有你的一點點？                                                                     Bridge</a:t>
            </a:r>
          </a:p>
        </p:txBody>
      </p:sp>
      <p:sp>
        <p:nvSpPr>
          <p:cNvPr id="318" name="你知道我的從前…"/>
          <p:cNvSpPr txBox="1">
            <a:spLocks noGrp="1"/>
          </p:cNvSpPr>
          <p:nvPr>
            <p:ph type="body" idx="1"/>
          </p:nvPr>
        </p:nvSpPr>
        <p:spPr>
          <a:xfrm>
            <a:off x="603250" y="1691864"/>
            <a:ext cx="10985500" cy="4992783"/>
          </a:xfrm>
          <a:prstGeom prst="rect">
            <a:avLst/>
          </a:prstGeom>
        </p:spPr>
        <p:txBody>
          <a:bodyPr>
            <a:noAutofit/>
          </a:bodyPr>
          <a:lstStyle/>
          <a:p>
            <a:pPr marL="0" indent="0" algn="ctr">
              <a:lnSpc>
                <a:spcPct val="50000"/>
              </a:lnSpc>
              <a:buSzTx/>
              <a:buNone/>
              <a:defRPr b="1"/>
            </a:pPr>
            <a:r>
              <a:rPr sz="3200" dirty="0" err="1"/>
              <a:t>你知道我的從前</a:t>
            </a:r>
            <a:endParaRPr sz="3200" dirty="0"/>
          </a:p>
          <a:p>
            <a:pPr marL="0" indent="0" algn="ctr">
              <a:lnSpc>
                <a:spcPct val="50000"/>
              </a:lnSpc>
              <a:buSzTx/>
              <a:buNone/>
              <a:defRPr sz="5200" b="1">
                <a:solidFill>
                  <a:srgbClr val="0433FF"/>
                </a:solidFill>
              </a:defRPr>
            </a:pPr>
            <a:r>
              <a:rPr sz="3200" dirty="0"/>
              <a:t>You know my yesterdays</a:t>
            </a:r>
          </a:p>
          <a:p>
            <a:pPr marL="0" indent="0" algn="ctr">
              <a:lnSpc>
                <a:spcPct val="50000"/>
              </a:lnSpc>
              <a:buSzTx/>
              <a:buNone/>
              <a:defRPr b="1"/>
            </a:pPr>
            <a:r>
              <a:rPr sz="3200" dirty="0" err="1"/>
              <a:t>擁有我的明天</a:t>
            </a:r>
            <a:endParaRPr sz="3200" dirty="0"/>
          </a:p>
          <a:p>
            <a:pPr marL="0" indent="0" algn="ctr">
              <a:lnSpc>
                <a:spcPct val="50000"/>
              </a:lnSpc>
              <a:buSzTx/>
              <a:buNone/>
              <a:defRPr sz="5200" b="1">
                <a:solidFill>
                  <a:srgbClr val="0433FF"/>
                </a:solidFill>
              </a:defRPr>
            </a:pPr>
            <a:r>
              <a:rPr sz="3200" dirty="0"/>
              <a:t>And all my days to come</a:t>
            </a:r>
          </a:p>
          <a:p>
            <a:pPr marL="0" indent="0" algn="ctr">
              <a:lnSpc>
                <a:spcPct val="50000"/>
              </a:lnSpc>
              <a:buSzTx/>
              <a:buNone/>
              <a:defRPr b="1"/>
            </a:pPr>
            <a:r>
              <a:rPr sz="3200" dirty="0" err="1"/>
              <a:t>我可以在你面前</a:t>
            </a:r>
            <a:endParaRPr sz="3200" dirty="0"/>
          </a:p>
          <a:p>
            <a:pPr marL="0" indent="0" algn="ctr">
              <a:lnSpc>
                <a:spcPct val="50000"/>
              </a:lnSpc>
              <a:buSzTx/>
              <a:buNone/>
              <a:defRPr sz="5200" b="1">
                <a:solidFill>
                  <a:srgbClr val="0433FF"/>
                </a:solidFill>
              </a:defRPr>
            </a:pPr>
            <a:r>
              <a:rPr sz="3200" dirty="0"/>
              <a:t>There’s no way I can hide</a:t>
            </a:r>
          </a:p>
          <a:p>
            <a:pPr marL="0" indent="0" algn="ctr">
              <a:lnSpc>
                <a:spcPct val="50000"/>
              </a:lnSpc>
              <a:buSzTx/>
              <a:buNone/>
              <a:defRPr b="1"/>
            </a:pPr>
            <a:r>
              <a:rPr sz="3200" dirty="0" err="1"/>
              <a:t>無庸遮遮掩掩</a:t>
            </a:r>
            <a:endParaRPr sz="3200" dirty="0"/>
          </a:p>
          <a:p>
            <a:pPr marL="0" indent="0" algn="ctr">
              <a:lnSpc>
                <a:spcPct val="50000"/>
              </a:lnSpc>
              <a:buSzTx/>
              <a:buNone/>
              <a:defRPr sz="5200" b="1">
                <a:solidFill>
                  <a:srgbClr val="0433FF"/>
                </a:solidFill>
              </a:defRPr>
            </a:pPr>
            <a:r>
              <a:rPr sz="3200" dirty="0"/>
              <a:t>There’s no need I should hide</a:t>
            </a:r>
          </a:p>
          <a:p>
            <a:pPr marL="0" indent="0" algn="ctr">
              <a:lnSpc>
                <a:spcPct val="50000"/>
              </a:lnSpc>
              <a:buSzTx/>
              <a:buNone/>
              <a:defRPr b="1"/>
            </a:pPr>
            <a:r>
              <a:rPr sz="3200" dirty="0" err="1"/>
              <a:t>把喜怒哀樂全然攤開在你眼前</a:t>
            </a:r>
            <a:endParaRPr sz="3200" dirty="0"/>
          </a:p>
          <a:p>
            <a:pPr marL="0" indent="0" algn="ctr">
              <a:lnSpc>
                <a:spcPct val="50000"/>
              </a:lnSpc>
              <a:buSzTx/>
              <a:buNone/>
              <a:defRPr sz="5200" b="1">
                <a:solidFill>
                  <a:srgbClr val="0433FF"/>
                </a:solidFill>
              </a:defRPr>
            </a:pPr>
            <a:r>
              <a:rPr sz="3200" dirty="0"/>
              <a:t>My life’s an open book. No secret hides before you!</a:t>
            </a:r>
          </a:p>
        </p:txBody>
      </p:sp>
    </p:spTree>
    <p:extLst>
      <p:ext uri="{BB962C8B-B14F-4D97-AF65-F5344CB8AC3E}">
        <p14:creationId xmlns:p14="http://schemas.microsoft.com/office/powerpoint/2010/main" val="4019856796"/>
      </p:ext>
    </p:extLst>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 name="How can I have just a little of you?"/>
          <p:cNvSpPr txBox="1">
            <a:spLocks noGrp="1"/>
          </p:cNvSpPr>
          <p:nvPr>
            <p:ph type="title"/>
          </p:nvPr>
        </p:nvSpPr>
        <p:spPr>
          <a:prstGeom prst="rect">
            <a:avLst/>
          </a:prstGeom>
        </p:spPr>
        <p:txBody>
          <a:bodyPr/>
          <a:lstStyle/>
          <a:p>
            <a:r>
              <a:t>How can I have just a little of you?</a:t>
            </a:r>
          </a:p>
        </p:txBody>
      </p:sp>
      <p:sp>
        <p:nvSpPr>
          <p:cNvPr id="321" name="我怎能只有你的一點點？                                                                           Coda"/>
          <p:cNvSpPr txBox="1">
            <a:spLocks noGrp="1"/>
          </p:cNvSpPr>
          <p:nvPr>
            <p:ph type="body" idx="21"/>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normAutofit fontScale="47500" lnSpcReduction="20000"/>
          </a:bodyPr>
          <a:lstStyle>
            <a:lvl1pPr defTabSz="726440">
              <a:defRPr sz="4840"/>
            </a:lvl1pPr>
          </a:lstStyle>
          <a:p>
            <a:r>
              <a:rPr sz="5100" dirty="0" err="1"/>
              <a:t>我怎能只有你的一點點</a:t>
            </a:r>
            <a:r>
              <a:rPr sz="5100" dirty="0"/>
              <a:t>？</a:t>
            </a:r>
            <a:r>
              <a:rPr dirty="0"/>
              <a:t>                                                                           Coda</a:t>
            </a:r>
          </a:p>
        </p:txBody>
      </p:sp>
      <p:sp>
        <p:nvSpPr>
          <p:cNvPr id="322" name="我願醒時與你同行探險…"/>
          <p:cNvSpPr txBox="1">
            <a:spLocks noGrp="1"/>
          </p:cNvSpPr>
          <p:nvPr>
            <p:ph type="body" idx="1"/>
          </p:nvPr>
        </p:nvSpPr>
        <p:spPr>
          <a:xfrm>
            <a:off x="483073" y="1514365"/>
            <a:ext cx="10985500" cy="4950668"/>
          </a:xfrm>
          <a:prstGeom prst="rect">
            <a:avLst/>
          </a:prstGeom>
        </p:spPr>
        <p:txBody>
          <a:bodyPr>
            <a:noAutofit/>
          </a:bodyPr>
          <a:lstStyle/>
          <a:p>
            <a:pPr marL="0" indent="0" algn="ctr" defTabSz="1011911">
              <a:lnSpc>
                <a:spcPct val="50000"/>
              </a:lnSpc>
              <a:spcBef>
                <a:spcPts val="1850"/>
              </a:spcBef>
              <a:buSzTx/>
              <a:buNone/>
              <a:defRPr sz="3984" b="1"/>
            </a:pPr>
            <a:r>
              <a:rPr sz="2800" dirty="0" err="1"/>
              <a:t>我願醒時與你同行探險</a:t>
            </a:r>
            <a:endParaRPr sz="2800" dirty="0"/>
          </a:p>
          <a:p>
            <a:pPr marL="0" indent="0" algn="ctr" defTabSz="1011911">
              <a:lnSpc>
                <a:spcPct val="50000"/>
              </a:lnSpc>
              <a:spcBef>
                <a:spcPts val="1850"/>
              </a:spcBef>
              <a:buSzTx/>
              <a:buNone/>
              <a:defRPr sz="4316" b="1">
                <a:solidFill>
                  <a:srgbClr val="0433FF"/>
                </a:solidFill>
              </a:defRPr>
            </a:pPr>
            <a:r>
              <a:rPr sz="2800" dirty="0"/>
              <a:t>I will walk with you in every valley</a:t>
            </a:r>
          </a:p>
          <a:p>
            <a:pPr marL="0" indent="0" algn="ctr" defTabSz="1011911">
              <a:lnSpc>
                <a:spcPct val="50000"/>
              </a:lnSpc>
              <a:spcBef>
                <a:spcPts val="1850"/>
              </a:spcBef>
              <a:buSzTx/>
              <a:buNone/>
              <a:defRPr sz="3984" b="1"/>
            </a:pPr>
            <a:r>
              <a:rPr sz="2800" dirty="0" err="1"/>
              <a:t>夜裡在你懷中安眠</a:t>
            </a:r>
            <a:endParaRPr sz="2800" dirty="0"/>
          </a:p>
          <a:p>
            <a:pPr marL="0" indent="0" algn="ctr" defTabSz="1011911">
              <a:lnSpc>
                <a:spcPct val="50000"/>
              </a:lnSpc>
              <a:spcBef>
                <a:spcPts val="1850"/>
              </a:spcBef>
              <a:buSzTx/>
              <a:buNone/>
              <a:defRPr sz="4316" b="1">
                <a:solidFill>
                  <a:srgbClr val="0433FF"/>
                </a:solidFill>
              </a:defRPr>
            </a:pPr>
            <a:r>
              <a:rPr sz="2800" dirty="0"/>
              <a:t>And will climb with you every mountain</a:t>
            </a:r>
          </a:p>
          <a:p>
            <a:pPr marL="0" indent="0" algn="ctr" defTabSz="1011911">
              <a:lnSpc>
                <a:spcPct val="50000"/>
              </a:lnSpc>
              <a:spcBef>
                <a:spcPts val="1850"/>
              </a:spcBef>
              <a:buSzTx/>
              <a:buNone/>
              <a:defRPr sz="3984" b="1"/>
            </a:pPr>
            <a:r>
              <a:rPr sz="2800" dirty="0" err="1"/>
              <a:t>白髮加添</a:t>
            </a:r>
            <a:endParaRPr sz="2800" dirty="0"/>
          </a:p>
          <a:p>
            <a:pPr marL="0" indent="0" algn="ctr" defTabSz="1011911">
              <a:lnSpc>
                <a:spcPct val="50000"/>
              </a:lnSpc>
              <a:spcBef>
                <a:spcPts val="1850"/>
              </a:spcBef>
              <a:buSzTx/>
              <a:buNone/>
              <a:defRPr sz="4316" b="1">
                <a:solidFill>
                  <a:srgbClr val="0433FF"/>
                </a:solidFill>
              </a:defRPr>
            </a:pPr>
            <a:r>
              <a:rPr sz="2800" dirty="0"/>
              <a:t>Day after day</a:t>
            </a:r>
          </a:p>
          <a:p>
            <a:pPr marL="0" indent="0" algn="ctr" defTabSz="1011911">
              <a:lnSpc>
                <a:spcPct val="50000"/>
              </a:lnSpc>
              <a:spcBef>
                <a:spcPts val="1850"/>
              </a:spcBef>
              <a:buSzTx/>
              <a:buNone/>
              <a:defRPr sz="3984" b="1"/>
            </a:pPr>
            <a:r>
              <a:rPr sz="2800" dirty="0" err="1"/>
              <a:t>愛更新鮮</a:t>
            </a:r>
            <a:endParaRPr sz="2800" dirty="0"/>
          </a:p>
          <a:p>
            <a:pPr marL="0" indent="0" algn="ctr" defTabSz="1011911">
              <a:lnSpc>
                <a:spcPct val="50000"/>
              </a:lnSpc>
              <a:spcBef>
                <a:spcPts val="1850"/>
              </a:spcBef>
              <a:buSzTx/>
              <a:buNone/>
              <a:defRPr sz="4316" b="1">
                <a:solidFill>
                  <a:srgbClr val="0433FF"/>
                </a:solidFill>
              </a:defRPr>
            </a:pPr>
            <a:r>
              <a:rPr sz="2800" dirty="0"/>
              <a:t>Whatever it takes</a:t>
            </a:r>
          </a:p>
          <a:p>
            <a:pPr marL="0" indent="0" algn="ctr" defTabSz="1011911">
              <a:lnSpc>
                <a:spcPct val="50000"/>
              </a:lnSpc>
              <a:spcBef>
                <a:spcPts val="1850"/>
              </a:spcBef>
              <a:buSzTx/>
              <a:buNone/>
              <a:defRPr sz="3984" b="1"/>
            </a:pPr>
            <a:r>
              <a:rPr sz="2800" dirty="0" err="1"/>
              <a:t>情深繾綣</a:t>
            </a:r>
            <a:endParaRPr sz="2800" dirty="0"/>
          </a:p>
          <a:p>
            <a:pPr marL="0" indent="0" algn="ctr" defTabSz="1011911">
              <a:lnSpc>
                <a:spcPct val="50000"/>
              </a:lnSpc>
              <a:spcBef>
                <a:spcPts val="1850"/>
              </a:spcBef>
              <a:buSzTx/>
              <a:buNone/>
              <a:defRPr sz="4316" b="1">
                <a:solidFill>
                  <a:srgbClr val="0433FF"/>
                </a:solidFill>
              </a:defRPr>
            </a:pPr>
            <a:r>
              <a:rPr sz="2800" dirty="0"/>
              <a:t>May this love we have</a:t>
            </a:r>
          </a:p>
          <a:p>
            <a:pPr marL="0" indent="0" algn="ctr" defTabSz="1011911">
              <a:lnSpc>
                <a:spcPct val="50000"/>
              </a:lnSpc>
              <a:spcBef>
                <a:spcPts val="1850"/>
              </a:spcBef>
              <a:buSzTx/>
              <a:buNone/>
              <a:defRPr sz="3984" b="1"/>
            </a:pPr>
            <a:r>
              <a:rPr sz="2800" dirty="0" err="1"/>
              <a:t>在地如在天</a:t>
            </a:r>
            <a:endParaRPr sz="2800" dirty="0"/>
          </a:p>
          <a:p>
            <a:pPr marL="0" indent="0" algn="ctr" defTabSz="1011911">
              <a:lnSpc>
                <a:spcPct val="50000"/>
              </a:lnSpc>
              <a:spcBef>
                <a:spcPts val="1850"/>
              </a:spcBef>
              <a:buSzTx/>
              <a:buNone/>
              <a:defRPr sz="4316" b="1">
                <a:solidFill>
                  <a:srgbClr val="0433FF"/>
                </a:solidFill>
              </a:defRPr>
            </a:pPr>
            <a:r>
              <a:rPr sz="2800" dirty="0"/>
              <a:t>Never ever fade</a:t>
            </a:r>
          </a:p>
        </p:txBody>
      </p:sp>
    </p:spTree>
    <p:extLst>
      <p:ext uri="{BB962C8B-B14F-4D97-AF65-F5344CB8AC3E}">
        <p14:creationId xmlns:p14="http://schemas.microsoft.com/office/powerpoint/2010/main" val="2266812972"/>
      </p:ext>
    </p:extLst>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 name="How Can I Have Just A Little Bit Of You?"/>
          <p:cNvSpPr txBox="1">
            <a:spLocks noGrp="1"/>
          </p:cNvSpPr>
          <p:nvPr>
            <p:ph type="title"/>
          </p:nvPr>
        </p:nvSpPr>
        <p:spPr>
          <a:xfrm>
            <a:off x="603250" y="538680"/>
            <a:ext cx="10985500" cy="716582"/>
          </a:xfrm>
          <a:prstGeom prst="rect">
            <a:avLst/>
          </a:prstGeom>
        </p:spPr>
        <p:txBody>
          <a:bodyPr/>
          <a:lstStyle/>
          <a:p>
            <a:r>
              <a:t>How Can I Have Just A Little Bit Of You?</a:t>
            </a:r>
          </a:p>
        </p:txBody>
      </p:sp>
      <p:sp>
        <p:nvSpPr>
          <p:cNvPr id="325" name="我怎能只有你的一點點？ 詞曲：黃薰儀 Jocelyn Huang                       Verse 1/1"/>
          <p:cNvSpPr txBox="1">
            <a:spLocks noGrp="1"/>
          </p:cNvSpPr>
          <p:nvPr>
            <p:ph type="body" idx="21"/>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normAutofit fontScale="47500" lnSpcReduction="20000"/>
          </a:bodyPr>
          <a:lstStyle/>
          <a:p>
            <a:pPr defTabSz="363220">
              <a:defRPr sz="4840"/>
            </a:pPr>
            <a:r>
              <a:t>我怎能只有你的一點點？ </a:t>
            </a:r>
            <a:r>
              <a:rPr b="0"/>
              <a:t>詞曲：黃薰儀 Jocelyn Huang                       </a:t>
            </a:r>
            <a:r>
              <a:t>Verse 1/1</a:t>
            </a:r>
          </a:p>
        </p:txBody>
      </p:sp>
      <p:sp>
        <p:nvSpPr>
          <p:cNvPr id="326" name="把你名字 寫上千遍…"/>
          <p:cNvSpPr txBox="1">
            <a:spLocks noGrp="1"/>
          </p:cNvSpPr>
          <p:nvPr>
            <p:ph type="body" idx="1"/>
          </p:nvPr>
        </p:nvSpPr>
        <p:spPr>
          <a:xfrm>
            <a:off x="603250" y="1832723"/>
            <a:ext cx="10985500" cy="4419536"/>
          </a:xfrm>
          <a:prstGeom prst="rect">
            <a:avLst/>
          </a:prstGeom>
        </p:spPr>
        <p:txBody>
          <a:bodyPr>
            <a:normAutofit/>
          </a:bodyPr>
          <a:lstStyle/>
          <a:p>
            <a:pPr marL="0" indent="0" algn="ctr">
              <a:lnSpc>
                <a:spcPct val="50000"/>
              </a:lnSpc>
              <a:buSzTx/>
              <a:buNone/>
              <a:defRPr b="1"/>
            </a:pPr>
            <a:r>
              <a:rPr sz="3200" dirty="0" err="1"/>
              <a:t>把你名字</a:t>
            </a:r>
            <a:r>
              <a:rPr sz="3200" dirty="0"/>
              <a:t> </a:t>
            </a:r>
            <a:r>
              <a:rPr sz="3200" dirty="0" err="1"/>
              <a:t>寫上千遍</a:t>
            </a:r>
            <a:endParaRPr sz="3200" dirty="0"/>
          </a:p>
          <a:p>
            <a:pPr marL="0" indent="0" algn="ctr">
              <a:lnSpc>
                <a:spcPct val="50000"/>
              </a:lnSpc>
              <a:buSzTx/>
              <a:buNone/>
              <a:defRPr sz="5200" b="1">
                <a:solidFill>
                  <a:srgbClr val="0433FF"/>
                </a:solidFill>
              </a:defRPr>
            </a:pPr>
            <a:r>
              <a:rPr sz="3200" dirty="0"/>
              <a:t>I scribbled your name again and again</a:t>
            </a:r>
          </a:p>
          <a:p>
            <a:pPr marL="0" indent="0" algn="ctr">
              <a:lnSpc>
                <a:spcPct val="50000"/>
              </a:lnSpc>
              <a:buSzTx/>
              <a:buNone/>
              <a:defRPr b="1"/>
            </a:pPr>
            <a:r>
              <a:rPr sz="3200" dirty="0" err="1"/>
              <a:t>寫到你在我的眼前出現</a:t>
            </a:r>
            <a:endParaRPr sz="3200" dirty="0"/>
          </a:p>
          <a:p>
            <a:pPr marL="0" indent="0" algn="ctr">
              <a:lnSpc>
                <a:spcPct val="50000"/>
              </a:lnSpc>
              <a:buSzTx/>
              <a:buNone/>
              <a:defRPr sz="5200" b="1">
                <a:solidFill>
                  <a:srgbClr val="0433FF"/>
                </a:solidFill>
              </a:defRPr>
            </a:pPr>
            <a:r>
              <a:rPr sz="3200" dirty="0"/>
              <a:t>Until you showed up as if we had a date</a:t>
            </a:r>
          </a:p>
          <a:p>
            <a:pPr marL="0" indent="0" algn="ctr">
              <a:lnSpc>
                <a:spcPct val="50000"/>
              </a:lnSpc>
              <a:buSzTx/>
              <a:buNone/>
              <a:defRPr b="1"/>
            </a:pPr>
            <a:r>
              <a:rPr sz="3200" dirty="0" err="1"/>
              <a:t>萬語千言</a:t>
            </a:r>
            <a:r>
              <a:rPr sz="3200" dirty="0"/>
              <a:t> </a:t>
            </a:r>
            <a:r>
              <a:rPr sz="3200" dirty="0" err="1"/>
              <a:t>在一瞬之間</a:t>
            </a:r>
            <a:endParaRPr sz="3200" dirty="0"/>
          </a:p>
          <a:p>
            <a:pPr marL="0" indent="0" algn="ctr">
              <a:lnSpc>
                <a:spcPct val="50000"/>
              </a:lnSpc>
              <a:buSzTx/>
              <a:buNone/>
              <a:defRPr sz="5200" b="1">
                <a:solidFill>
                  <a:srgbClr val="0433FF"/>
                </a:solidFill>
              </a:defRPr>
            </a:pPr>
            <a:r>
              <a:rPr sz="3200" dirty="0"/>
              <a:t>So much is said in an instance</a:t>
            </a:r>
          </a:p>
          <a:p>
            <a:pPr marL="0" indent="0" algn="ctr">
              <a:lnSpc>
                <a:spcPct val="50000"/>
              </a:lnSpc>
              <a:buSzTx/>
              <a:buNone/>
              <a:defRPr b="1"/>
            </a:pPr>
            <a:r>
              <a:rPr sz="3200" dirty="0" err="1"/>
              <a:t>愛情熾烈如火焰</a:t>
            </a:r>
            <a:endParaRPr sz="3200" dirty="0"/>
          </a:p>
          <a:p>
            <a:pPr marL="0" indent="0" algn="ctr">
              <a:lnSpc>
                <a:spcPct val="50000"/>
              </a:lnSpc>
              <a:buSzTx/>
              <a:buNone/>
              <a:defRPr sz="5200" b="1">
                <a:solidFill>
                  <a:srgbClr val="0433FF"/>
                </a:solidFill>
              </a:defRPr>
            </a:pPr>
            <a:r>
              <a:rPr sz="3200" dirty="0"/>
              <a:t>Your love is burning like a flame</a:t>
            </a:r>
          </a:p>
        </p:txBody>
      </p:sp>
    </p:spTree>
    <p:extLst>
      <p:ext uri="{BB962C8B-B14F-4D97-AF65-F5344CB8AC3E}">
        <p14:creationId xmlns:p14="http://schemas.microsoft.com/office/powerpoint/2010/main" val="3725965004"/>
      </p:ext>
    </p:extLst>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 name="How can I have just a little bit of you?"/>
          <p:cNvSpPr txBox="1">
            <a:spLocks noGrp="1"/>
          </p:cNvSpPr>
          <p:nvPr>
            <p:ph type="title"/>
          </p:nvPr>
        </p:nvSpPr>
        <p:spPr>
          <a:prstGeom prst="rect">
            <a:avLst/>
          </a:prstGeom>
        </p:spPr>
        <p:txBody>
          <a:bodyPr/>
          <a:lstStyle/>
          <a:p>
            <a:r>
              <a:t>How can I have just a little bit of you?</a:t>
            </a:r>
          </a:p>
        </p:txBody>
      </p:sp>
      <p:sp>
        <p:nvSpPr>
          <p:cNvPr id="329" name="我怎能只有你的一點點?                                                                         Verse 2/2"/>
          <p:cNvSpPr txBox="1">
            <a:spLocks noGrp="1"/>
          </p:cNvSpPr>
          <p:nvPr>
            <p:ph type="body" idx="21"/>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normAutofit fontScale="47500" lnSpcReduction="20000"/>
          </a:bodyPr>
          <a:lstStyle>
            <a:lvl1pPr defTabSz="726440">
              <a:defRPr sz="4840"/>
            </a:lvl1pPr>
          </a:lstStyle>
          <a:p>
            <a:r>
              <a:t>我怎能只有你的一點點?                                                                         Verse 2/2</a:t>
            </a:r>
          </a:p>
        </p:txBody>
      </p:sp>
      <p:sp>
        <p:nvSpPr>
          <p:cNvPr id="330" name="我以為是我的思念…"/>
          <p:cNvSpPr txBox="1">
            <a:spLocks noGrp="1"/>
          </p:cNvSpPr>
          <p:nvPr>
            <p:ph type="body" idx="1"/>
          </p:nvPr>
        </p:nvSpPr>
        <p:spPr>
          <a:xfrm>
            <a:off x="603250" y="1715206"/>
            <a:ext cx="10985500" cy="4537053"/>
          </a:xfrm>
          <a:prstGeom prst="rect">
            <a:avLst/>
          </a:prstGeom>
        </p:spPr>
        <p:txBody>
          <a:bodyPr>
            <a:normAutofit/>
          </a:bodyPr>
          <a:lstStyle/>
          <a:p>
            <a:pPr marL="0" indent="0" algn="ctr">
              <a:lnSpc>
                <a:spcPct val="50000"/>
              </a:lnSpc>
              <a:buSzTx/>
              <a:buNone/>
              <a:defRPr b="1"/>
            </a:pPr>
            <a:r>
              <a:rPr sz="3200" dirty="0" err="1"/>
              <a:t>我以為是我的思念</a:t>
            </a:r>
            <a:endParaRPr sz="3200" dirty="0"/>
          </a:p>
          <a:p>
            <a:pPr marL="0" indent="0" algn="ctr">
              <a:lnSpc>
                <a:spcPct val="50000"/>
              </a:lnSpc>
              <a:buSzTx/>
              <a:buNone/>
              <a:defRPr sz="5200" b="1">
                <a:solidFill>
                  <a:srgbClr val="0433FF"/>
                </a:solidFill>
              </a:defRPr>
            </a:pPr>
            <a:r>
              <a:rPr sz="3200" dirty="0"/>
              <a:t>Has it been my imagination,</a:t>
            </a:r>
          </a:p>
          <a:p>
            <a:pPr marL="0" indent="0" algn="ctr">
              <a:lnSpc>
                <a:spcPct val="50000"/>
              </a:lnSpc>
              <a:buSzTx/>
              <a:buNone/>
              <a:defRPr b="1"/>
            </a:pPr>
            <a:r>
              <a:rPr sz="3200" dirty="0" err="1"/>
              <a:t>教我變得如此瘋癲</a:t>
            </a:r>
            <a:endParaRPr sz="3200" dirty="0"/>
          </a:p>
          <a:p>
            <a:pPr marL="0" indent="0" algn="ctr">
              <a:lnSpc>
                <a:spcPct val="50000"/>
              </a:lnSpc>
              <a:buSzTx/>
              <a:buNone/>
              <a:defRPr sz="5200" b="1">
                <a:solidFill>
                  <a:srgbClr val="0433FF"/>
                </a:solidFill>
              </a:defRPr>
            </a:pPr>
            <a:r>
              <a:rPr sz="3200" dirty="0"/>
              <a:t>A vision out of my foolish craze?</a:t>
            </a:r>
          </a:p>
          <a:p>
            <a:pPr marL="0" indent="0" algn="ctr">
              <a:lnSpc>
                <a:spcPct val="50000"/>
              </a:lnSpc>
              <a:buSzTx/>
              <a:buNone/>
              <a:defRPr b="1"/>
            </a:pPr>
            <a:r>
              <a:rPr sz="3200" dirty="0" err="1"/>
              <a:t>直到你一把將我攬在身邊</a:t>
            </a:r>
            <a:endParaRPr sz="3200" dirty="0"/>
          </a:p>
          <a:p>
            <a:pPr marL="0" indent="0" algn="ctr">
              <a:lnSpc>
                <a:spcPct val="50000"/>
              </a:lnSpc>
              <a:buSzTx/>
              <a:buNone/>
              <a:defRPr sz="5200" b="1"/>
            </a:pPr>
            <a:r>
              <a:rPr sz="3200" dirty="0">
                <a:solidFill>
                  <a:srgbClr val="0433FF"/>
                </a:solidFill>
              </a:rPr>
              <a:t>But then I fall into your embrace</a:t>
            </a:r>
            <a:r>
              <a:rPr sz="3200" dirty="0"/>
              <a:t> </a:t>
            </a:r>
          </a:p>
          <a:p>
            <a:pPr marL="0" indent="0" algn="ctr">
              <a:lnSpc>
                <a:spcPct val="50000"/>
              </a:lnSpc>
              <a:buSzTx/>
              <a:buNone/>
              <a:defRPr b="1"/>
            </a:pPr>
            <a:r>
              <a:rPr sz="3200" dirty="0" err="1"/>
              <a:t>馨香氣息瀰漫我鼻尖</a:t>
            </a:r>
            <a:endParaRPr sz="3200" dirty="0"/>
          </a:p>
          <a:p>
            <a:pPr marL="0" indent="0" algn="ctr">
              <a:lnSpc>
                <a:spcPct val="50000"/>
              </a:lnSpc>
              <a:buSzTx/>
              <a:buNone/>
              <a:defRPr sz="5200" b="1">
                <a:solidFill>
                  <a:srgbClr val="0433FF"/>
                </a:solidFill>
              </a:defRPr>
            </a:pPr>
            <a:r>
              <a:rPr sz="3200" dirty="0"/>
              <a:t>Your fragrance permeates the whole space</a:t>
            </a:r>
          </a:p>
        </p:txBody>
      </p:sp>
    </p:spTree>
    <p:extLst>
      <p:ext uri="{BB962C8B-B14F-4D97-AF65-F5344CB8AC3E}">
        <p14:creationId xmlns:p14="http://schemas.microsoft.com/office/powerpoint/2010/main" val="3767468070"/>
      </p:ext>
    </p:extLst>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 name="How can I have just a little bit of you?"/>
          <p:cNvSpPr txBox="1">
            <a:spLocks noGrp="1"/>
          </p:cNvSpPr>
          <p:nvPr>
            <p:ph type="title"/>
          </p:nvPr>
        </p:nvSpPr>
        <p:spPr>
          <a:prstGeom prst="rect">
            <a:avLst/>
          </a:prstGeom>
        </p:spPr>
        <p:txBody>
          <a:bodyPr/>
          <a:lstStyle/>
          <a:p>
            <a:r>
              <a:t>How can I have just a little bit of you?</a:t>
            </a:r>
          </a:p>
        </p:txBody>
      </p:sp>
      <p:sp>
        <p:nvSpPr>
          <p:cNvPr id="333" name="我怎能只有你的一點點？                                                                   Chorus 1/2"/>
          <p:cNvSpPr txBox="1">
            <a:spLocks noGrp="1"/>
          </p:cNvSpPr>
          <p:nvPr>
            <p:ph type="body" idx="21"/>
          </p:nvPr>
        </p:nvSpPr>
        <p:spPr>
          <a:xfrm>
            <a:off x="603250" y="1177593"/>
            <a:ext cx="10985500" cy="467390"/>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normAutofit fontScale="47500" lnSpcReduction="20000"/>
          </a:bodyPr>
          <a:lstStyle>
            <a:lvl1pPr defTabSz="726440">
              <a:defRPr sz="4840"/>
            </a:lvl1pPr>
          </a:lstStyle>
          <a:p>
            <a:r>
              <a:t>我怎能只有你的一點點？                                                                   Chorus 1/2</a:t>
            </a:r>
          </a:p>
        </p:txBody>
      </p:sp>
      <p:sp>
        <p:nvSpPr>
          <p:cNvPr id="334" name="我怎能只有你的一點點？…"/>
          <p:cNvSpPr txBox="1">
            <a:spLocks noGrp="1"/>
          </p:cNvSpPr>
          <p:nvPr>
            <p:ph type="body" idx="1"/>
          </p:nvPr>
        </p:nvSpPr>
        <p:spPr>
          <a:prstGeom prst="rect">
            <a:avLst/>
          </a:prstGeom>
        </p:spPr>
        <p:txBody>
          <a:bodyPr>
            <a:normAutofit/>
          </a:bodyPr>
          <a:lstStyle/>
          <a:p>
            <a:pPr marL="0" indent="0" algn="ctr">
              <a:lnSpc>
                <a:spcPct val="50000"/>
              </a:lnSpc>
              <a:buSzTx/>
              <a:buNone/>
              <a:defRPr b="1"/>
            </a:pPr>
            <a:r>
              <a:rPr sz="3200" dirty="0" err="1"/>
              <a:t>我怎能只有你的一點點</a:t>
            </a:r>
            <a:r>
              <a:rPr sz="3200" dirty="0"/>
              <a:t>？</a:t>
            </a:r>
          </a:p>
          <a:p>
            <a:pPr marL="0" indent="0" algn="ctr">
              <a:lnSpc>
                <a:spcPct val="50000"/>
              </a:lnSpc>
              <a:buSzTx/>
              <a:buNone/>
              <a:defRPr sz="5200" b="1">
                <a:solidFill>
                  <a:srgbClr val="0433FF"/>
                </a:solidFill>
              </a:defRPr>
            </a:pPr>
            <a:r>
              <a:rPr sz="3200" dirty="0"/>
              <a:t>How can I have just a little bit of you?</a:t>
            </a:r>
          </a:p>
          <a:p>
            <a:pPr marL="0" indent="0" algn="ctr">
              <a:lnSpc>
                <a:spcPct val="50000"/>
              </a:lnSpc>
              <a:buSzTx/>
              <a:buNone/>
              <a:defRPr b="1"/>
            </a:pPr>
            <a:r>
              <a:rPr sz="3200" dirty="0" err="1"/>
              <a:t>你是我至深的愛戀</a:t>
            </a:r>
            <a:endParaRPr sz="3200" dirty="0"/>
          </a:p>
          <a:p>
            <a:pPr marL="0" indent="0" algn="ctr">
              <a:lnSpc>
                <a:spcPct val="50000"/>
              </a:lnSpc>
              <a:buSzTx/>
              <a:buNone/>
              <a:defRPr sz="5200" b="1">
                <a:solidFill>
                  <a:srgbClr val="0433FF"/>
                </a:solidFill>
              </a:defRPr>
            </a:pPr>
            <a:r>
              <a:rPr sz="3200" dirty="0"/>
              <a:t>You’re on my mind in everything I do</a:t>
            </a:r>
          </a:p>
          <a:p>
            <a:pPr marL="0" indent="0" algn="ctr">
              <a:lnSpc>
                <a:spcPct val="50000"/>
              </a:lnSpc>
              <a:buSzTx/>
              <a:buNone/>
              <a:defRPr b="1"/>
            </a:pPr>
            <a:r>
              <a:rPr sz="3200" dirty="0" err="1"/>
              <a:t>我要貼在你身邊</a:t>
            </a:r>
            <a:endParaRPr sz="3200" dirty="0"/>
          </a:p>
          <a:p>
            <a:pPr marL="0" indent="0" algn="ctr">
              <a:lnSpc>
                <a:spcPct val="50000"/>
              </a:lnSpc>
              <a:buSzTx/>
              <a:buNone/>
              <a:defRPr sz="5200" b="1">
                <a:solidFill>
                  <a:srgbClr val="0433FF"/>
                </a:solidFill>
              </a:defRPr>
            </a:pPr>
            <a:r>
              <a:rPr sz="3200" dirty="0"/>
              <a:t>I will stay close by your side</a:t>
            </a:r>
          </a:p>
          <a:p>
            <a:pPr marL="0" indent="0" algn="ctr">
              <a:lnSpc>
                <a:spcPct val="50000"/>
              </a:lnSpc>
              <a:buSzTx/>
              <a:buNone/>
              <a:defRPr b="1"/>
            </a:pPr>
            <a:r>
              <a:rPr sz="3200" dirty="0" err="1"/>
              <a:t>不容任何事物存在我們中間</a:t>
            </a:r>
            <a:endParaRPr sz="3200" dirty="0"/>
          </a:p>
          <a:p>
            <a:pPr marL="0" indent="0" algn="ctr">
              <a:lnSpc>
                <a:spcPct val="50000"/>
              </a:lnSpc>
              <a:buSzTx/>
              <a:buNone/>
              <a:defRPr sz="5200" b="1">
                <a:solidFill>
                  <a:srgbClr val="0433FF"/>
                </a:solidFill>
              </a:defRPr>
            </a:pPr>
            <a:r>
              <a:rPr sz="3200" dirty="0"/>
              <a:t>Let no nothing ever come between you and me</a:t>
            </a:r>
          </a:p>
        </p:txBody>
      </p:sp>
    </p:spTree>
    <p:extLst>
      <p:ext uri="{BB962C8B-B14F-4D97-AF65-F5344CB8AC3E}">
        <p14:creationId xmlns:p14="http://schemas.microsoft.com/office/powerpoint/2010/main" val="243153057"/>
      </p:ext>
    </p:extLst>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 name="How can I have just a little bit of you?"/>
          <p:cNvSpPr txBox="1">
            <a:spLocks noGrp="1"/>
          </p:cNvSpPr>
          <p:nvPr>
            <p:ph type="title"/>
          </p:nvPr>
        </p:nvSpPr>
        <p:spPr>
          <a:prstGeom prst="rect">
            <a:avLst/>
          </a:prstGeom>
        </p:spPr>
        <p:txBody>
          <a:bodyPr/>
          <a:lstStyle/>
          <a:p>
            <a:r>
              <a:t>How can I have just a little bit of you?</a:t>
            </a:r>
          </a:p>
        </p:txBody>
      </p:sp>
      <p:sp>
        <p:nvSpPr>
          <p:cNvPr id="337" name="我怎能只有你的一點點？                                                                 Chorus 2/2"/>
          <p:cNvSpPr txBox="1">
            <a:spLocks noGrp="1"/>
          </p:cNvSpPr>
          <p:nvPr>
            <p:ph type="body" idx="21"/>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normAutofit fontScale="47500" lnSpcReduction="20000"/>
          </a:bodyPr>
          <a:lstStyle>
            <a:lvl1pPr defTabSz="726440">
              <a:defRPr sz="4840"/>
            </a:lvl1pPr>
          </a:lstStyle>
          <a:p>
            <a:r>
              <a:rPr sz="5100" dirty="0" err="1"/>
              <a:t>我怎能只有你的一點點</a:t>
            </a:r>
            <a:r>
              <a:rPr sz="5100" dirty="0"/>
              <a:t>？                                                                 </a:t>
            </a:r>
            <a:r>
              <a:rPr dirty="0"/>
              <a:t>Chorus 2/2</a:t>
            </a:r>
          </a:p>
        </p:txBody>
      </p:sp>
      <p:sp>
        <p:nvSpPr>
          <p:cNvPr id="338" name="我怎能只有你的一點點？…"/>
          <p:cNvSpPr txBox="1">
            <a:spLocks noGrp="1"/>
          </p:cNvSpPr>
          <p:nvPr>
            <p:ph type="body" idx="1"/>
          </p:nvPr>
        </p:nvSpPr>
        <p:spPr>
          <a:xfrm>
            <a:off x="603250" y="1764578"/>
            <a:ext cx="10985500" cy="4487680"/>
          </a:xfrm>
          <a:prstGeom prst="rect">
            <a:avLst/>
          </a:prstGeom>
        </p:spPr>
        <p:txBody>
          <a:bodyPr>
            <a:noAutofit/>
          </a:bodyPr>
          <a:lstStyle/>
          <a:p>
            <a:pPr marL="0" indent="0" algn="ctr" defTabSz="1109444">
              <a:lnSpc>
                <a:spcPct val="50000"/>
              </a:lnSpc>
              <a:spcBef>
                <a:spcPts val="2000"/>
              </a:spcBef>
              <a:buSzTx/>
              <a:buNone/>
              <a:defRPr sz="4368" b="1"/>
            </a:pPr>
            <a:r>
              <a:rPr sz="3600" dirty="0" err="1"/>
              <a:t>我怎能只有你的一點點</a:t>
            </a:r>
            <a:r>
              <a:rPr sz="3600" dirty="0"/>
              <a:t>？</a:t>
            </a:r>
          </a:p>
          <a:p>
            <a:pPr marL="0" indent="0" algn="ctr" defTabSz="1109444">
              <a:lnSpc>
                <a:spcPct val="50000"/>
              </a:lnSpc>
              <a:spcBef>
                <a:spcPts val="2000"/>
              </a:spcBef>
              <a:buSzTx/>
              <a:buNone/>
              <a:defRPr sz="4732" b="1">
                <a:solidFill>
                  <a:srgbClr val="0433FF"/>
                </a:solidFill>
              </a:defRPr>
            </a:pPr>
            <a:r>
              <a:rPr sz="3600" dirty="0"/>
              <a:t>How can I have just a little bit of you?</a:t>
            </a:r>
          </a:p>
          <a:p>
            <a:pPr marL="0" indent="0" algn="ctr" defTabSz="1109444">
              <a:lnSpc>
                <a:spcPct val="50000"/>
              </a:lnSpc>
              <a:spcBef>
                <a:spcPts val="2000"/>
              </a:spcBef>
              <a:buSzTx/>
              <a:buNone/>
              <a:defRPr sz="4368" b="1"/>
            </a:pPr>
            <a:r>
              <a:rPr sz="3200" dirty="0" err="1"/>
              <a:t>你是我至深的愛戀</a:t>
            </a:r>
            <a:endParaRPr sz="3200" dirty="0"/>
          </a:p>
          <a:p>
            <a:pPr marL="0" indent="0" algn="ctr" defTabSz="1109444">
              <a:lnSpc>
                <a:spcPct val="50000"/>
              </a:lnSpc>
              <a:spcBef>
                <a:spcPts val="2000"/>
              </a:spcBef>
              <a:buSzTx/>
              <a:buNone/>
              <a:defRPr sz="4732" b="1">
                <a:solidFill>
                  <a:srgbClr val="0433FF"/>
                </a:solidFill>
              </a:defRPr>
            </a:pPr>
            <a:r>
              <a:rPr sz="3600" dirty="0"/>
              <a:t>You’re on my mind in everything I do</a:t>
            </a:r>
          </a:p>
          <a:p>
            <a:pPr marL="0" indent="0" algn="ctr" defTabSz="1109444">
              <a:lnSpc>
                <a:spcPct val="50000"/>
              </a:lnSpc>
              <a:spcBef>
                <a:spcPts val="2000"/>
              </a:spcBef>
              <a:buSzTx/>
              <a:buNone/>
              <a:defRPr sz="4368" b="1"/>
            </a:pPr>
            <a:r>
              <a:rPr sz="3200" dirty="0" err="1"/>
              <a:t>我要住在你裡面</a:t>
            </a:r>
            <a:endParaRPr sz="3200" dirty="0"/>
          </a:p>
          <a:p>
            <a:pPr marL="0" indent="0" algn="ctr" defTabSz="1109444">
              <a:lnSpc>
                <a:spcPct val="50000"/>
              </a:lnSpc>
              <a:spcBef>
                <a:spcPts val="2000"/>
              </a:spcBef>
              <a:buSzTx/>
              <a:buNone/>
              <a:defRPr sz="4732" b="1">
                <a:solidFill>
                  <a:srgbClr val="0433FF"/>
                </a:solidFill>
              </a:defRPr>
            </a:pPr>
            <a:r>
              <a:rPr sz="3600" dirty="0"/>
              <a:t>I will dwell inside of you</a:t>
            </a:r>
          </a:p>
          <a:p>
            <a:pPr marL="0" indent="0" algn="ctr" defTabSz="1109444">
              <a:lnSpc>
                <a:spcPct val="50000"/>
              </a:lnSpc>
              <a:spcBef>
                <a:spcPts val="2000"/>
              </a:spcBef>
              <a:buSzTx/>
              <a:buNone/>
              <a:defRPr sz="4368" b="1"/>
            </a:pPr>
            <a:r>
              <a:rPr sz="3200" dirty="0" err="1"/>
              <a:t>讓你填滿我的時間</a:t>
            </a:r>
            <a:endParaRPr sz="3200" dirty="0"/>
          </a:p>
          <a:p>
            <a:pPr marL="0" indent="0" algn="ctr" defTabSz="1109444">
              <a:lnSpc>
                <a:spcPct val="50000"/>
              </a:lnSpc>
              <a:spcBef>
                <a:spcPts val="2000"/>
              </a:spcBef>
              <a:buSzTx/>
              <a:buNone/>
              <a:defRPr sz="4732" b="1">
                <a:solidFill>
                  <a:srgbClr val="0433FF"/>
                </a:solidFill>
              </a:defRPr>
            </a:pPr>
            <a:r>
              <a:rPr sz="3600" dirty="0"/>
              <a:t>Have you fill my eyes and my time</a:t>
            </a:r>
          </a:p>
          <a:p>
            <a:pPr marL="0" indent="0" algn="ctr" defTabSz="1109444">
              <a:lnSpc>
                <a:spcPct val="50000"/>
              </a:lnSpc>
              <a:spcBef>
                <a:spcPts val="2000"/>
              </a:spcBef>
              <a:buSzTx/>
              <a:buNone/>
              <a:defRPr sz="4368" b="1"/>
            </a:pPr>
            <a:r>
              <a:rPr sz="3200" dirty="0" err="1"/>
              <a:t>佔據整個心田</a:t>
            </a:r>
            <a:endParaRPr sz="3200" dirty="0"/>
          </a:p>
          <a:p>
            <a:pPr marL="0" indent="0" algn="ctr" defTabSz="1109444">
              <a:lnSpc>
                <a:spcPct val="50000"/>
              </a:lnSpc>
              <a:spcBef>
                <a:spcPts val="2000"/>
              </a:spcBef>
              <a:buSzTx/>
              <a:buNone/>
              <a:defRPr sz="4732" b="1">
                <a:solidFill>
                  <a:srgbClr val="0433FF"/>
                </a:solidFill>
              </a:defRPr>
            </a:pPr>
            <a:r>
              <a:rPr sz="3600" dirty="0"/>
              <a:t>Fill up all my life</a:t>
            </a:r>
          </a:p>
        </p:txBody>
      </p:sp>
    </p:spTree>
    <p:extLst>
      <p:ext uri="{BB962C8B-B14F-4D97-AF65-F5344CB8AC3E}">
        <p14:creationId xmlns:p14="http://schemas.microsoft.com/office/powerpoint/2010/main" val="4021958884"/>
      </p:ext>
    </p:extLst>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 name="How can I have just a little of you?"/>
          <p:cNvSpPr txBox="1">
            <a:spLocks noGrp="1"/>
          </p:cNvSpPr>
          <p:nvPr>
            <p:ph type="title"/>
          </p:nvPr>
        </p:nvSpPr>
        <p:spPr>
          <a:prstGeom prst="rect">
            <a:avLst/>
          </a:prstGeom>
        </p:spPr>
        <p:txBody>
          <a:bodyPr/>
          <a:lstStyle/>
          <a:p>
            <a:r>
              <a:t>How can I have just a little of you?</a:t>
            </a:r>
          </a:p>
        </p:txBody>
      </p:sp>
      <p:sp>
        <p:nvSpPr>
          <p:cNvPr id="341" name="我怎能只有你的一點點？                                                                           Coda"/>
          <p:cNvSpPr txBox="1">
            <a:spLocks noGrp="1"/>
          </p:cNvSpPr>
          <p:nvPr>
            <p:ph type="body" idx="21"/>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normAutofit fontScale="47500" lnSpcReduction="20000"/>
          </a:bodyPr>
          <a:lstStyle>
            <a:lvl1pPr defTabSz="726440">
              <a:defRPr sz="4840"/>
            </a:lvl1pPr>
          </a:lstStyle>
          <a:p>
            <a:r>
              <a:t>我怎能只有你的一點點？                                                                           Coda</a:t>
            </a:r>
          </a:p>
        </p:txBody>
      </p:sp>
      <p:sp>
        <p:nvSpPr>
          <p:cNvPr id="342" name="我願醒時與你同行探險…"/>
          <p:cNvSpPr txBox="1">
            <a:spLocks noGrp="1"/>
          </p:cNvSpPr>
          <p:nvPr>
            <p:ph type="body" idx="1"/>
          </p:nvPr>
        </p:nvSpPr>
        <p:spPr>
          <a:xfrm>
            <a:off x="603250" y="1712921"/>
            <a:ext cx="10985500" cy="4950668"/>
          </a:xfrm>
          <a:prstGeom prst="rect">
            <a:avLst/>
          </a:prstGeom>
        </p:spPr>
        <p:txBody>
          <a:bodyPr>
            <a:normAutofit fontScale="92500" lnSpcReduction="20000"/>
          </a:bodyPr>
          <a:lstStyle/>
          <a:p>
            <a:pPr marL="0" indent="0" algn="ctr" defTabSz="1011911">
              <a:lnSpc>
                <a:spcPct val="50000"/>
              </a:lnSpc>
              <a:spcBef>
                <a:spcPts val="1850"/>
              </a:spcBef>
              <a:buSzTx/>
              <a:buNone/>
              <a:defRPr sz="3984" b="1"/>
            </a:pPr>
            <a:r>
              <a:rPr dirty="0" err="1"/>
              <a:t>我願醒時與你同行探險</a:t>
            </a:r>
            <a:endParaRPr dirty="0"/>
          </a:p>
          <a:p>
            <a:pPr marL="0" indent="0" algn="ctr" defTabSz="1011911">
              <a:lnSpc>
                <a:spcPct val="50000"/>
              </a:lnSpc>
              <a:spcBef>
                <a:spcPts val="1850"/>
              </a:spcBef>
              <a:buSzTx/>
              <a:buNone/>
              <a:defRPr sz="4316" b="1">
                <a:solidFill>
                  <a:srgbClr val="0433FF"/>
                </a:solidFill>
              </a:defRPr>
            </a:pPr>
            <a:r>
              <a:rPr sz="3500" dirty="0"/>
              <a:t>I will walk with you in every valley</a:t>
            </a:r>
          </a:p>
          <a:p>
            <a:pPr marL="0" indent="0" algn="ctr" defTabSz="1011911">
              <a:lnSpc>
                <a:spcPct val="50000"/>
              </a:lnSpc>
              <a:spcBef>
                <a:spcPts val="1850"/>
              </a:spcBef>
              <a:buSzTx/>
              <a:buNone/>
              <a:defRPr sz="3984" b="1"/>
            </a:pPr>
            <a:r>
              <a:rPr sz="3500" dirty="0" err="1"/>
              <a:t>夜裡在你懷中安眠</a:t>
            </a:r>
            <a:endParaRPr sz="3500" dirty="0"/>
          </a:p>
          <a:p>
            <a:pPr marL="0" indent="0" algn="ctr" defTabSz="1011911">
              <a:lnSpc>
                <a:spcPct val="50000"/>
              </a:lnSpc>
              <a:spcBef>
                <a:spcPts val="1850"/>
              </a:spcBef>
              <a:buSzTx/>
              <a:buNone/>
              <a:defRPr sz="4316" b="1">
                <a:solidFill>
                  <a:srgbClr val="0433FF"/>
                </a:solidFill>
              </a:defRPr>
            </a:pPr>
            <a:r>
              <a:rPr sz="3500" dirty="0"/>
              <a:t>And will climb with you every mountain</a:t>
            </a:r>
          </a:p>
          <a:p>
            <a:pPr marL="0" indent="0" algn="ctr" defTabSz="1011911">
              <a:lnSpc>
                <a:spcPct val="50000"/>
              </a:lnSpc>
              <a:spcBef>
                <a:spcPts val="1850"/>
              </a:spcBef>
              <a:buSzTx/>
              <a:buNone/>
              <a:defRPr sz="3984" b="1"/>
            </a:pPr>
            <a:r>
              <a:rPr sz="3500" dirty="0" err="1"/>
              <a:t>白髮加添</a:t>
            </a:r>
            <a:endParaRPr sz="3500" dirty="0"/>
          </a:p>
          <a:p>
            <a:pPr marL="0" indent="0" algn="ctr" defTabSz="1011911">
              <a:lnSpc>
                <a:spcPct val="50000"/>
              </a:lnSpc>
              <a:spcBef>
                <a:spcPts val="1850"/>
              </a:spcBef>
              <a:buSzTx/>
              <a:buNone/>
              <a:defRPr sz="4316" b="1">
                <a:solidFill>
                  <a:srgbClr val="0433FF"/>
                </a:solidFill>
              </a:defRPr>
            </a:pPr>
            <a:r>
              <a:rPr sz="3500" dirty="0"/>
              <a:t>Day after day</a:t>
            </a:r>
          </a:p>
          <a:p>
            <a:pPr marL="0" indent="0" algn="ctr" defTabSz="1011911">
              <a:lnSpc>
                <a:spcPct val="50000"/>
              </a:lnSpc>
              <a:spcBef>
                <a:spcPts val="1850"/>
              </a:spcBef>
              <a:buSzTx/>
              <a:buNone/>
              <a:defRPr sz="3984" b="1"/>
            </a:pPr>
            <a:r>
              <a:rPr sz="3500" dirty="0" err="1"/>
              <a:t>愛更新鮮</a:t>
            </a:r>
            <a:endParaRPr sz="3500" dirty="0"/>
          </a:p>
          <a:p>
            <a:pPr marL="0" indent="0" algn="ctr" defTabSz="1011911">
              <a:lnSpc>
                <a:spcPct val="50000"/>
              </a:lnSpc>
              <a:spcBef>
                <a:spcPts val="1850"/>
              </a:spcBef>
              <a:buSzTx/>
              <a:buNone/>
              <a:defRPr sz="4316" b="1">
                <a:solidFill>
                  <a:srgbClr val="0433FF"/>
                </a:solidFill>
              </a:defRPr>
            </a:pPr>
            <a:r>
              <a:rPr sz="3500" dirty="0"/>
              <a:t>Whatever it takes</a:t>
            </a:r>
          </a:p>
          <a:p>
            <a:pPr marL="0" indent="0" algn="ctr" defTabSz="1011911">
              <a:lnSpc>
                <a:spcPct val="50000"/>
              </a:lnSpc>
              <a:spcBef>
                <a:spcPts val="1850"/>
              </a:spcBef>
              <a:buSzTx/>
              <a:buNone/>
              <a:defRPr sz="3984" b="1"/>
            </a:pPr>
            <a:r>
              <a:rPr sz="3500" dirty="0" err="1"/>
              <a:t>情深繾綣</a:t>
            </a:r>
            <a:endParaRPr sz="3500" dirty="0"/>
          </a:p>
          <a:p>
            <a:pPr marL="0" indent="0" algn="ctr" defTabSz="1011911">
              <a:lnSpc>
                <a:spcPct val="50000"/>
              </a:lnSpc>
              <a:spcBef>
                <a:spcPts val="1850"/>
              </a:spcBef>
              <a:buSzTx/>
              <a:buNone/>
              <a:defRPr sz="4316" b="1">
                <a:solidFill>
                  <a:srgbClr val="0433FF"/>
                </a:solidFill>
              </a:defRPr>
            </a:pPr>
            <a:r>
              <a:rPr sz="3500" dirty="0"/>
              <a:t>May this love we have</a:t>
            </a:r>
          </a:p>
          <a:p>
            <a:pPr marL="0" indent="0" algn="ctr" defTabSz="1011911">
              <a:lnSpc>
                <a:spcPct val="50000"/>
              </a:lnSpc>
              <a:spcBef>
                <a:spcPts val="1850"/>
              </a:spcBef>
              <a:buSzTx/>
              <a:buNone/>
              <a:defRPr sz="3984" b="1"/>
            </a:pPr>
            <a:r>
              <a:rPr sz="3500" dirty="0" err="1"/>
              <a:t>在地如在天</a:t>
            </a:r>
            <a:endParaRPr sz="3500" dirty="0"/>
          </a:p>
          <a:p>
            <a:pPr marL="0" indent="0" algn="ctr" defTabSz="1011911">
              <a:lnSpc>
                <a:spcPct val="50000"/>
              </a:lnSpc>
              <a:spcBef>
                <a:spcPts val="1850"/>
              </a:spcBef>
              <a:buSzTx/>
              <a:buNone/>
              <a:defRPr sz="4316" b="1">
                <a:solidFill>
                  <a:srgbClr val="0433FF"/>
                </a:solidFill>
              </a:defRPr>
            </a:pPr>
            <a:r>
              <a:rPr sz="3500" dirty="0"/>
              <a:t>Never ever fade</a:t>
            </a:r>
          </a:p>
        </p:txBody>
      </p:sp>
    </p:spTree>
    <p:extLst>
      <p:ext uri="{BB962C8B-B14F-4D97-AF65-F5344CB8AC3E}">
        <p14:creationId xmlns:p14="http://schemas.microsoft.com/office/powerpoint/2010/main" val="1271538421"/>
      </p:ext>
    </p:extLst>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 name="How can I have just a little bit of you?"/>
          <p:cNvSpPr txBox="1">
            <a:spLocks noGrp="1"/>
          </p:cNvSpPr>
          <p:nvPr>
            <p:ph type="title"/>
          </p:nvPr>
        </p:nvSpPr>
        <p:spPr>
          <a:prstGeom prst="rect">
            <a:avLst/>
          </a:prstGeom>
        </p:spPr>
        <p:txBody>
          <a:bodyPr/>
          <a:lstStyle/>
          <a:p>
            <a:r>
              <a:t>How can I have just a little bit of you?</a:t>
            </a:r>
          </a:p>
        </p:txBody>
      </p:sp>
      <p:sp>
        <p:nvSpPr>
          <p:cNvPr id="345" name="我怎能只有你的一點點？                                                                   Ending"/>
          <p:cNvSpPr txBox="1">
            <a:spLocks noGrp="1"/>
          </p:cNvSpPr>
          <p:nvPr>
            <p:ph type="body" idx="21"/>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normAutofit fontScale="47500" lnSpcReduction="20000"/>
          </a:bodyPr>
          <a:lstStyle>
            <a:lvl1pPr defTabSz="726440">
              <a:defRPr sz="4840"/>
            </a:lvl1pPr>
          </a:lstStyle>
          <a:p>
            <a:r>
              <a:t>我怎能只有你的一點點？                                                                   Ending</a:t>
            </a:r>
          </a:p>
        </p:txBody>
      </p:sp>
      <p:sp>
        <p:nvSpPr>
          <p:cNvPr id="346" name="白髮加添…"/>
          <p:cNvSpPr txBox="1">
            <a:spLocks noGrp="1"/>
          </p:cNvSpPr>
          <p:nvPr>
            <p:ph type="body" idx="1"/>
          </p:nvPr>
        </p:nvSpPr>
        <p:spPr>
          <a:prstGeom prst="rect">
            <a:avLst/>
          </a:prstGeom>
        </p:spPr>
        <p:txBody>
          <a:bodyPr>
            <a:normAutofit/>
          </a:bodyPr>
          <a:lstStyle/>
          <a:p>
            <a:pPr marL="0" indent="0" algn="ctr">
              <a:lnSpc>
                <a:spcPct val="50000"/>
              </a:lnSpc>
              <a:buSzTx/>
              <a:buNone/>
              <a:defRPr b="1"/>
            </a:pPr>
            <a:r>
              <a:rPr sz="3200" dirty="0" err="1"/>
              <a:t>白髮加添</a:t>
            </a:r>
            <a:endParaRPr sz="3200" dirty="0"/>
          </a:p>
          <a:p>
            <a:pPr marL="0" indent="0" algn="ctr">
              <a:lnSpc>
                <a:spcPct val="50000"/>
              </a:lnSpc>
              <a:buSzTx/>
              <a:buNone/>
              <a:defRPr b="1">
                <a:solidFill>
                  <a:srgbClr val="0433FF"/>
                </a:solidFill>
              </a:defRPr>
            </a:pPr>
            <a:r>
              <a:rPr sz="3200" dirty="0"/>
              <a:t>Day after day</a:t>
            </a:r>
          </a:p>
          <a:p>
            <a:pPr marL="0" indent="0" algn="ctr">
              <a:lnSpc>
                <a:spcPct val="50000"/>
              </a:lnSpc>
              <a:buSzTx/>
              <a:buNone/>
              <a:defRPr b="1"/>
            </a:pPr>
            <a:r>
              <a:rPr sz="3200" dirty="0" err="1"/>
              <a:t>愛更新鮮</a:t>
            </a:r>
            <a:endParaRPr sz="3200" dirty="0"/>
          </a:p>
          <a:p>
            <a:pPr marL="0" indent="0" algn="ctr">
              <a:lnSpc>
                <a:spcPct val="50000"/>
              </a:lnSpc>
              <a:buSzTx/>
              <a:buNone/>
              <a:defRPr b="1">
                <a:solidFill>
                  <a:srgbClr val="0433FF"/>
                </a:solidFill>
              </a:defRPr>
            </a:pPr>
            <a:r>
              <a:rPr sz="3200" dirty="0"/>
              <a:t>Whatever it takes</a:t>
            </a:r>
          </a:p>
          <a:p>
            <a:pPr marL="0" indent="0" algn="ctr">
              <a:lnSpc>
                <a:spcPct val="50000"/>
              </a:lnSpc>
              <a:buSzTx/>
              <a:buNone/>
              <a:defRPr b="1"/>
            </a:pPr>
            <a:r>
              <a:rPr sz="3200" dirty="0" err="1"/>
              <a:t>情深繾綣</a:t>
            </a:r>
            <a:endParaRPr sz="3200" dirty="0"/>
          </a:p>
          <a:p>
            <a:pPr marL="0" indent="0" algn="ctr">
              <a:lnSpc>
                <a:spcPct val="50000"/>
              </a:lnSpc>
              <a:buSzTx/>
              <a:buNone/>
              <a:defRPr b="1">
                <a:solidFill>
                  <a:srgbClr val="0433FF"/>
                </a:solidFill>
              </a:defRPr>
            </a:pPr>
            <a:r>
              <a:rPr sz="3200" dirty="0"/>
              <a:t>May this love we have</a:t>
            </a:r>
          </a:p>
          <a:p>
            <a:pPr marL="0" indent="0" algn="ctr">
              <a:lnSpc>
                <a:spcPct val="50000"/>
              </a:lnSpc>
              <a:buSzTx/>
              <a:buNone/>
              <a:defRPr b="1"/>
            </a:pPr>
            <a:r>
              <a:rPr sz="3200" dirty="0" err="1"/>
              <a:t>在地如在天</a:t>
            </a:r>
            <a:endParaRPr sz="3200" dirty="0"/>
          </a:p>
          <a:p>
            <a:pPr marL="0" indent="0" algn="ctr">
              <a:lnSpc>
                <a:spcPct val="50000"/>
              </a:lnSpc>
              <a:buSzTx/>
              <a:buNone/>
              <a:defRPr b="1">
                <a:solidFill>
                  <a:srgbClr val="0433FF"/>
                </a:solidFill>
              </a:defRPr>
            </a:pPr>
            <a:r>
              <a:rPr sz="3200" dirty="0"/>
              <a:t>Never ever fade</a:t>
            </a:r>
          </a:p>
        </p:txBody>
      </p:sp>
    </p:spTree>
    <p:extLst>
      <p:ext uri="{BB962C8B-B14F-4D97-AF65-F5344CB8AC3E}">
        <p14:creationId xmlns:p14="http://schemas.microsoft.com/office/powerpoint/2010/main" val="2388343631"/>
      </p:ext>
    </p:extLst>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 name="How can I have just a little bit of you?"/>
          <p:cNvSpPr txBox="1">
            <a:spLocks noGrp="1"/>
          </p:cNvSpPr>
          <p:nvPr>
            <p:ph type="title"/>
          </p:nvPr>
        </p:nvSpPr>
        <p:spPr>
          <a:prstGeom prst="rect">
            <a:avLst/>
          </a:prstGeom>
        </p:spPr>
        <p:txBody>
          <a:bodyPr/>
          <a:lstStyle/>
          <a:p>
            <a:r>
              <a:t>How can I have just a little bit of you?</a:t>
            </a:r>
          </a:p>
        </p:txBody>
      </p:sp>
      <p:sp>
        <p:nvSpPr>
          <p:cNvPr id="349" name="我怎能只有你的一點點？                                                                  Last page"/>
          <p:cNvSpPr txBox="1">
            <a:spLocks noGrp="1"/>
          </p:cNvSpPr>
          <p:nvPr>
            <p:ph type="body" idx="21"/>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normAutofit fontScale="47500" lnSpcReduction="20000"/>
          </a:bodyPr>
          <a:lstStyle>
            <a:lvl1pPr defTabSz="726440">
              <a:defRPr sz="4840"/>
            </a:lvl1pPr>
          </a:lstStyle>
          <a:p>
            <a:r>
              <a:t>我怎能只有你的一點點？                                                                  Last page</a:t>
            </a:r>
          </a:p>
        </p:txBody>
      </p:sp>
      <p:sp>
        <p:nvSpPr>
          <p:cNvPr id="350" name="情深繾綣…"/>
          <p:cNvSpPr txBox="1">
            <a:spLocks noGrp="1"/>
          </p:cNvSpPr>
          <p:nvPr>
            <p:ph type="body" idx="1"/>
          </p:nvPr>
        </p:nvSpPr>
        <p:spPr>
          <a:prstGeom prst="rect">
            <a:avLst/>
          </a:prstGeom>
        </p:spPr>
        <p:txBody>
          <a:bodyPr>
            <a:normAutofit/>
          </a:bodyPr>
          <a:lstStyle/>
          <a:p>
            <a:pPr marL="0" indent="0" algn="ctr">
              <a:lnSpc>
                <a:spcPct val="50000"/>
              </a:lnSpc>
              <a:buSzTx/>
              <a:buNone/>
              <a:defRPr b="1"/>
            </a:pPr>
            <a:r>
              <a:rPr sz="3600" dirty="0" err="1"/>
              <a:t>情深繾綣</a:t>
            </a:r>
            <a:endParaRPr sz="3600" dirty="0"/>
          </a:p>
          <a:p>
            <a:pPr marL="0" indent="0" algn="ctr">
              <a:lnSpc>
                <a:spcPct val="50000"/>
              </a:lnSpc>
              <a:buSzTx/>
              <a:buNone/>
              <a:defRPr b="1">
                <a:solidFill>
                  <a:srgbClr val="0433FF"/>
                </a:solidFill>
              </a:defRPr>
            </a:pPr>
            <a:r>
              <a:rPr sz="3600" dirty="0"/>
              <a:t>May this love we have</a:t>
            </a:r>
          </a:p>
          <a:p>
            <a:pPr marL="0" indent="0" algn="ctr">
              <a:lnSpc>
                <a:spcPct val="50000"/>
              </a:lnSpc>
              <a:buSzTx/>
              <a:buNone/>
              <a:defRPr b="1"/>
            </a:pPr>
            <a:r>
              <a:rPr sz="3600" dirty="0" err="1"/>
              <a:t>在地如在天</a:t>
            </a:r>
            <a:endParaRPr sz="3600" dirty="0"/>
          </a:p>
          <a:p>
            <a:pPr marL="0" indent="0" algn="ctr">
              <a:lnSpc>
                <a:spcPct val="50000"/>
              </a:lnSpc>
              <a:buSzTx/>
              <a:buNone/>
              <a:defRPr b="1">
                <a:solidFill>
                  <a:srgbClr val="0433FF"/>
                </a:solidFill>
              </a:defRPr>
            </a:pPr>
            <a:r>
              <a:rPr sz="3600" dirty="0"/>
              <a:t>Never ever fade</a:t>
            </a:r>
          </a:p>
        </p:txBody>
      </p:sp>
    </p:spTree>
    <p:extLst>
      <p:ext uri="{BB962C8B-B14F-4D97-AF65-F5344CB8AC3E}">
        <p14:creationId xmlns:p14="http://schemas.microsoft.com/office/powerpoint/2010/main" val="1558510511"/>
      </p:ext>
    </p:extLst>
  </p:cSld>
  <p:clrMapOvr>
    <a:masterClrMapping/>
  </p:clrMapOvr>
  <p:transition spd="med"/>
</p:sld>
</file>

<file path=ppt/theme/theme1.xml><?xml version="1.0" encoding="utf-8"?>
<a:theme xmlns:a="http://schemas.openxmlformats.org/drawingml/2006/main" name="14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1_BasicWhite">
  <a:themeElements>
    <a:clrScheme name="21_BasicWhite">
      <a:dk1>
        <a:srgbClr val="5E5E5E"/>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6126</TotalTime>
  <Words>1841</Words>
  <Application>Microsoft Office PowerPoint</Application>
  <PresentationFormat>Widescreen</PresentationFormat>
  <Paragraphs>269</Paragraphs>
  <Slides>35</Slides>
  <Notes>2</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35</vt:i4>
      </vt:variant>
    </vt:vector>
  </HeadingPairs>
  <TitlesOfParts>
    <vt:vector size="47" baseType="lpstr">
      <vt:lpstr>DFKai-SB</vt:lpstr>
      <vt:lpstr>Helvetica Neue</vt:lpstr>
      <vt:lpstr>Helvetica Neue Medium</vt:lpstr>
      <vt:lpstr>MS PGothic</vt:lpstr>
      <vt:lpstr>新細明體</vt:lpstr>
      <vt:lpstr>Arial</vt:lpstr>
      <vt:lpstr>Calibri</vt:lpstr>
      <vt:lpstr>Cambria</vt:lpstr>
      <vt:lpstr>Century</vt:lpstr>
      <vt:lpstr>Century Gothic</vt:lpstr>
      <vt:lpstr>14_Default Design</vt:lpstr>
      <vt:lpstr>21_BasicWhite</vt:lpstr>
      <vt:lpstr>PowerPoint Presentation</vt:lpstr>
      <vt:lpstr>PowerPoint Presentation</vt:lpstr>
      <vt:lpstr>劇本寫好了!</vt:lpstr>
      <vt:lpstr>PowerPoint Presentation</vt:lpstr>
      <vt:lpstr>Mission Impossible! 不可能的任務 1</vt:lpstr>
      <vt:lpstr>與主密契</vt:lpstr>
      <vt:lpstr>Mission Impossible! 不可能的任務 2</vt:lpstr>
      <vt:lpstr>回應呼召走出去！</vt:lpstr>
      <vt:lpstr>超乎得勝者！</vt:lpstr>
      <vt:lpstr>劇本已經寫好了！（1）</vt:lpstr>
      <vt:lpstr>First Worship Song in the Bible</vt:lpstr>
      <vt:lpstr>劇本已經寫好了！（2）</vt:lpstr>
      <vt:lpstr>What’s Worship?</vt:lpstr>
      <vt:lpstr>First Mention of “Worship”</vt:lpstr>
      <vt:lpstr>獻上活祭</vt:lpstr>
      <vt:lpstr>愛是敬拜的底蘊</vt:lpstr>
      <vt:lpstr>PowerPoint Presentation</vt:lpstr>
      <vt:lpstr>劇本已經寫好了！（3）</vt:lpstr>
      <vt:lpstr>凡事都有定期</vt:lpstr>
      <vt:lpstr>藍圖一步步展開</vt:lpstr>
      <vt:lpstr>要得著上好的！</vt:lpstr>
      <vt:lpstr>PowerPoint Presentation</vt:lpstr>
      <vt:lpstr>How Can I Have Just A Little Bit Of You?</vt:lpstr>
      <vt:lpstr>How can I have just a little bit of you?</vt:lpstr>
      <vt:lpstr>How can I have just a little bit of you?</vt:lpstr>
      <vt:lpstr>How can I have just a little bit of you?</vt:lpstr>
      <vt:lpstr>How can I have just a little bit of you?</vt:lpstr>
      <vt:lpstr>How can I have just a little of you?</vt:lpstr>
      <vt:lpstr>How Can I Have Just A Little Bit Of You?</vt:lpstr>
      <vt:lpstr>How can I have just a little bit of you?</vt:lpstr>
      <vt:lpstr>How can I have just a little bit of you?</vt:lpstr>
      <vt:lpstr>How can I have just a little bit of you?</vt:lpstr>
      <vt:lpstr>How can I have just a little of you?</vt:lpstr>
      <vt:lpstr>How can I have just a little bit of you?</vt:lpstr>
      <vt:lpstr>How can I have just a little bit of you?</vt:lpstr>
    </vt:vector>
  </TitlesOfParts>
  <Company>Aruba Networks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Ignite The World Ministries</dc:title>
  <dc:creator>Robert Edwards</dc:creator>
  <cp:lastModifiedBy>He5778Lord</cp:lastModifiedBy>
  <cp:revision>451</cp:revision>
  <cp:lastPrinted>2020-09-23T16:34:05Z</cp:lastPrinted>
  <dcterms:created xsi:type="dcterms:W3CDTF">2015-02-24T04:35:26Z</dcterms:created>
  <dcterms:modified xsi:type="dcterms:W3CDTF">2023-06-23T01:44:51Z</dcterms:modified>
</cp:coreProperties>
</file>