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  <p:sldMasterId id="2147484035" r:id="rId3"/>
  </p:sldMasterIdLst>
  <p:notesMasterIdLst>
    <p:notesMasterId r:id="rId19"/>
  </p:notesMasterIdLst>
  <p:sldIdLst>
    <p:sldId id="345" r:id="rId4"/>
    <p:sldId id="306" r:id="rId5"/>
    <p:sldId id="675" r:id="rId6"/>
    <p:sldId id="508" r:id="rId7"/>
    <p:sldId id="670" r:id="rId8"/>
    <p:sldId id="517" r:id="rId9"/>
    <p:sldId id="683" r:id="rId10"/>
    <p:sldId id="681" r:id="rId11"/>
    <p:sldId id="680" r:id="rId12"/>
    <p:sldId id="682" r:id="rId13"/>
    <p:sldId id="679" r:id="rId14"/>
    <p:sldId id="676" r:id="rId15"/>
    <p:sldId id="674" r:id="rId16"/>
    <p:sldId id="669" r:id="rId17"/>
    <p:sldId id="361" r:id="rId18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439" autoAdjust="0"/>
    <p:restoredTop sz="92509" autoAdjust="0"/>
  </p:normalViewPr>
  <p:slideViewPr>
    <p:cSldViewPr snapToGrid="0">
      <p:cViewPr varScale="1">
        <p:scale>
          <a:sx n="56" d="100"/>
          <a:sy n="56" d="100"/>
        </p:scale>
        <p:origin x="24" y="13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41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6/25/2023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1916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710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2774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707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5551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17935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818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536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30549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17513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530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850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13935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0838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5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865" indent="0" algn="ctr">
              <a:buNone/>
              <a:defRPr/>
            </a:lvl2pPr>
            <a:lvl3pPr marL="685729" indent="0" algn="ctr">
              <a:buNone/>
              <a:defRPr/>
            </a:lvl3pPr>
            <a:lvl4pPr marL="1028594" indent="0" algn="ctr">
              <a:buNone/>
              <a:defRPr/>
            </a:lvl4pPr>
            <a:lvl5pPr marL="1371458" indent="0" algn="ctr">
              <a:buNone/>
              <a:defRPr/>
            </a:lvl5pPr>
            <a:lvl6pPr marL="1714322" indent="0" algn="ctr">
              <a:buNone/>
              <a:defRPr/>
            </a:lvl6pPr>
            <a:lvl7pPr marL="2057186" indent="0" algn="ctr">
              <a:buNone/>
              <a:defRPr/>
            </a:lvl7pPr>
            <a:lvl8pPr marL="2400051" indent="0" algn="ctr">
              <a:buNone/>
              <a:defRPr/>
            </a:lvl8pPr>
            <a:lvl9pPr marL="2742915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05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3427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6172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05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3427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1277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3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7"/>
            <a:ext cx="103632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865" indent="0">
              <a:buNone/>
              <a:defRPr sz="1350"/>
            </a:lvl2pPr>
            <a:lvl3pPr marL="685729" indent="0">
              <a:buNone/>
              <a:defRPr sz="1200"/>
            </a:lvl3pPr>
            <a:lvl4pPr marL="1028594" indent="0">
              <a:buNone/>
              <a:defRPr sz="1050"/>
            </a:lvl4pPr>
            <a:lvl5pPr marL="1371458" indent="0">
              <a:buNone/>
              <a:defRPr sz="1050"/>
            </a:lvl5pPr>
            <a:lvl6pPr marL="1714322" indent="0">
              <a:buNone/>
              <a:defRPr sz="1050"/>
            </a:lvl6pPr>
            <a:lvl7pPr marL="2057186" indent="0">
              <a:buNone/>
              <a:defRPr sz="1050"/>
            </a:lvl7pPr>
            <a:lvl8pPr marL="2400051" indent="0">
              <a:buNone/>
              <a:defRPr sz="1050"/>
            </a:lvl8pPr>
            <a:lvl9pPr marL="2742915" indent="0">
              <a:buNone/>
              <a:defRPr sz="10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05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3427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3180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11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11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05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3427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1953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6"/>
            <a:ext cx="5386917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5" indent="0">
              <a:buNone/>
              <a:defRPr sz="1500" b="1"/>
            </a:lvl2pPr>
            <a:lvl3pPr marL="685729" indent="0">
              <a:buNone/>
              <a:defRPr sz="1350" b="1"/>
            </a:lvl3pPr>
            <a:lvl4pPr marL="1028594" indent="0">
              <a:buNone/>
              <a:defRPr sz="1200" b="1"/>
            </a:lvl4pPr>
            <a:lvl5pPr marL="1371458" indent="0">
              <a:buNone/>
              <a:defRPr sz="1200" b="1"/>
            </a:lvl5pPr>
            <a:lvl6pPr marL="1714322" indent="0">
              <a:buNone/>
              <a:defRPr sz="1200" b="1"/>
            </a:lvl6pPr>
            <a:lvl7pPr marL="2057186" indent="0">
              <a:buNone/>
              <a:defRPr sz="1200" b="1"/>
            </a:lvl7pPr>
            <a:lvl8pPr marL="2400051" indent="0">
              <a:buNone/>
              <a:defRPr sz="1200" b="1"/>
            </a:lvl8pPr>
            <a:lvl9pPr marL="2742915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3" y="1535116"/>
            <a:ext cx="5389033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5" indent="0">
              <a:buNone/>
              <a:defRPr sz="1500" b="1"/>
            </a:lvl2pPr>
            <a:lvl3pPr marL="685729" indent="0">
              <a:buNone/>
              <a:defRPr sz="1350" b="1"/>
            </a:lvl3pPr>
            <a:lvl4pPr marL="1028594" indent="0">
              <a:buNone/>
              <a:defRPr sz="1200" b="1"/>
            </a:lvl4pPr>
            <a:lvl5pPr marL="1371458" indent="0">
              <a:buNone/>
              <a:defRPr sz="1200" b="1"/>
            </a:lvl5pPr>
            <a:lvl6pPr marL="1714322" indent="0">
              <a:buNone/>
              <a:defRPr sz="1200" b="1"/>
            </a:lvl6pPr>
            <a:lvl7pPr marL="2057186" indent="0">
              <a:buNone/>
              <a:defRPr sz="1200" b="1"/>
            </a:lvl7pPr>
            <a:lvl8pPr marL="2400051" indent="0">
              <a:buNone/>
              <a:defRPr sz="1200" b="1"/>
            </a:lvl8pPr>
            <a:lvl9pPr marL="2742915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3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05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3427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0066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05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3427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8098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05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3427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7502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4"/>
            <a:ext cx="4011084" cy="116205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2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9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65" indent="0">
              <a:buNone/>
              <a:defRPr sz="900"/>
            </a:lvl2pPr>
            <a:lvl3pPr marL="685729" indent="0">
              <a:buNone/>
              <a:defRPr sz="750"/>
            </a:lvl3pPr>
            <a:lvl4pPr marL="1028594" indent="0">
              <a:buNone/>
              <a:defRPr sz="675"/>
            </a:lvl4pPr>
            <a:lvl5pPr marL="1371458" indent="0">
              <a:buNone/>
              <a:defRPr sz="675"/>
            </a:lvl5pPr>
            <a:lvl6pPr marL="1714322" indent="0">
              <a:buNone/>
              <a:defRPr sz="675"/>
            </a:lvl6pPr>
            <a:lvl7pPr marL="2057186" indent="0">
              <a:buNone/>
              <a:defRPr sz="675"/>
            </a:lvl7pPr>
            <a:lvl8pPr marL="2400051" indent="0">
              <a:buNone/>
              <a:defRPr sz="675"/>
            </a:lvl8pPr>
            <a:lvl9pPr marL="2742915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05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3427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4573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5"/>
            <a:ext cx="7315200" cy="566739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65" indent="0">
              <a:buNone/>
              <a:defRPr sz="2100"/>
            </a:lvl2pPr>
            <a:lvl3pPr marL="685729" indent="0">
              <a:buNone/>
              <a:defRPr sz="1800"/>
            </a:lvl3pPr>
            <a:lvl4pPr marL="1028594" indent="0">
              <a:buNone/>
              <a:defRPr sz="1500"/>
            </a:lvl4pPr>
            <a:lvl5pPr marL="1371458" indent="0">
              <a:buNone/>
              <a:defRPr sz="1500"/>
            </a:lvl5pPr>
            <a:lvl6pPr marL="1714322" indent="0">
              <a:buNone/>
              <a:defRPr sz="1500"/>
            </a:lvl6pPr>
            <a:lvl7pPr marL="2057186" indent="0">
              <a:buNone/>
              <a:defRPr sz="1500"/>
            </a:lvl7pPr>
            <a:lvl8pPr marL="2400051" indent="0">
              <a:buNone/>
              <a:defRPr sz="1500"/>
            </a:lvl8pPr>
            <a:lvl9pPr marL="2742915" indent="0">
              <a:buNone/>
              <a:defRPr sz="15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3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865" indent="0">
              <a:buNone/>
              <a:defRPr sz="900"/>
            </a:lvl2pPr>
            <a:lvl3pPr marL="685729" indent="0">
              <a:buNone/>
              <a:defRPr sz="750"/>
            </a:lvl3pPr>
            <a:lvl4pPr marL="1028594" indent="0">
              <a:buNone/>
              <a:defRPr sz="675"/>
            </a:lvl4pPr>
            <a:lvl5pPr marL="1371458" indent="0">
              <a:buNone/>
              <a:defRPr sz="675"/>
            </a:lvl5pPr>
            <a:lvl6pPr marL="1714322" indent="0">
              <a:buNone/>
              <a:defRPr sz="675"/>
            </a:lvl6pPr>
            <a:lvl7pPr marL="2057186" indent="0">
              <a:buNone/>
              <a:defRPr sz="675"/>
            </a:lvl7pPr>
            <a:lvl8pPr marL="2400051" indent="0">
              <a:buNone/>
              <a:defRPr sz="675"/>
            </a:lvl8pPr>
            <a:lvl9pPr marL="2742915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05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3427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9745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05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3427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4263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05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3427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176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2440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30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05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30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05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30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486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5pPr>
      <a:lvl6pPr marL="342865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729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594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458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5985" indent="-25598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6022" indent="-213122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6060" indent="-17026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198960" indent="-17026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1860" indent="-17026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755" indent="-171433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619" indent="-171433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484" indent="-171433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348" indent="-171433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5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29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94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58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22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86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51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15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17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163" y="-1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hangingPunct="1">
              <a:spcBef>
                <a:spcPct val="0"/>
              </a:spcBef>
              <a:buNone/>
              <a:defRPr/>
            </a:pP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6000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一生的果效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sz="36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The Springs of Life</a:t>
            </a: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波</a:t>
            </a: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特蘭靈糧堂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800" b="1" kern="0" noProof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    </a:t>
            </a:r>
            <a:r>
              <a:rPr lang="en-US" altLang="zh-TW" sz="2800" b="1" kern="0" noProof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June 25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2023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12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87655" y="164387"/>
            <a:ext cx="4043435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87655" y="109573"/>
            <a:ext cx="10334233" cy="3147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noProof="0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箴言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noProof="0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Proverbs 4:23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要保守你心，勝過保守一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切，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因為一生的果效是由心發出。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Watch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over your heart with all diligence,</a:t>
            </a: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For from it flow the springs of life.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43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3679"/>
            <a:ext cx="12249476" cy="69016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9122" y="1983283"/>
            <a:ext cx="116937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我們只能釋放靈</a:t>
            </a: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裡此刻所專注的</a:t>
            </a:r>
            <a:r>
              <a:rPr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世界</a:t>
            </a:r>
            <a:endParaRPr kumimoji="0" lang="en-US" altLang="zh-TW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816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87655" y="164387"/>
            <a:ext cx="4879458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35404" y="114799"/>
            <a:ext cx="10334233" cy="2531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Matthew</a:t>
            </a:r>
            <a:r>
              <a:rPr lang="en-US" altLang="zh-TW" sz="36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5: 3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虛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心的人有福了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為天國是他們的。 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Blessed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are the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poor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in spirit, for theirs is the kingdom of heaven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355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163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788997" y="-105428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見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證分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享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Testimony Sharing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600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    </a:t>
            </a:r>
            <a:r>
              <a:rPr lang="en-US" altLang="zh-TW" sz="3600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Carol Wang</a:t>
            </a:r>
            <a:r>
              <a:rPr lang="en-US" altLang="zh-TW" sz="4800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400" b="1" kern="0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王鑫</a:t>
            </a:r>
            <a:r>
              <a:rPr kumimoji="0" lang="en-US" altLang="zh-TW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姐妹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38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-428625"/>
            <a:ext cx="10287000" cy="771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357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8689" y="644284"/>
            <a:ext cx="7447375" cy="558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340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816" y="756371"/>
            <a:ext cx="9750529" cy="520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726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448" y="678511"/>
            <a:ext cx="9831245" cy="5528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926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76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32207" y="1439110"/>
            <a:ext cx="10536147" cy="2246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Play video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見證視頻</a:t>
            </a:r>
            <a:r>
              <a:rPr kumimoji="0" lang="zh-TW" alt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67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692" y="567932"/>
            <a:ext cx="9062699" cy="5681339"/>
          </a:xfrm>
        </p:spPr>
      </p:pic>
    </p:spTree>
    <p:extLst>
      <p:ext uri="{BB962C8B-B14F-4D97-AF65-F5344CB8AC3E}">
        <p14:creationId xmlns:p14="http://schemas.microsoft.com/office/powerpoint/2010/main" val="4212098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87655" y="164387"/>
            <a:ext cx="5386298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51079" y="83448"/>
            <a:ext cx="10334233" cy="5055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Matthew</a:t>
            </a:r>
            <a:r>
              <a:rPr lang="en-US" altLang="zh-TW" sz="36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6:9-10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以，你們禱告要這樣說：我們在天上的父：願人都尊你的名為聖。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你的國降臨；願你的旨意行在地上，如同行在天上。 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Our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Father in heaven,</a:t>
            </a: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Hallowed be Your name.</a:t>
            </a:r>
          </a:p>
          <a:p>
            <a:pPr lvl="0" defTabSz="914400" eaLnBrk="1" hangingPunct="1"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Your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kingdom come.</a:t>
            </a: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Your will be done</a:t>
            </a: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On earth as it is in heaven.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90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0093" y="247990"/>
            <a:ext cx="5198193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0093" y="182726"/>
            <a:ext cx="10951900" cy="6286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羅馬</a:t>
            </a:r>
            <a:r>
              <a:rPr lang="zh-TW" altLang="en-US" sz="4000" b="1" dirty="0" smtClean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Romans 1:14-16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無論是希臘人、化外人、聰明人、愚拙人，我都欠他們的債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以情願盡我的力量，將福音也傳給你們在羅馬的人。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不以福音為恥；這福音本是</a:t>
            </a:r>
            <a:r>
              <a:rPr lang="zh-TW" altLang="en-US" sz="2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神的大能，要救一切相信的，先是猶太人，後是希臘人。 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I am a debtor both to Greeks and to barbarians, both to wise and to unwise.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So, as much as is in me, I am ready to preach the gospel to you who are in Rome also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.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For I am not ashamed of the gospel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of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Christ, for it is the power of God to salvation for everyone who believes, for the Jew first and also for the Greek.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5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76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32207" y="1439110"/>
            <a:ext cx="10536147" cy="243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Response</a:t>
            </a:r>
            <a:r>
              <a:rPr kumimoji="0" lang="en-US" altLang="zh-TW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Song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hangingPunct="1">
              <a:spcBef>
                <a:spcPct val="0"/>
              </a:spcBef>
              <a:buNone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6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活出愛</a:t>
            </a:r>
            <a:r>
              <a:rPr kumimoji="0" lang="zh-TW" altLang="en-US" sz="60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80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52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9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6129</TotalTime>
  <Words>327</Words>
  <Application>Microsoft Office PowerPoint</Application>
  <PresentationFormat>Widescreen</PresentationFormat>
  <Paragraphs>128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30" baseType="lpstr">
      <vt:lpstr>Arial Unicode MS</vt:lpstr>
      <vt:lpstr>DFKai-SB</vt:lpstr>
      <vt:lpstr>MS PGothic</vt:lpstr>
      <vt:lpstr>新細明體</vt:lpstr>
      <vt:lpstr>Arial</vt:lpstr>
      <vt:lpstr>Arial Narrow</vt:lpstr>
      <vt:lpstr>Calibri</vt:lpstr>
      <vt:lpstr>Cambria</vt:lpstr>
      <vt:lpstr>Century</vt:lpstr>
      <vt:lpstr>Century Gothic</vt:lpstr>
      <vt:lpstr>Charis SIL</vt:lpstr>
      <vt:lpstr>Mongolian Baiti</vt:lpstr>
      <vt:lpstr>14_Default Design</vt:lpstr>
      <vt:lpstr>2_預設簡報設計</vt:lpstr>
      <vt:lpstr>19_Default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He5778Lord</cp:lastModifiedBy>
  <cp:revision>445</cp:revision>
  <cp:lastPrinted>2020-09-23T16:34:05Z</cp:lastPrinted>
  <dcterms:created xsi:type="dcterms:W3CDTF">2015-02-24T04:35:26Z</dcterms:created>
  <dcterms:modified xsi:type="dcterms:W3CDTF">2023-06-26T04:22:45Z</dcterms:modified>
</cp:coreProperties>
</file>