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51" r:id="rId1"/>
    <p:sldMasterId id="2147483963" r:id="rId2"/>
    <p:sldMasterId id="2147484047" r:id="rId3"/>
  </p:sldMasterIdLst>
  <p:notesMasterIdLst>
    <p:notesMasterId r:id="rId22"/>
  </p:notesMasterIdLst>
  <p:sldIdLst>
    <p:sldId id="345" r:id="rId4"/>
    <p:sldId id="306" r:id="rId5"/>
    <p:sldId id="650" r:id="rId6"/>
    <p:sldId id="676" r:id="rId7"/>
    <p:sldId id="667" r:id="rId8"/>
    <p:sldId id="668" r:id="rId9"/>
    <p:sldId id="671" r:id="rId10"/>
    <p:sldId id="672" r:id="rId11"/>
    <p:sldId id="661" r:id="rId12"/>
    <p:sldId id="680" r:id="rId13"/>
    <p:sldId id="670" r:id="rId14"/>
    <p:sldId id="669" r:id="rId15"/>
    <p:sldId id="681" r:id="rId16"/>
    <p:sldId id="665" r:id="rId17"/>
    <p:sldId id="677" r:id="rId18"/>
    <p:sldId id="682" r:id="rId19"/>
    <p:sldId id="678" r:id="rId20"/>
    <p:sldId id="361" r:id="rId21"/>
  </p:sldIdLst>
  <p:sldSz cx="12192000" cy="6858000"/>
  <p:notesSz cx="6950075" cy="9167813"/>
  <p:defaultTextStyle>
    <a:defPPr>
      <a:defRPr lang="en-US"/>
    </a:defPPr>
    <a:lvl1pPr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7439" autoAdjust="0"/>
    <p:restoredTop sz="92509" autoAdjust="0"/>
  </p:normalViewPr>
  <p:slideViewPr>
    <p:cSldViewPr snapToGrid="0">
      <p:cViewPr varScale="1">
        <p:scale>
          <a:sx n="61" d="100"/>
          <a:sy n="61" d="100"/>
        </p:scale>
        <p:origin x="398" y="34"/>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558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C71DBA3-F712-4CC4-A2C8-8FF55DE7A485}"/>
              </a:ext>
            </a:extLst>
          </p:cNvPr>
          <p:cNvSpPr>
            <a:spLocks noGrp="1"/>
          </p:cNvSpPr>
          <p:nvPr>
            <p:ph type="hdr" sz="quarter"/>
          </p:nvPr>
        </p:nvSpPr>
        <p:spPr>
          <a:xfrm>
            <a:off x="0" y="0"/>
            <a:ext cx="3011488" cy="460375"/>
          </a:xfrm>
          <a:prstGeom prst="rect">
            <a:avLst/>
          </a:prstGeom>
        </p:spPr>
        <p:txBody>
          <a:bodyPr vert="horz" lIns="92098" tIns="46049" rIns="92098" bIns="46049"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FF8EFB26-62F9-4207-9F7D-48492A25514E}"/>
              </a:ext>
            </a:extLst>
          </p:cNvPr>
          <p:cNvSpPr>
            <a:spLocks noGrp="1"/>
          </p:cNvSpPr>
          <p:nvPr>
            <p:ph type="dt" idx="1"/>
          </p:nvPr>
        </p:nvSpPr>
        <p:spPr>
          <a:xfrm>
            <a:off x="3937000" y="0"/>
            <a:ext cx="3011488" cy="460375"/>
          </a:xfrm>
          <a:prstGeom prst="rect">
            <a:avLst/>
          </a:prstGeom>
        </p:spPr>
        <p:txBody>
          <a:bodyPr vert="horz" lIns="92098" tIns="46049" rIns="92098" bIns="46049" rtlCol="0"/>
          <a:lstStyle>
            <a:lvl1pPr algn="r">
              <a:defRPr sz="1200"/>
            </a:lvl1pPr>
          </a:lstStyle>
          <a:p>
            <a:pPr>
              <a:defRPr/>
            </a:pPr>
            <a:fld id="{7CE9A9A4-92CE-4E82-A418-11A2BE6618F5}" type="datetimeFigureOut">
              <a:rPr lang="en-US"/>
              <a:pPr>
                <a:defRPr/>
              </a:pPr>
              <a:t>7/3/2023</a:t>
            </a:fld>
            <a:endParaRPr lang="en-US"/>
          </a:p>
        </p:txBody>
      </p:sp>
      <p:sp>
        <p:nvSpPr>
          <p:cNvPr id="4" name="Slide Image Placeholder 3">
            <a:extLst>
              <a:ext uri="{FF2B5EF4-FFF2-40B4-BE49-F238E27FC236}">
                <a16:creationId xmlns:a16="http://schemas.microsoft.com/office/drawing/2014/main" id="{66162686-2B2F-4A7A-B521-9C61E3262F1A}"/>
              </a:ext>
            </a:extLst>
          </p:cNvPr>
          <p:cNvSpPr>
            <a:spLocks noGrp="1" noRot="1" noChangeAspect="1"/>
          </p:cNvSpPr>
          <p:nvPr>
            <p:ph type="sldImg" idx="2"/>
          </p:nvPr>
        </p:nvSpPr>
        <p:spPr>
          <a:xfrm>
            <a:off x="725488" y="1146175"/>
            <a:ext cx="5499100" cy="3094038"/>
          </a:xfrm>
          <a:prstGeom prst="rect">
            <a:avLst/>
          </a:prstGeom>
          <a:noFill/>
          <a:ln w="12700">
            <a:solidFill>
              <a:prstClr val="black"/>
            </a:solidFill>
          </a:ln>
        </p:spPr>
        <p:txBody>
          <a:bodyPr vert="horz" lIns="92098" tIns="46049" rIns="92098" bIns="46049" rtlCol="0" anchor="ctr"/>
          <a:lstStyle/>
          <a:p>
            <a:pPr lvl="0"/>
            <a:endParaRPr lang="en-US" noProof="0"/>
          </a:p>
        </p:txBody>
      </p:sp>
      <p:sp>
        <p:nvSpPr>
          <p:cNvPr id="5" name="Notes Placeholder 4">
            <a:extLst>
              <a:ext uri="{FF2B5EF4-FFF2-40B4-BE49-F238E27FC236}">
                <a16:creationId xmlns:a16="http://schemas.microsoft.com/office/drawing/2014/main" id="{70A28A6A-91EB-4C8C-B780-A3E05D9A881D}"/>
              </a:ext>
            </a:extLst>
          </p:cNvPr>
          <p:cNvSpPr>
            <a:spLocks noGrp="1"/>
          </p:cNvSpPr>
          <p:nvPr>
            <p:ph type="body" sz="quarter" idx="3"/>
          </p:nvPr>
        </p:nvSpPr>
        <p:spPr>
          <a:xfrm>
            <a:off x="695325" y="4411663"/>
            <a:ext cx="5559425" cy="3609975"/>
          </a:xfrm>
          <a:prstGeom prst="rect">
            <a:avLst/>
          </a:prstGeom>
        </p:spPr>
        <p:txBody>
          <a:bodyPr vert="horz" lIns="92098" tIns="46049" rIns="92098" bIns="46049"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C8BC8A03-C115-48C3-8019-F6A4E8F5451D}"/>
              </a:ext>
            </a:extLst>
          </p:cNvPr>
          <p:cNvSpPr>
            <a:spLocks noGrp="1"/>
          </p:cNvSpPr>
          <p:nvPr>
            <p:ph type="ftr" sz="quarter" idx="4"/>
          </p:nvPr>
        </p:nvSpPr>
        <p:spPr>
          <a:xfrm>
            <a:off x="0" y="8707438"/>
            <a:ext cx="3011488" cy="460375"/>
          </a:xfrm>
          <a:prstGeom prst="rect">
            <a:avLst/>
          </a:prstGeom>
        </p:spPr>
        <p:txBody>
          <a:bodyPr vert="horz" lIns="92098" tIns="46049" rIns="92098" bIns="46049"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50CA4982-4CFC-4AB6-AE77-6498D7681663}"/>
              </a:ext>
            </a:extLst>
          </p:cNvPr>
          <p:cNvSpPr>
            <a:spLocks noGrp="1"/>
          </p:cNvSpPr>
          <p:nvPr>
            <p:ph type="sldNum" sz="quarter" idx="5"/>
          </p:nvPr>
        </p:nvSpPr>
        <p:spPr>
          <a:xfrm>
            <a:off x="3937000" y="8707438"/>
            <a:ext cx="3011488" cy="460375"/>
          </a:xfrm>
          <a:prstGeom prst="rect">
            <a:avLst/>
          </a:prstGeom>
        </p:spPr>
        <p:txBody>
          <a:bodyPr vert="horz" wrap="square" lIns="92098" tIns="46049" rIns="92098" bIns="46049" numCol="1" anchor="b" anchorCtr="0" compatLnSpc="1">
            <a:prstTxWarp prst="textNoShape">
              <a:avLst/>
            </a:prstTxWarp>
          </a:bodyPr>
          <a:lstStyle>
            <a:lvl1pPr algn="r">
              <a:defRPr sz="1200"/>
            </a:lvl1pPr>
          </a:lstStyle>
          <a:p>
            <a:pPr>
              <a:defRPr/>
            </a:pPr>
            <a:fld id="{50A64110-3FCA-4235-915E-DC1D05853E1F}"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34619167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0" fontAlgn="base" latinLnBrk="0" hangingPunct="0">
              <a:lnSpc>
                <a:spcPct val="100000"/>
              </a:lnSpc>
              <a:spcBef>
                <a:spcPct val="0"/>
              </a:spcBef>
              <a:spcAft>
                <a:spcPct val="0"/>
              </a:spcAft>
              <a:buClrTx/>
              <a:buSzTx/>
              <a:buFontTx/>
              <a:buNone/>
              <a:tabLst/>
              <a:defRPr/>
            </a:pPr>
            <a:fld id="{50A64110-3FCA-4235-915E-DC1D05853E1F}" type="slidenum">
              <a:rPr kumimoji="0" lang="en-US" altLang="en-US" sz="1200" b="0" i="0" u="none" strike="noStrike" kern="1200" cap="none" spc="0" normalizeH="0" baseline="0" noProof="0" smtClean="0">
                <a:ln>
                  <a:noFill/>
                </a:ln>
                <a:solidFill>
                  <a:prstClr val="black"/>
                </a:solidFill>
                <a:effectLst/>
                <a:uLnTx/>
                <a:uFillTx/>
                <a:latin typeface="Century Gothic" panose="020B0502020202020204" pitchFamily="34" charset="0"/>
                <a:ea typeface="MS PGothic" panose="020B0600070205080204" pitchFamily="34" charset="-128"/>
                <a:cs typeface="+mn-cs"/>
              </a:rPr>
              <a:pPr marL="0" marR="0" lvl="0" indent="0" algn="r" defTabSz="457200" rtl="0" eaLnBrk="0" fontAlgn="base" latinLnBrk="0" hangingPunct="0">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a:ln>
                <a:noFill/>
              </a:ln>
              <a:solidFill>
                <a:prstClr val="black"/>
              </a:solidFill>
              <a:effectLst/>
              <a:uLnTx/>
              <a:uFillTx/>
              <a:latin typeface="Century Gothic" panose="020B0502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36107884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0" fontAlgn="base" latinLnBrk="0" hangingPunct="0">
              <a:lnSpc>
                <a:spcPct val="100000"/>
              </a:lnSpc>
              <a:spcBef>
                <a:spcPct val="0"/>
              </a:spcBef>
              <a:spcAft>
                <a:spcPct val="0"/>
              </a:spcAft>
              <a:buClrTx/>
              <a:buSzTx/>
              <a:buFontTx/>
              <a:buNone/>
              <a:tabLst/>
              <a:defRPr/>
            </a:pPr>
            <a:fld id="{50A64110-3FCA-4235-915E-DC1D05853E1F}" type="slidenum">
              <a:rPr kumimoji="0" lang="en-US" altLang="en-US" sz="1200" b="0" i="0" u="none" strike="noStrike" kern="1200" cap="none" spc="0" normalizeH="0" baseline="0" noProof="0" smtClean="0">
                <a:ln>
                  <a:noFill/>
                </a:ln>
                <a:solidFill>
                  <a:prstClr val="black"/>
                </a:solidFill>
                <a:effectLst/>
                <a:uLnTx/>
                <a:uFillTx/>
                <a:latin typeface="Century Gothic" panose="020B0502020202020204" pitchFamily="34" charset="0"/>
                <a:ea typeface="MS PGothic" panose="020B0600070205080204" pitchFamily="34" charset="-128"/>
                <a:cs typeface="+mn-cs"/>
              </a:rPr>
              <a:pPr marL="0" marR="0" lvl="0" indent="0" algn="r" defTabSz="457200" rtl="0" eaLnBrk="0" fontAlgn="base" latinLnBrk="0" hangingPunct="0">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a:ln>
                <a:noFill/>
              </a:ln>
              <a:solidFill>
                <a:prstClr val="black"/>
              </a:solidFill>
              <a:effectLst/>
              <a:uLnTx/>
              <a:uFillTx/>
              <a:latin typeface="Century Gothic" panose="020B0502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23084149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0" fontAlgn="base" latinLnBrk="0" hangingPunct="0">
              <a:lnSpc>
                <a:spcPct val="100000"/>
              </a:lnSpc>
              <a:spcBef>
                <a:spcPct val="0"/>
              </a:spcBef>
              <a:spcAft>
                <a:spcPct val="0"/>
              </a:spcAft>
              <a:buClrTx/>
              <a:buSzTx/>
              <a:buFontTx/>
              <a:buNone/>
              <a:tabLst/>
              <a:defRPr/>
            </a:pPr>
            <a:fld id="{50A64110-3FCA-4235-915E-DC1D05853E1F}" type="slidenum">
              <a:rPr kumimoji="0" lang="en-US" altLang="en-US" sz="1200" b="0" i="0" u="none" strike="noStrike" kern="1200" cap="none" spc="0" normalizeH="0" baseline="0" noProof="0" smtClean="0">
                <a:ln>
                  <a:noFill/>
                </a:ln>
                <a:solidFill>
                  <a:prstClr val="black"/>
                </a:solidFill>
                <a:effectLst/>
                <a:uLnTx/>
                <a:uFillTx/>
                <a:latin typeface="Century Gothic" panose="020B0502020202020204" pitchFamily="34" charset="0"/>
                <a:ea typeface="MS PGothic" panose="020B0600070205080204" pitchFamily="34" charset="-128"/>
                <a:cs typeface="+mn-cs"/>
              </a:rPr>
              <a:pPr marL="0" marR="0" lvl="0" indent="0" algn="r" defTabSz="457200" rtl="0" eaLnBrk="0" fontAlgn="base" latinLnBrk="0" hangingPunct="0">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a:ln>
                <a:noFill/>
              </a:ln>
              <a:solidFill>
                <a:prstClr val="black"/>
              </a:solidFill>
              <a:effectLst/>
              <a:uLnTx/>
              <a:uFillTx/>
              <a:latin typeface="Century Gothic" panose="020B0502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9914465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32727746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3"/>
            <a:ext cx="103632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828800" y="3886201"/>
            <a:ext cx="85344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smtClean="0"/>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A42328AF-0F20-4E50-BEE2-D1777062EAD4}"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8886583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0238519-D2AD-4B20-A904-7C4CE96A796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6094959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28"/>
            <a:ext cx="10363200" cy="1362075"/>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963084" y="2906725"/>
            <a:ext cx="103632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9519144F-B5A7-4D9B-ABE3-55B77A49981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7428438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609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6197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BB20E8D0-26BC-4355-B1C2-71D44AE15D4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908293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609600" y="1535114"/>
            <a:ext cx="5386917"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6193392" y="1535114"/>
            <a:ext cx="5389033"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39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8"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9"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2A61D9C-E860-495C-AF49-D07BD82F6B88}"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376764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822DFA2F-4419-4AC6-AA40-2C184383BEE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306325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3"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F2011F9D-33CD-4356-9135-7BF35EC8034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4564255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11" y="273052"/>
            <a:ext cx="4011084" cy="1162051"/>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4766737" y="273080"/>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609611" y="1435107"/>
            <a:ext cx="4011084"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633D1F17-651C-4A0F-B6B0-8AFA1A57A9B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259214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3"/>
            <a:ext cx="7315200" cy="566739"/>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2389717" y="612777"/>
            <a:ext cx="73152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smtClean="0"/>
          </a:p>
        </p:txBody>
      </p:sp>
      <p:sp>
        <p:nvSpPr>
          <p:cNvPr id="4" name="文字版面配置區 3"/>
          <p:cNvSpPr>
            <a:spLocks noGrp="1"/>
          </p:cNvSpPr>
          <p:nvPr>
            <p:ph type="body" sz="half" idx="2"/>
          </p:nvPr>
        </p:nvSpPr>
        <p:spPr>
          <a:xfrm>
            <a:off x="2389717" y="5367341"/>
            <a:ext cx="7315200" cy="8048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00DAAE66-1612-42A4-932F-81A31803CB42}"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457276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24B79410-07E7-4581-AF0A-30564A49BA0F}"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746909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1" y="274667"/>
            <a:ext cx="27432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609600" y="274667"/>
            <a:ext cx="80264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C78B4C11-47D9-4086-88D4-DE76A19D4266}"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823033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26"/>
            <a:ext cx="103632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smtClean="0"/>
              <a:t>按一下以編輯母片副標題樣式</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87E72A86-14CF-4209-BDC4-8E1C8DCEE486}"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4947077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97CB8D95-3EDC-4C75-87D4-1ED05DE78448}"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30255512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01"/>
            <a:ext cx="103632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B3382789-E97A-423C-871F-02348775151E}"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27317935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AE71452-9B9F-44F9-9E76-000EA9F2DAF4}"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25198189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8"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9"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E233F83-5022-4A11-B5CF-5B83EA5D5317}"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37245362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4"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4081EA81-035F-444F-B9D2-CEC2A7BB620F}"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24230549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3"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4"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4F6A14D-4A93-4DCA-A5C1-C34107715679}"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2117513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01" y="273050"/>
            <a:ext cx="4011084"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648286C-3482-4963-B408-6DB39ED0CE08}"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22075307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0"/>
            <a:ext cx="73152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smtClean="0"/>
          </a:p>
        </p:txBody>
      </p:sp>
      <p:sp>
        <p:nvSpPr>
          <p:cNvPr id="4" name="文字版面配置區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D18A9657-B4E1-4CA7-8B1F-F334562A454D}"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51850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36070A5-2F55-4DE4-9E40-01B1B35F6BB6}"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4713935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639"/>
            <a:ext cx="27432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09600" y="274639"/>
            <a:ext cx="80264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16A6E8DD-820B-4120-A173-0D2E4E166D43}"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26200838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28"/>
            <a:ext cx="103632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828800" y="3886200"/>
            <a:ext cx="8534400" cy="1752600"/>
          </a:xfrm>
        </p:spPr>
        <p:txBody>
          <a:bodyPr/>
          <a:lstStyle>
            <a:lvl1pPr marL="0" indent="0" algn="ctr">
              <a:buNone/>
              <a:defRPr/>
            </a:lvl1pPr>
            <a:lvl2pPr marL="457189" indent="0" algn="ctr">
              <a:buNone/>
              <a:defRPr/>
            </a:lvl2pPr>
            <a:lvl3pPr marL="914377" indent="0" algn="ctr">
              <a:buNone/>
              <a:defRPr/>
            </a:lvl3pPr>
            <a:lvl4pPr marL="1371566" indent="0" algn="ctr">
              <a:buNone/>
              <a:defRPr/>
            </a:lvl4pPr>
            <a:lvl5pPr marL="1828754" indent="0" algn="ctr">
              <a:buNone/>
              <a:defRPr/>
            </a:lvl5pPr>
            <a:lvl6pPr marL="2285943" indent="0" algn="ctr">
              <a:buNone/>
              <a:defRPr/>
            </a:lvl6pPr>
            <a:lvl7pPr marL="2743131" indent="0" algn="ctr">
              <a:buNone/>
              <a:defRPr/>
            </a:lvl7pPr>
            <a:lvl8pPr marL="3200320" indent="0" algn="ctr">
              <a:buNone/>
              <a:defRPr/>
            </a:lvl8pPr>
            <a:lvl9pPr marL="3657509" indent="0" algn="ctr">
              <a:buNone/>
              <a:defRPr/>
            </a:lvl9pPr>
          </a:lstStyle>
          <a:p>
            <a:r>
              <a:rPr lang="zh-TW" altLang="en-US" smtClean="0"/>
              <a:t>按一下以編輯母片副標題樣式</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377"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377" rtl="0" eaLnBrk="1" fontAlgn="base" latinLnBrk="0" hangingPunct="1">
              <a:lnSpc>
                <a:spcPct val="100000"/>
              </a:lnSpc>
              <a:spcBef>
                <a:spcPct val="0"/>
              </a:spcBef>
              <a:spcAft>
                <a:spcPct val="0"/>
              </a:spcAft>
              <a:buClrTx/>
              <a:buSzTx/>
              <a:buFontTx/>
              <a:buNone/>
              <a:tabLst/>
              <a:defRPr/>
            </a:pPr>
            <a:fld id="{87E72A86-14CF-4209-BDC4-8E1C8DCEE486}"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Arial"/>
                <a:sym typeface="Arial"/>
              </a:rPr>
              <a:pPr marL="0" marR="0" lvl="0" indent="0" algn="r" defTabSz="914377"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Tree>
    <p:extLst>
      <p:ext uri="{BB962C8B-B14F-4D97-AF65-F5344CB8AC3E}">
        <p14:creationId xmlns:p14="http://schemas.microsoft.com/office/powerpoint/2010/main" val="104400480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377"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377" rtl="0" eaLnBrk="1" fontAlgn="base" latinLnBrk="0" hangingPunct="1">
              <a:lnSpc>
                <a:spcPct val="100000"/>
              </a:lnSpc>
              <a:spcBef>
                <a:spcPct val="0"/>
              </a:spcBef>
              <a:spcAft>
                <a:spcPct val="0"/>
              </a:spcAft>
              <a:buClrTx/>
              <a:buSzTx/>
              <a:buFontTx/>
              <a:buNone/>
              <a:tabLst/>
              <a:defRPr/>
            </a:pPr>
            <a:fld id="{97CB8D95-3EDC-4C75-87D4-1ED05DE78448}"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Arial"/>
                <a:sym typeface="Arial"/>
              </a:rPr>
              <a:pPr marL="0" marR="0" lvl="0" indent="0" algn="r" defTabSz="914377"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Tree>
    <p:extLst>
      <p:ext uri="{BB962C8B-B14F-4D97-AF65-F5344CB8AC3E}">
        <p14:creationId xmlns:p14="http://schemas.microsoft.com/office/powerpoint/2010/main" val="98761925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01"/>
            <a:ext cx="103632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963084" y="2906713"/>
            <a:ext cx="10363200" cy="1500187"/>
          </a:xfrm>
        </p:spPr>
        <p:txBody>
          <a:bodyPr anchor="b"/>
          <a:lstStyle>
            <a:lvl1pPr marL="0" indent="0">
              <a:buNone/>
              <a:defRPr sz="2000"/>
            </a:lvl1pPr>
            <a:lvl2pPr marL="457189" indent="0">
              <a:buNone/>
              <a:defRPr sz="1800"/>
            </a:lvl2pPr>
            <a:lvl3pPr marL="914377" indent="0">
              <a:buNone/>
              <a:defRPr sz="1600"/>
            </a:lvl3pPr>
            <a:lvl4pPr marL="1371566" indent="0">
              <a:buNone/>
              <a:defRPr sz="1400"/>
            </a:lvl4pPr>
            <a:lvl5pPr marL="1828754" indent="0">
              <a:buNone/>
              <a:defRPr sz="1400"/>
            </a:lvl5pPr>
            <a:lvl6pPr marL="2285943" indent="0">
              <a:buNone/>
              <a:defRPr sz="1400"/>
            </a:lvl6pPr>
            <a:lvl7pPr marL="2743131" indent="0">
              <a:buNone/>
              <a:defRPr sz="1400"/>
            </a:lvl7pPr>
            <a:lvl8pPr marL="3200320" indent="0">
              <a:buNone/>
              <a:defRPr sz="1400"/>
            </a:lvl8pPr>
            <a:lvl9pPr marL="3657509"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377"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377" rtl="0" eaLnBrk="1" fontAlgn="base" latinLnBrk="0" hangingPunct="1">
              <a:lnSpc>
                <a:spcPct val="100000"/>
              </a:lnSpc>
              <a:spcBef>
                <a:spcPct val="0"/>
              </a:spcBef>
              <a:spcAft>
                <a:spcPct val="0"/>
              </a:spcAft>
              <a:buClrTx/>
              <a:buSzTx/>
              <a:buFontTx/>
              <a:buNone/>
              <a:tabLst/>
              <a:defRPr/>
            </a:pPr>
            <a:fld id="{B3382789-E97A-423C-871F-02348775151E}"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Arial"/>
                <a:sym typeface="Arial"/>
              </a:rPr>
              <a:pPr marL="0" marR="0" lvl="0" indent="0" algn="r" defTabSz="914377"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Tree>
    <p:extLst>
      <p:ext uri="{BB962C8B-B14F-4D97-AF65-F5344CB8AC3E}">
        <p14:creationId xmlns:p14="http://schemas.microsoft.com/office/powerpoint/2010/main" val="182800108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377"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377" rtl="0" eaLnBrk="1" fontAlgn="base" latinLnBrk="0" hangingPunct="1">
              <a:lnSpc>
                <a:spcPct val="100000"/>
              </a:lnSpc>
              <a:spcBef>
                <a:spcPct val="0"/>
              </a:spcBef>
              <a:spcAft>
                <a:spcPct val="0"/>
              </a:spcAft>
              <a:buClrTx/>
              <a:buSzTx/>
              <a:buFontTx/>
              <a:buNone/>
              <a:tabLst/>
              <a:defRPr/>
            </a:pPr>
            <a:fld id="{2AE71452-9B9F-44F9-9E76-000EA9F2DAF4}"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Arial"/>
                <a:sym typeface="Arial"/>
              </a:rPr>
              <a:pPr marL="0" marR="0" lvl="0" indent="0" algn="r" defTabSz="914377"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Tree>
    <p:extLst>
      <p:ext uri="{BB962C8B-B14F-4D97-AF65-F5344CB8AC3E}">
        <p14:creationId xmlns:p14="http://schemas.microsoft.com/office/powerpoint/2010/main" val="94335066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609600" y="1535113"/>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6193369" y="1535113"/>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Rectangle 4"/>
          <p:cNvSpPr>
            <a:spLocks noGrp="1" noChangeArrowheads="1"/>
          </p:cNvSpPr>
          <p:nvPr>
            <p:ph type="dt" sz="half" idx="10"/>
          </p:nvPr>
        </p:nvSpPr>
        <p:spPr>
          <a:ln/>
        </p:spPr>
        <p:txBody>
          <a:bodyPr/>
          <a:lstStyle>
            <a:lvl1pPr>
              <a:defRPr/>
            </a:lvl1p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
        <p:nvSpPr>
          <p:cNvPr id="8" name="Rectangle 5"/>
          <p:cNvSpPr>
            <a:spLocks noGrp="1" noChangeArrowheads="1"/>
          </p:cNvSpPr>
          <p:nvPr>
            <p:ph type="ftr" sz="quarter" idx="11"/>
          </p:nvPr>
        </p:nvSpPr>
        <p:spPr>
          <a:ln/>
        </p:spPr>
        <p:txBody>
          <a:bodyPr/>
          <a:lstStyle>
            <a:lvl1pPr>
              <a:defRPr/>
            </a:lvl1pPr>
          </a:lstStyle>
          <a:p>
            <a:pPr marL="0" marR="0" lvl="0" indent="0" algn="ctr" defTabSz="914377"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
        <p:nvSpPr>
          <p:cNvPr id="9" name="Rectangle 6"/>
          <p:cNvSpPr>
            <a:spLocks noGrp="1" noChangeArrowheads="1"/>
          </p:cNvSpPr>
          <p:nvPr>
            <p:ph type="sldNum" sz="quarter" idx="12"/>
          </p:nvPr>
        </p:nvSpPr>
        <p:spPr>
          <a:ln/>
        </p:spPr>
        <p:txBody>
          <a:bodyPr/>
          <a:lstStyle>
            <a:lvl1pPr>
              <a:defRPr/>
            </a:lvl1pPr>
          </a:lstStyle>
          <a:p>
            <a:pPr marL="0" marR="0" lvl="0" indent="0" algn="r" defTabSz="914377" rtl="0" eaLnBrk="1" fontAlgn="base" latinLnBrk="0" hangingPunct="1">
              <a:lnSpc>
                <a:spcPct val="100000"/>
              </a:lnSpc>
              <a:spcBef>
                <a:spcPct val="0"/>
              </a:spcBef>
              <a:spcAft>
                <a:spcPct val="0"/>
              </a:spcAft>
              <a:buClrTx/>
              <a:buSzTx/>
              <a:buFontTx/>
              <a:buNone/>
              <a:tabLst/>
              <a:defRPr/>
            </a:pPr>
            <a:fld id="{7E233F83-5022-4A11-B5CF-5B83EA5D5317}"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Arial"/>
                <a:sym typeface="Arial"/>
              </a:rPr>
              <a:pPr marL="0" marR="0" lvl="0" indent="0" algn="r" defTabSz="914377"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Tree>
    <p:extLst>
      <p:ext uri="{BB962C8B-B14F-4D97-AF65-F5344CB8AC3E}">
        <p14:creationId xmlns:p14="http://schemas.microsoft.com/office/powerpoint/2010/main" val="105534581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Rectangle 4"/>
          <p:cNvSpPr>
            <a:spLocks noGrp="1" noChangeArrowheads="1"/>
          </p:cNvSpPr>
          <p:nvPr>
            <p:ph type="dt" sz="half" idx="10"/>
          </p:nvPr>
        </p:nvSpPr>
        <p:spPr>
          <a:ln/>
        </p:spPr>
        <p:txBody>
          <a:bodyPr/>
          <a:lstStyle>
            <a:lvl1pPr>
              <a:defRPr/>
            </a:lvl1p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
        <p:nvSpPr>
          <p:cNvPr id="4" name="Rectangle 5"/>
          <p:cNvSpPr>
            <a:spLocks noGrp="1" noChangeArrowheads="1"/>
          </p:cNvSpPr>
          <p:nvPr>
            <p:ph type="ftr" sz="quarter" idx="11"/>
          </p:nvPr>
        </p:nvSpPr>
        <p:spPr>
          <a:ln/>
        </p:spPr>
        <p:txBody>
          <a:bodyPr/>
          <a:lstStyle>
            <a:lvl1pPr>
              <a:defRPr/>
            </a:lvl1pPr>
          </a:lstStyle>
          <a:p>
            <a:pPr marL="0" marR="0" lvl="0" indent="0" algn="ctr" defTabSz="914377"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
        <p:nvSpPr>
          <p:cNvPr id="5" name="Rectangle 6"/>
          <p:cNvSpPr>
            <a:spLocks noGrp="1" noChangeArrowheads="1"/>
          </p:cNvSpPr>
          <p:nvPr>
            <p:ph type="sldNum" sz="quarter" idx="12"/>
          </p:nvPr>
        </p:nvSpPr>
        <p:spPr>
          <a:ln/>
        </p:spPr>
        <p:txBody>
          <a:bodyPr/>
          <a:lstStyle>
            <a:lvl1pPr>
              <a:defRPr/>
            </a:lvl1pPr>
          </a:lstStyle>
          <a:p>
            <a:pPr marL="0" marR="0" lvl="0" indent="0" algn="r" defTabSz="914377" rtl="0" eaLnBrk="1" fontAlgn="base" latinLnBrk="0" hangingPunct="1">
              <a:lnSpc>
                <a:spcPct val="100000"/>
              </a:lnSpc>
              <a:spcBef>
                <a:spcPct val="0"/>
              </a:spcBef>
              <a:spcAft>
                <a:spcPct val="0"/>
              </a:spcAft>
              <a:buClrTx/>
              <a:buSzTx/>
              <a:buFontTx/>
              <a:buNone/>
              <a:tabLst/>
              <a:defRPr/>
            </a:pPr>
            <a:fld id="{4081EA81-035F-444F-B9D2-CEC2A7BB620F}"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Arial"/>
                <a:sym typeface="Arial"/>
              </a:rPr>
              <a:pPr marL="0" marR="0" lvl="0" indent="0" algn="r" defTabSz="914377"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Tree>
    <p:extLst>
      <p:ext uri="{BB962C8B-B14F-4D97-AF65-F5344CB8AC3E}">
        <p14:creationId xmlns:p14="http://schemas.microsoft.com/office/powerpoint/2010/main" val="70609946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
        <p:nvSpPr>
          <p:cNvPr id="3" name="Rectangle 5"/>
          <p:cNvSpPr>
            <a:spLocks noGrp="1" noChangeArrowheads="1"/>
          </p:cNvSpPr>
          <p:nvPr>
            <p:ph type="ftr" sz="quarter" idx="11"/>
          </p:nvPr>
        </p:nvSpPr>
        <p:spPr>
          <a:ln/>
        </p:spPr>
        <p:txBody>
          <a:bodyPr/>
          <a:lstStyle>
            <a:lvl1pPr>
              <a:defRPr/>
            </a:lvl1pPr>
          </a:lstStyle>
          <a:p>
            <a:pPr marL="0" marR="0" lvl="0" indent="0" algn="ctr" defTabSz="914377"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
        <p:nvSpPr>
          <p:cNvPr id="4" name="Rectangle 6"/>
          <p:cNvSpPr>
            <a:spLocks noGrp="1" noChangeArrowheads="1"/>
          </p:cNvSpPr>
          <p:nvPr>
            <p:ph type="sldNum" sz="quarter" idx="12"/>
          </p:nvPr>
        </p:nvSpPr>
        <p:spPr>
          <a:ln/>
        </p:spPr>
        <p:txBody>
          <a:bodyPr/>
          <a:lstStyle>
            <a:lvl1pPr>
              <a:defRPr/>
            </a:lvl1pPr>
          </a:lstStyle>
          <a:p>
            <a:pPr marL="0" marR="0" lvl="0" indent="0" algn="r" defTabSz="914377" rtl="0" eaLnBrk="1" fontAlgn="base" latinLnBrk="0" hangingPunct="1">
              <a:lnSpc>
                <a:spcPct val="100000"/>
              </a:lnSpc>
              <a:spcBef>
                <a:spcPct val="0"/>
              </a:spcBef>
              <a:spcAft>
                <a:spcPct val="0"/>
              </a:spcAft>
              <a:buClrTx/>
              <a:buSzTx/>
              <a:buFontTx/>
              <a:buNone/>
              <a:tabLst/>
              <a:defRPr/>
            </a:pPr>
            <a:fld id="{A4F6A14D-4A93-4DCA-A5C1-C34107715679}"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Arial"/>
                <a:sym typeface="Arial"/>
              </a:rPr>
              <a:pPr marL="0" marR="0" lvl="0" indent="0" algn="r" defTabSz="914377"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Tree>
    <p:extLst>
      <p:ext uri="{BB962C8B-B14F-4D97-AF65-F5344CB8AC3E}">
        <p14:creationId xmlns:p14="http://schemas.microsoft.com/office/powerpoint/2010/main" val="369277462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02" y="273049"/>
            <a:ext cx="4011084" cy="1162051"/>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377"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377" rtl="0" eaLnBrk="1" fontAlgn="base" latinLnBrk="0" hangingPunct="1">
              <a:lnSpc>
                <a:spcPct val="100000"/>
              </a:lnSpc>
              <a:spcBef>
                <a:spcPct val="0"/>
              </a:spcBef>
              <a:spcAft>
                <a:spcPct val="0"/>
              </a:spcAft>
              <a:buClrTx/>
              <a:buSzTx/>
              <a:buFontTx/>
              <a:buNone/>
              <a:tabLst/>
              <a:defRPr/>
            </a:pPr>
            <a:fld id="{7648286C-3482-4963-B408-6DB39ED0CE08}"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Arial"/>
                <a:sym typeface="Arial"/>
              </a:rPr>
              <a:pPr marL="0" marR="0" lvl="0" indent="0" algn="r" defTabSz="914377"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Tree>
    <p:extLst>
      <p:ext uri="{BB962C8B-B14F-4D97-AF65-F5344CB8AC3E}">
        <p14:creationId xmlns:p14="http://schemas.microsoft.com/office/powerpoint/2010/main" val="36833290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0"/>
            <a:ext cx="7315200" cy="566739"/>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2389717" y="612775"/>
            <a:ext cx="7315200" cy="4114800"/>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endParaRPr lang="zh-TW" altLang="en-US" noProof="0" smtClean="0"/>
          </a:p>
        </p:txBody>
      </p:sp>
      <p:sp>
        <p:nvSpPr>
          <p:cNvPr id="4" name="文字版面配置區 3"/>
          <p:cNvSpPr>
            <a:spLocks noGrp="1"/>
          </p:cNvSpPr>
          <p:nvPr>
            <p:ph type="body" sz="half" idx="2"/>
          </p:nvPr>
        </p:nvSpPr>
        <p:spPr>
          <a:xfrm>
            <a:off x="2389717" y="5367338"/>
            <a:ext cx="7315200" cy="8048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377"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377" rtl="0" eaLnBrk="1" fontAlgn="base" latinLnBrk="0" hangingPunct="1">
              <a:lnSpc>
                <a:spcPct val="100000"/>
              </a:lnSpc>
              <a:spcBef>
                <a:spcPct val="0"/>
              </a:spcBef>
              <a:spcAft>
                <a:spcPct val="0"/>
              </a:spcAft>
              <a:buClrTx/>
              <a:buSzTx/>
              <a:buFontTx/>
              <a:buNone/>
              <a:tabLst/>
              <a:defRPr/>
            </a:pPr>
            <a:fld id="{D18A9657-B4E1-4CA7-8B1F-F334562A454D}"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Arial"/>
                <a:sym typeface="Arial"/>
              </a:rPr>
              <a:pPr marL="0" marR="0" lvl="0" indent="0" algn="r" defTabSz="914377"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Tree>
    <p:extLst>
      <p:ext uri="{BB962C8B-B14F-4D97-AF65-F5344CB8AC3E}">
        <p14:creationId xmlns:p14="http://schemas.microsoft.com/office/powerpoint/2010/main" val="385845834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377"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377" rtl="0" eaLnBrk="1" fontAlgn="base" latinLnBrk="0" hangingPunct="1">
              <a:lnSpc>
                <a:spcPct val="100000"/>
              </a:lnSpc>
              <a:spcBef>
                <a:spcPct val="0"/>
              </a:spcBef>
              <a:spcAft>
                <a:spcPct val="0"/>
              </a:spcAft>
              <a:buClrTx/>
              <a:buSzTx/>
              <a:buFontTx/>
              <a:buNone/>
              <a:tabLst/>
              <a:defRPr/>
            </a:pPr>
            <a:fld id="{A36070A5-2F55-4DE4-9E40-01B1B35F6BB6}"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Arial"/>
                <a:sym typeface="Arial"/>
              </a:rPr>
              <a:pPr marL="0" marR="0" lvl="0" indent="0" algn="r" defTabSz="914377"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Tree>
    <p:extLst>
      <p:ext uri="{BB962C8B-B14F-4D97-AF65-F5344CB8AC3E}">
        <p14:creationId xmlns:p14="http://schemas.microsoft.com/office/powerpoint/2010/main" val="35657988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640"/>
            <a:ext cx="27432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09600" y="274640"/>
            <a:ext cx="80264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377"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377" rtl="0" eaLnBrk="1" fontAlgn="base" latinLnBrk="0" hangingPunct="1">
              <a:lnSpc>
                <a:spcPct val="100000"/>
              </a:lnSpc>
              <a:spcBef>
                <a:spcPct val="0"/>
              </a:spcBef>
              <a:spcAft>
                <a:spcPct val="0"/>
              </a:spcAft>
              <a:buClrTx/>
              <a:buSzTx/>
              <a:buFontTx/>
              <a:buNone/>
              <a:tabLst/>
              <a:defRPr/>
            </a:pPr>
            <a:fld id="{16A6E8DD-820B-4120-A173-0D2E4E166D43}"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Arial"/>
                <a:sym typeface="Arial"/>
              </a:rPr>
              <a:pPr marL="0" marR="0" lvl="0" indent="0" algn="r" defTabSz="914377"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Tree>
    <p:extLst>
      <p:ext uri="{BB962C8B-B14F-4D97-AF65-F5344CB8AC3E}">
        <p14:creationId xmlns:p14="http://schemas.microsoft.com/office/powerpoint/2010/main" val="10212113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smtClean="0"/>
              <a:t>Click to edit Master title style</a:t>
            </a:r>
          </a:p>
        </p:txBody>
      </p:sp>
      <p:sp>
        <p:nvSpPr>
          <p:cNvPr id="8195" name="Rectangle 3"/>
          <p:cNvSpPr>
            <a:spLocks noGrp="1" noChangeArrowheads="1"/>
          </p:cNvSpPr>
          <p:nvPr>
            <p:ph type="body" idx="1"/>
          </p:nvPr>
        </p:nvSpPr>
        <p:spPr bwMode="auto">
          <a:xfrm>
            <a:off x="609600" y="1600204"/>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609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29" name="Rectangle 5"/>
          <p:cNvSpPr>
            <a:spLocks noGrp="1" noChangeArrowheads="1"/>
          </p:cNvSpPr>
          <p:nvPr>
            <p:ph type="ftr" sz="quarter" idx="3"/>
          </p:nvPr>
        </p:nvSpPr>
        <p:spPr bwMode="auto">
          <a:xfrm>
            <a:off x="4165600" y="6245228"/>
            <a:ext cx="3860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30" name="Rectangle 6"/>
          <p:cNvSpPr>
            <a:spLocks noGrp="1" noChangeArrowheads="1"/>
          </p:cNvSpPr>
          <p:nvPr>
            <p:ph type="sldNum" sz="quarter" idx="4"/>
          </p:nvPr>
        </p:nvSpPr>
        <p:spPr bwMode="auto">
          <a:xfrm>
            <a:off x="8737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A6B8A8D-979F-46C0-97C6-6C60C953B4D9}" type="slidenum">
              <a:rPr kumimoji="0" lang="en-US" altLang="zh-TW" sz="1400" b="0"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439768823"/>
      </p:ext>
    </p:extLst>
  </p:cSld>
  <p:clrMap bg1="lt1" tx1="dk1" bg2="lt2" tx2="dk2" accent1="accent1" accent2="accent2" accent3="accent3" accent4="accent4" accent5="accent5" accent6="accent6" hlink="hlink" folHlink="folHlink"/>
  <p:sldLayoutIdLst>
    <p:sldLayoutId id="2147483952" r:id="rId1"/>
    <p:sldLayoutId id="2147483953" r:id="rId2"/>
    <p:sldLayoutId id="2147483954" r:id="rId3"/>
    <p:sldLayoutId id="2147483955" r:id="rId4"/>
    <p:sldLayoutId id="2147483956" r:id="rId5"/>
    <p:sldLayoutId id="2147483957" r:id="rId6"/>
    <p:sldLayoutId id="2147483958" r:id="rId7"/>
    <p:sldLayoutId id="2147483959" r:id="rId8"/>
    <p:sldLayoutId id="2147483960" r:id="rId9"/>
    <p:sldLayoutId id="2147483961" r:id="rId10"/>
    <p:sldLayoutId id="2147483962"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66"/>
            </a:gs>
            <a:gs pos="100000">
              <a:srgbClr val="00002F"/>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8F712FE-4DB7-4D7B-BA2B-04BECC75A027}"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2412440705"/>
      </p:ext>
    </p:extLst>
  </p:cSld>
  <p:clrMap bg1="lt1" tx1="dk1" bg2="lt2" tx2="dk2" accent1="accent1" accent2="accent2" accent3="accent3" accent4="accent4" accent5="accent5" accent6="accent6" hlink="hlink" folHlink="folHlink"/>
  <p:sldLayoutIdLst>
    <p:sldLayoutId id="2147483964" r:id="rId1"/>
    <p:sldLayoutId id="2147483965" r:id="rId2"/>
    <p:sldLayoutId id="2147483966" r:id="rId3"/>
    <p:sldLayoutId id="2147483967" r:id="rId4"/>
    <p:sldLayoutId id="2147483968" r:id="rId5"/>
    <p:sldLayoutId id="2147483969" r:id="rId6"/>
    <p:sldLayoutId id="2147483970" r:id="rId7"/>
    <p:sldLayoutId id="2147483971" r:id="rId8"/>
    <p:sldLayoutId id="2147483972" r:id="rId9"/>
    <p:sldLayoutId id="2147483973" r:id="rId10"/>
    <p:sldLayoutId id="2147483974" r:id="rId11"/>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新細明體" charset="-120"/>
        </a:defRPr>
      </a:lvl2pPr>
      <a:lvl3pPr algn="ctr" rtl="0" eaLnBrk="0" fontAlgn="base" hangingPunct="0">
        <a:spcBef>
          <a:spcPct val="0"/>
        </a:spcBef>
        <a:spcAft>
          <a:spcPct val="0"/>
        </a:spcAft>
        <a:defRPr kumimoji="1" sz="4400">
          <a:solidFill>
            <a:schemeClr val="tx2"/>
          </a:solidFill>
          <a:latin typeface="Arial" charset="0"/>
          <a:ea typeface="新細明體" charset="-120"/>
        </a:defRPr>
      </a:lvl3pPr>
      <a:lvl4pPr algn="ctr" rtl="0" eaLnBrk="0" fontAlgn="base" hangingPunct="0">
        <a:spcBef>
          <a:spcPct val="0"/>
        </a:spcBef>
        <a:spcAft>
          <a:spcPct val="0"/>
        </a:spcAft>
        <a:defRPr kumimoji="1" sz="4400">
          <a:solidFill>
            <a:schemeClr val="tx2"/>
          </a:solidFill>
          <a:latin typeface="Arial" charset="0"/>
          <a:ea typeface="新細明體" charset="-120"/>
        </a:defRPr>
      </a:lvl4pPr>
      <a:lvl5pPr algn="ctr" rtl="0" eaLnBrk="0" fontAlgn="base" hangingPunct="0">
        <a:spcBef>
          <a:spcPct val="0"/>
        </a:spcBef>
        <a:spcAft>
          <a:spcPct val="0"/>
        </a:spcAft>
        <a:defRPr kumimoji="1" sz="4400">
          <a:solidFill>
            <a:schemeClr val="tx2"/>
          </a:solidFill>
          <a:latin typeface="Arial" charset="0"/>
          <a:ea typeface="新細明體" charset="-120"/>
        </a:defRPr>
      </a:lvl5pPr>
      <a:lvl6pPr marL="457200" algn="ctr" rtl="0" fontAlgn="base">
        <a:spcBef>
          <a:spcPct val="0"/>
        </a:spcBef>
        <a:spcAft>
          <a:spcPct val="0"/>
        </a:spcAft>
        <a:defRPr kumimoji="1" sz="4400">
          <a:solidFill>
            <a:schemeClr val="tx2"/>
          </a:solidFill>
          <a:latin typeface="Arial" charset="0"/>
          <a:ea typeface="新細明體" charset="-120"/>
        </a:defRPr>
      </a:lvl6pPr>
      <a:lvl7pPr marL="914400" algn="ctr" rtl="0" fontAlgn="base">
        <a:spcBef>
          <a:spcPct val="0"/>
        </a:spcBef>
        <a:spcAft>
          <a:spcPct val="0"/>
        </a:spcAft>
        <a:defRPr kumimoji="1" sz="4400">
          <a:solidFill>
            <a:schemeClr val="tx2"/>
          </a:solidFill>
          <a:latin typeface="Arial" charset="0"/>
          <a:ea typeface="新細明體" charset="-120"/>
        </a:defRPr>
      </a:lvl7pPr>
      <a:lvl8pPr marL="1371600" algn="ctr" rtl="0" fontAlgn="base">
        <a:spcBef>
          <a:spcPct val="0"/>
        </a:spcBef>
        <a:spcAft>
          <a:spcPct val="0"/>
        </a:spcAft>
        <a:defRPr kumimoji="1" sz="4400">
          <a:solidFill>
            <a:schemeClr val="tx2"/>
          </a:solidFill>
          <a:latin typeface="Arial" charset="0"/>
          <a:ea typeface="新細明體" charset="-120"/>
        </a:defRPr>
      </a:lvl8pPr>
      <a:lvl9pPr marL="1828800" algn="ctr" rtl="0" fontAlgn="base">
        <a:spcBef>
          <a:spcPct val="0"/>
        </a:spcBef>
        <a:spcAft>
          <a:spcPct val="0"/>
        </a:spcAft>
        <a:defRPr kumimoji="1" sz="4400">
          <a:solidFill>
            <a:schemeClr val="tx2"/>
          </a:solidFill>
          <a:latin typeface="Arial" charset="0"/>
          <a:ea typeface="新細明體" charset="-12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66"/>
            </a:gs>
            <a:gs pos="100000">
              <a:srgbClr val="00002F"/>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9"/>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1028" name="Rectangle 4"/>
          <p:cNvSpPr>
            <a:spLocks noGrp="1" noChangeArrowheads="1"/>
          </p:cNvSpPr>
          <p:nvPr>
            <p:ph type="dt" sz="half" idx="2"/>
          </p:nvPr>
        </p:nvSpPr>
        <p:spPr bwMode="auto">
          <a:xfrm>
            <a:off x="609600" y="6245225"/>
            <a:ext cx="2844800" cy="47625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
        <p:nvSpPr>
          <p:cNvPr id="1029" name="Rectangle 5"/>
          <p:cNvSpPr>
            <a:spLocks noGrp="1" noChangeArrowheads="1"/>
          </p:cNvSpPr>
          <p:nvPr>
            <p:ph type="ftr" sz="quarter" idx="3"/>
          </p:nvPr>
        </p:nvSpPr>
        <p:spPr bwMode="auto">
          <a:xfrm>
            <a:off x="4165600" y="6245225"/>
            <a:ext cx="3860800" cy="47625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marL="0" marR="0" lvl="0" indent="0" algn="ctr" defTabSz="914377"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
        <p:nvSpPr>
          <p:cNvPr id="1030" name="Rectangle 6"/>
          <p:cNvSpPr>
            <a:spLocks noGrp="1" noChangeArrowheads="1"/>
          </p:cNvSpPr>
          <p:nvPr>
            <p:ph type="sldNum" sz="quarter" idx="4"/>
          </p:nvPr>
        </p:nvSpPr>
        <p:spPr bwMode="auto">
          <a:xfrm>
            <a:off x="8737600" y="6245225"/>
            <a:ext cx="2844800" cy="47625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marL="0" marR="0" lvl="0" indent="0" algn="r" defTabSz="914377" rtl="0" eaLnBrk="1" fontAlgn="base" latinLnBrk="0" hangingPunct="1">
              <a:lnSpc>
                <a:spcPct val="100000"/>
              </a:lnSpc>
              <a:spcBef>
                <a:spcPct val="0"/>
              </a:spcBef>
              <a:spcAft>
                <a:spcPct val="0"/>
              </a:spcAft>
              <a:buClrTx/>
              <a:buSzTx/>
              <a:buFontTx/>
              <a:buNone/>
              <a:tabLst/>
              <a:defRPr/>
            </a:pPr>
            <a:fld id="{28F712FE-4DB7-4D7B-BA2B-04BECC75A027}"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Arial"/>
                <a:sym typeface="Arial"/>
              </a:rPr>
              <a:pPr marL="0" marR="0" lvl="0" indent="0" algn="r" defTabSz="914377"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Tree>
    <p:extLst>
      <p:ext uri="{BB962C8B-B14F-4D97-AF65-F5344CB8AC3E}">
        <p14:creationId xmlns:p14="http://schemas.microsoft.com/office/powerpoint/2010/main" val="1505716794"/>
      </p:ext>
    </p:extLst>
  </p:cSld>
  <p:clrMap bg1="lt1" tx1="dk1" bg2="lt2" tx2="dk2" accent1="accent1" accent2="accent2" accent3="accent3" accent4="accent4" accent5="accent5" accent6="accent6" hlink="hlink" folHlink="folHlink"/>
  <p:sldLayoutIdLst>
    <p:sldLayoutId id="2147484048" r:id="rId1"/>
    <p:sldLayoutId id="2147484049" r:id="rId2"/>
    <p:sldLayoutId id="2147484050" r:id="rId3"/>
    <p:sldLayoutId id="2147484051" r:id="rId4"/>
    <p:sldLayoutId id="2147484052" r:id="rId5"/>
    <p:sldLayoutId id="2147484053" r:id="rId6"/>
    <p:sldLayoutId id="2147484054" r:id="rId7"/>
    <p:sldLayoutId id="2147484055" r:id="rId8"/>
    <p:sldLayoutId id="2147484056" r:id="rId9"/>
    <p:sldLayoutId id="2147484057" r:id="rId10"/>
    <p:sldLayoutId id="2147484058" r:id="rId11"/>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新細明體" charset="-120"/>
        </a:defRPr>
      </a:lvl2pPr>
      <a:lvl3pPr algn="ctr" rtl="0" eaLnBrk="0" fontAlgn="base" hangingPunct="0">
        <a:spcBef>
          <a:spcPct val="0"/>
        </a:spcBef>
        <a:spcAft>
          <a:spcPct val="0"/>
        </a:spcAft>
        <a:defRPr kumimoji="1" sz="4400">
          <a:solidFill>
            <a:schemeClr val="tx2"/>
          </a:solidFill>
          <a:latin typeface="Arial" charset="0"/>
          <a:ea typeface="新細明體" charset="-120"/>
        </a:defRPr>
      </a:lvl3pPr>
      <a:lvl4pPr algn="ctr" rtl="0" eaLnBrk="0" fontAlgn="base" hangingPunct="0">
        <a:spcBef>
          <a:spcPct val="0"/>
        </a:spcBef>
        <a:spcAft>
          <a:spcPct val="0"/>
        </a:spcAft>
        <a:defRPr kumimoji="1" sz="4400">
          <a:solidFill>
            <a:schemeClr val="tx2"/>
          </a:solidFill>
          <a:latin typeface="Arial" charset="0"/>
          <a:ea typeface="新細明體" charset="-120"/>
        </a:defRPr>
      </a:lvl4pPr>
      <a:lvl5pPr algn="ctr" rtl="0" eaLnBrk="0" fontAlgn="base" hangingPunct="0">
        <a:spcBef>
          <a:spcPct val="0"/>
        </a:spcBef>
        <a:spcAft>
          <a:spcPct val="0"/>
        </a:spcAft>
        <a:defRPr kumimoji="1" sz="4400">
          <a:solidFill>
            <a:schemeClr val="tx2"/>
          </a:solidFill>
          <a:latin typeface="Arial" charset="0"/>
          <a:ea typeface="新細明體" charset="-120"/>
        </a:defRPr>
      </a:lvl5pPr>
      <a:lvl6pPr marL="457189" algn="ctr" rtl="0" fontAlgn="base">
        <a:spcBef>
          <a:spcPct val="0"/>
        </a:spcBef>
        <a:spcAft>
          <a:spcPct val="0"/>
        </a:spcAft>
        <a:defRPr kumimoji="1" sz="4400">
          <a:solidFill>
            <a:schemeClr val="tx2"/>
          </a:solidFill>
          <a:latin typeface="Arial" charset="0"/>
          <a:ea typeface="新細明體" charset="-120"/>
        </a:defRPr>
      </a:lvl6pPr>
      <a:lvl7pPr marL="914377" algn="ctr" rtl="0" fontAlgn="base">
        <a:spcBef>
          <a:spcPct val="0"/>
        </a:spcBef>
        <a:spcAft>
          <a:spcPct val="0"/>
        </a:spcAft>
        <a:defRPr kumimoji="1" sz="4400">
          <a:solidFill>
            <a:schemeClr val="tx2"/>
          </a:solidFill>
          <a:latin typeface="Arial" charset="0"/>
          <a:ea typeface="新細明體" charset="-120"/>
        </a:defRPr>
      </a:lvl7pPr>
      <a:lvl8pPr marL="1371566" algn="ctr" rtl="0" fontAlgn="base">
        <a:spcBef>
          <a:spcPct val="0"/>
        </a:spcBef>
        <a:spcAft>
          <a:spcPct val="0"/>
        </a:spcAft>
        <a:defRPr kumimoji="1" sz="4400">
          <a:solidFill>
            <a:schemeClr val="tx2"/>
          </a:solidFill>
          <a:latin typeface="Arial" charset="0"/>
          <a:ea typeface="新細明體" charset="-120"/>
        </a:defRPr>
      </a:lvl8pPr>
      <a:lvl9pPr marL="1828754" algn="ctr" rtl="0" fontAlgn="base">
        <a:spcBef>
          <a:spcPct val="0"/>
        </a:spcBef>
        <a:spcAft>
          <a:spcPct val="0"/>
        </a:spcAft>
        <a:defRPr kumimoji="1" sz="4400">
          <a:solidFill>
            <a:schemeClr val="tx2"/>
          </a:solidFill>
          <a:latin typeface="Arial" charset="0"/>
          <a:ea typeface="新細明體" charset="-120"/>
        </a:defRPr>
      </a:lvl9pPr>
    </p:titleStyle>
    <p:bodyStyle>
      <a:lvl1pPr marL="342891" indent="-342891" algn="l" rtl="0" eaLnBrk="0" fontAlgn="base" hangingPunct="0">
        <a:spcBef>
          <a:spcPct val="20000"/>
        </a:spcBef>
        <a:spcAft>
          <a:spcPct val="0"/>
        </a:spcAft>
        <a:buChar char="•"/>
        <a:defRPr kumimoji="1" sz="3200">
          <a:solidFill>
            <a:schemeClr val="tx1"/>
          </a:solidFill>
          <a:latin typeface="+mn-lt"/>
          <a:ea typeface="+mn-ea"/>
          <a:cs typeface="+mn-cs"/>
        </a:defRPr>
      </a:lvl1pPr>
      <a:lvl2pPr marL="742932" indent="-285744" algn="l" rtl="0" eaLnBrk="0" fontAlgn="base" hangingPunct="0">
        <a:spcBef>
          <a:spcPct val="20000"/>
        </a:spcBef>
        <a:spcAft>
          <a:spcPct val="0"/>
        </a:spcAft>
        <a:buChar char="–"/>
        <a:defRPr kumimoji="1" sz="2800">
          <a:solidFill>
            <a:schemeClr val="tx1"/>
          </a:solidFill>
          <a:latin typeface="+mn-lt"/>
          <a:ea typeface="+mn-ea"/>
        </a:defRPr>
      </a:lvl2pPr>
      <a:lvl3pPr marL="1142971" indent="-228594" algn="l" rtl="0" eaLnBrk="0" fontAlgn="base" hangingPunct="0">
        <a:spcBef>
          <a:spcPct val="20000"/>
        </a:spcBef>
        <a:spcAft>
          <a:spcPct val="0"/>
        </a:spcAft>
        <a:buChar char="•"/>
        <a:defRPr kumimoji="1" sz="2400">
          <a:solidFill>
            <a:schemeClr val="tx1"/>
          </a:solidFill>
          <a:latin typeface="+mn-lt"/>
          <a:ea typeface="+mn-ea"/>
        </a:defRPr>
      </a:lvl3pPr>
      <a:lvl4pPr marL="1600160" indent="-228594" algn="l" rtl="0" eaLnBrk="0" fontAlgn="base" hangingPunct="0">
        <a:spcBef>
          <a:spcPct val="20000"/>
        </a:spcBef>
        <a:spcAft>
          <a:spcPct val="0"/>
        </a:spcAft>
        <a:buChar char="–"/>
        <a:defRPr kumimoji="1" sz="2000">
          <a:solidFill>
            <a:schemeClr val="tx1"/>
          </a:solidFill>
          <a:latin typeface="+mn-lt"/>
          <a:ea typeface="+mn-ea"/>
        </a:defRPr>
      </a:lvl4pPr>
      <a:lvl5pPr marL="2057349" indent="-228594" algn="l" rtl="0" eaLnBrk="0" fontAlgn="base" hangingPunct="0">
        <a:spcBef>
          <a:spcPct val="20000"/>
        </a:spcBef>
        <a:spcAft>
          <a:spcPct val="0"/>
        </a:spcAft>
        <a:buChar char="»"/>
        <a:defRPr kumimoji="1" sz="2000">
          <a:solidFill>
            <a:schemeClr val="tx1"/>
          </a:solidFill>
          <a:latin typeface="+mn-lt"/>
          <a:ea typeface="+mn-ea"/>
        </a:defRPr>
      </a:lvl5pPr>
      <a:lvl6pPr marL="2514537" indent="-228594" algn="l" rtl="0" fontAlgn="base">
        <a:spcBef>
          <a:spcPct val="20000"/>
        </a:spcBef>
        <a:spcAft>
          <a:spcPct val="0"/>
        </a:spcAft>
        <a:buChar char="»"/>
        <a:defRPr kumimoji="1" sz="2000">
          <a:solidFill>
            <a:schemeClr val="tx1"/>
          </a:solidFill>
          <a:latin typeface="+mn-lt"/>
          <a:ea typeface="+mn-ea"/>
        </a:defRPr>
      </a:lvl6pPr>
      <a:lvl7pPr marL="2971726" indent="-228594" algn="l" rtl="0" fontAlgn="base">
        <a:spcBef>
          <a:spcPct val="20000"/>
        </a:spcBef>
        <a:spcAft>
          <a:spcPct val="0"/>
        </a:spcAft>
        <a:buChar char="»"/>
        <a:defRPr kumimoji="1" sz="2000">
          <a:solidFill>
            <a:schemeClr val="tx1"/>
          </a:solidFill>
          <a:latin typeface="+mn-lt"/>
          <a:ea typeface="+mn-ea"/>
        </a:defRPr>
      </a:lvl7pPr>
      <a:lvl8pPr marL="3428914" indent="-228594" algn="l" rtl="0" fontAlgn="base">
        <a:spcBef>
          <a:spcPct val="20000"/>
        </a:spcBef>
        <a:spcAft>
          <a:spcPct val="0"/>
        </a:spcAft>
        <a:buChar char="»"/>
        <a:defRPr kumimoji="1" sz="2000">
          <a:solidFill>
            <a:schemeClr val="tx1"/>
          </a:solidFill>
          <a:latin typeface="+mn-lt"/>
          <a:ea typeface="+mn-ea"/>
        </a:defRPr>
      </a:lvl8pPr>
      <a:lvl9pPr marL="3886103" indent="-228594" algn="l" rtl="0" fontAlgn="base">
        <a:spcBef>
          <a:spcPct val="20000"/>
        </a:spcBef>
        <a:spcAft>
          <a:spcPct val="0"/>
        </a:spcAft>
        <a:buChar char="»"/>
        <a:defRPr kumimoji="1" sz="2000">
          <a:solidFill>
            <a:schemeClr val="tx1"/>
          </a:solidFill>
          <a:latin typeface="+mn-lt"/>
          <a:ea typeface="+mn-ea"/>
        </a:defRPr>
      </a:lvl9pPr>
    </p:bodyStyle>
    <p:otherStyle>
      <a:defPPr>
        <a:defRPr lang="zh-TW"/>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123906" name="TextBox 1"/>
          <p:cNvSpPr txBox="1">
            <a:spLocks noChangeArrowheads="1"/>
          </p:cNvSpPr>
          <p:nvPr/>
        </p:nvSpPr>
        <p:spPr bwMode="auto">
          <a:xfrm>
            <a:off x="1524000" y="2372937"/>
            <a:ext cx="9144000" cy="2277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8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rPr>
              <a:t>主日信息</a:t>
            </a:r>
            <a:endParaRPr kumimoji="0" lang="en-US" altLang="zh-TW" sz="8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5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rPr>
              <a:t>Sunday Sermon</a:t>
            </a:r>
            <a:endParaRPr kumimoji="0" lang="en-US" altLang="zh-TW" sz="7200" b="1"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endParaRPr>
          </a:p>
        </p:txBody>
      </p:sp>
    </p:spTree>
    <p:extLst>
      <p:ext uri="{BB962C8B-B14F-4D97-AF65-F5344CB8AC3E}">
        <p14:creationId xmlns:p14="http://schemas.microsoft.com/office/powerpoint/2010/main" val="21281747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121163" y="-1"/>
            <a:ext cx="12313163" cy="6858001"/>
          </a:xfrm>
          <a:prstGeom prst="rect">
            <a:avLst/>
          </a:prstGeom>
        </p:spPr>
      </p:pic>
      <p:sp>
        <p:nvSpPr>
          <p:cNvPr id="3" name="Rectangle 39"/>
          <p:cNvSpPr>
            <a:spLocks noChangeArrowheads="1"/>
          </p:cNvSpPr>
          <p:nvPr/>
        </p:nvSpPr>
        <p:spPr bwMode="auto">
          <a:xfrm>
            <a:off x="1097281" y="9525"/>
            <a:ext cx="9962146" cy="678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2" tIns="45707" rIns="91412" bIns="45707"/>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456919" rtl="0" eaLnBrk="1" fontAlgn="auto" latinLnBrk="0" hangingPunct="1">
              <a:lnSpc>
                <a:spcPct val="100000"/>
              </a:lnSpc>
              <a:spcBef>
                <a:spcPts val="0"/>
              </a:spcBef>
              <a:spcAft>
                <a:spcPts val="0"/>
              </a:spcAft>
              <a:buClrTx/>
              <a:buSzTx/>
              <a:buFontTx/>
              <a:buNone/>
              <a:tabLst/>
              <a:defRPr/>
            </a:pPr>
            <a:endParaRPr kumimoji="1" lang="en-US" altLang="zh-TW"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Charis SIL" panose="02000500060000020004" pitchFamily="2" charset="0"/>
            </a:endParaRPr>
          </a:p>
          <a:p>
            <a:pPr lvl="0" algn="ctr" defTabSz="914400" eaLnBrk="1" hangingPunct="1">
              <a:spcBef>
                <a:spcPct val="0"/>
              </a:spcBef>
              <a:buNone/>
              <a:defRPr/>
            </a:pPr>
            <a:r>
              <a:rPr kumimoji="0" lang="en-US" altLang="zh-TW" sz="4800" b="1" i="0" u="none" strike="noStrike" kern="1200" cap="none" spc="0" normalizeH="0" baseline="0" noProof="0" dirty="0" smtClean="0">
                <a:ln>
                  <a:noFill/>
                </a:ln>
                <a:solidFill>
                  <a:srgbClr val="002060"/>
                </a:solidFill>
                <a:effectLst/>
                <a:uLnTx/>
                <a:uFillTx/>
                <a:latin typeface="Century" panose="02040604050505020304" pitchFamily="18" charset="0"/>
                <a:ea typeface="DFKai-SB" panose="03000509000000000000" pitchFamily="65" charset="-120"/>
                <a:cs typeface="Arial" charset="0"/>
              </a:rPr>
              <a:t> </a:t>
            </a:r>
            <a:r>
              <a:rPr lang="zh-TW" altLang="en-US" sz="6000" b="1" dirty="0">
                <a:solidFill>
                  <a:srgbClr val="002060"/>
                </a:solidFill>
                <a:latin typeface="Century" panose="02040604050505020304" pitchFamily="18" charset="0"/>
                <a:ea typeface="DFKai-SB" panose="03000509000000000000" pitchFamily="65" charset="-120"/>
                <a:cs typeface="Arial" charset="0"/>
              </a:rPr>
              <a:t>得勝有餘的少數 </a:t>
            </a:r>
            <a:endParaRPr lang="en-US" altLang="zh-TW" sz="6000" b="1" dirty="0" smtClean="0">
              <a:solidFill>
                <a:srgbClr val="002060"/>
              </a:solidFill>
              <a:latin typeface="Century" panose="02040604050505020304" pitchFamily="18" charset="0"/>
              <a:ea typeface="DFKai-SB" panose="03000509000000000000" pitchFamily="65" charset="-120"/>
              <a:cs typeface="Arial" charset="0"/>
            </a:endParaRPr>
          </a:p>
          <a:p>
            <a:pPr lvl="0" algn="ctr" defTabSz="914400" eaLnBrk="1" hangingPunct="1">
              <a:spcBef>
                <a:spcPct val="0"/>
              </a:spcBef>
              <a:buNone/>
              <a:defRPr/>
            </a:pPr>
            <a:r>
              <a:rPr lang="en-US" altLang="zh-TW" sz="4000" b="1" dirty="0" smtClean="0">
                <a:solidFill>
                  <a:srgbClr val="002060"/>
                </a:solidFill>
                <a:latin typeface="Century" panose="02040604050505020304" pitchFamily="18" charset="0"/>
                <a:ea typeface="DFKai-SB" panose="03000509000000000000" pitchFamily="65" charset="-120"/>
                <a:cs typeface="Arial" charset="0"/>
              </a:rPr>
              <a:t>  </a:t>
            </a:r>
            <a:r>
              <a:rPr lang="en-US" altLang="zh-TW" sz="3600" b="1" dirty="0" smtClean="0">
                <a:solidFill>
                  <a:srgbClr val="002060"/>
                </a:solidFill>
                <a:latin typeface="Century" panose="02040604050505020304" pitchFamily="18" charset="0"/>
                <a:ea typeface="DFKai-SB" panose="03000509000000000000" pitchFamily="65" charset="-120"/>
                <a:cs typeface="Arial" charset="0"/>
              </a:rPr>
              <a:t>The Victorious Minority</a:t>
            </a:r>
            <a:endParaRPr lang="en-US" altLang="zh-TW" sz="4000" b="1" dirty="0" smtClean="0">
              <a:solidFill>
                <a:srgbClr val="002060"/>
              </a:solidFill>
              <a:latin typeface="Century" panose="02040604050505020304" pitchFamily="18" charset="0"/>
              <a:ea typeface="DFKai-SB" panose="03000509000000000000" pitchFamily="65" charset="-120"/>
              <a:cs typeface="Arial" charset="0"/>
            </a:endParaRPr>
          </a:p>
          <a:p>
            <a:pPr lvl="0" algn="ctr" defTabSz="914400" eaLnBrk="1" hangingPunct="1">
              <a:spcBef>
                <a:spcPct val="0"/>
              </a:spcBef>
              <a:buNone/>
              <a:defRPr/>
            </a:pPr>
            <a:endParaRPr lang="en-US" altLang="zh-TW" sz="4000" b="1" kern="0" dirty="0" smtClean="0">
              <a:solidFill>
                <a:srgbClr val="002060"/>
              </a:solidFill>
              <a:latin typeface="Century" panose="02040604050505020304" pitchFamily="18" charset="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600" b="1" i="0" u="none" strike="noStrike" kern="0" cap="none" spc="0" normalizeH="0" baseline="0" noProof="0" dirty="0" smtClean="0">
                <a:ln>
                  <a:noFill/>
                </a:ln>
                <a:solidFill>
                  <a:srgbClr val="002060"/>
                </a:solidFill>
                <a:effectLst/>
                <a:uLnTx/>
                <a:uFillTx/>
                <a:latin typeface="DFKai-SB" panose="03000509000000000000" pitchFamily="65" charset="-120"/>
                <a:ea typeface="DFKai-SB" panose="03000509000000000000" pitchFamily="65" charset="-120"/>
                <a:cs typeface="Arial" charset="0"/>
              </a:rPr>
              <a:t>  波</a:t>
            </a:r>
            <a:r>
              <a:rPr kumimoji="0" lang="zh-TW" altLang="en-US" sz="36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特蘭靈糧堂</a:t>
            </a:r>
            <a:endParaRPr kumimoji="0" lang="en-US" altLang="zh-TW" sz="36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smtClean="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lang="zh-TW" altLang="en-US" sz="2800" b="1" kern="0" noProof="0" dirty="0" smtClean="0">
                <a:solidFill>
                  <a:srgbClr val="002060"/>
                </a:solidFill>
                <a:latin typeface="Mongolian Baiti" panose="03000500000000000000" pitchFamily="66" charset="0"/>
                <a:ea typeface="新細明體" panose="02020500000000000000" pitchFamily="18" charset="-120"/>
                <a:cs typeface="Mongolian Baiti" panose="03000500000000000000" pitchFamily="66" charset="0"/>
              </a:rPr>
              <a:t>     </a:t>
            </a:r>
            <a:r>
              <a:rPr lang="en-US" altLang="zh-TW" sz="2800" b="1" kern="0" noProof="0" dirty="0" smtClean="0">
                <a:solidFill>
                  <a:srgbClr val="002060"/>
                </a:solidFill>
                <a:latin typeface="Mongolian Baiti" panose="03000500000000000000" pitchFamily="66" charset="0"/>
                <a:ea typeface="新細明體" panose="02020500000000000000" pitchFamily="18" charset="-120"/>
                <a:cs typeface="Mongolian Baiti" panose="03000500000000000000" pitchFamily="66" charset="0"/>
              </a:rPr>
              <a:t>July 2</a:t>
            </a:r>
            <a:r>
              <a:rPr kumimoji="0" lang="en-US" altLang="zh-TW" sz="2800" b="1" i="0" u="none" strike="noStrike" kern="0" cap="none" spc="0" normalizeH="0" baseline="0" noProof="0" dirty="0" smtClean="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2023</a:t>
            </a:r>
            <a:endParaRPr kumimoji="0" lang="en-US" altLang="zh-TW" sz="28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endParaRPr>
          </a:p>
        </p:txBody>
      </p:sp>
    </p:spTree>
    <p:extLst>
      <p:ext uri="{BB962C8B-B14F-4D97-AF65-F5344CB8AC3E}">
        <p14:creationId xmlns:p14="http://schemas.microsoft.com/office/powerpoint/2010/main" val="229712143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53244" y="185287"/>
            <a:ext cx="5501251" cy="58562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659193" y="96460"/>
            <a:ext cx="11113054" cy="6117059"/>
          </a:xfrm>
          <a:prstGeom prst="rect">
            <a:avLst/>
          </a:prstGeom>
        </p:spPr>
        <p:txBody>
          <a:bodyPr wrap="square">
            <a:spAutoFit/>
          </a:bodyPr>
          <a:lstStyle/>
          <a:p>
            <a:pPr lvl="0" defTabSz="914400" eaLnBrk="1" hangingPunct="1">
              <a:defRPr/>
            </a:pPr>
            <a:r>
              <a:rPr lang="zh-TW" altLang="en-US" sz="4000" b="1" dirty="0">
                <a:solidFill>
                  <a:srgbClr val="000000"/>
                </a:solidFill>
                <a:latin typeface="DFKai-SB" pitchFamily="65" charset="-120"/>
                <a:ea typeface="DFKai-SB" pitchFamily="65" charset="-120"/>
                <a:cs typeface="Arial" charset="0"/>
              </a:rPr>
              <a:t>申命記</a:t>
            </a:r>
            <a:r>
              <a:rPr kumimoji="0" lang="zh-TW" altLang="en-US" sz="4000" b="1" i="0" u="none" strike="noStrike" kern="1200" cap="none" spc="0" normalizeH="0" baseline="0" noProof="0" dirty="0" smtClean="0">
                <a:ln>
                  <a:noFill/>
                </a:ln>
                <a:solidFill>
                  <a:srgbClr val="000000"/>
                </a:solidFill>
                <a:effectLst/>
                <a:uLnTx/>
                <a:uFillTx/>
                <a:latin typeface="DFKai-SB" panose="03000509000000000000" pitchFamily="65" charset="-120"/>
                <a:ea typeface="DFKai-SB" panose="03000509000000000000" pitchFamily="65" charset="-120"/>
                <a:cs typeface="+mn-cs"/>
              </a:rPr>
              <a:t> </a:t>
            </a:r>
            <a:r>
              <a:rPr lang="en-US" altLang="zh-TW" sz="3200" b="1" dirty="0" smtClean="0">
                <a:solidFill>
                  <a:srgbClr val="000000"/>
                </a:solidFill>
                <a:latin typeface="Century" panose="02040604050505020304" pitchFamily="18" charset="0"/>
                <a:ea typeface="DFKai-SB" panose="03000509000000000000" pitchFamily="65" charset="-120"/>
              </a:rPr>
              <a:t>Deuteronomy 7:6-7</a:t>
            </a:r>
            <a:endParaRPr kumimoji="0" lang="en-US" altLang="zh-TW" sz="3200" b="1" i="0" u="none" strike="noStrike" kern="1200" cap="none" spc="0" normalizeH="0" baseline="0" noProof="0" dirty="0" smtClean="0">
              <a:ln>
                <a:noFill/>
              </a:ln>
              <a:solidFill>
                <a:srgbClr val="000000"/>
              </a:solidFill>
              <a:effectLst/>
              <a:uLnTx/>
              <a:uFillTx/>
              <a:latin typeface="Century" panose="02040604050505020304" pitchFamily="18" charset="0"/>
              <a:ea typeface="DFKai-SB" panose="03000509000000000000" pitchFamily="65" charset="-12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5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lvl="0" defTabSz="914400" eaLnBrk="1" hangingPunct="1">
              <a:defRPr/>
            </a:pPr>
            <a:r>
              <a:rPr lang="zh-TW" altLang="en-US" sz="4000" b="1" dirty="0">
                <a:solidFill>
                  <a:srgbClr val="FFFFFF"/>
                </a:solidFill>
                <a:latin typeface="DFKai-SB" panose="03000509000000000000" pitchFamily="65" charset="-120"/>
                <a:ea typeface="DFKai-SB" panose="03000509000000000000" pitchFamily="65" charset="-120"/>
              </a:rPr>
              <a:t>因為你歸耶和華─你</a:t>
            </a:r>
            <a:r>
              <a:rPr lang="zh-TW" altLang="en-US" sz="3200" b="1" dirty="0">
                <a:solidFill>
                  <a:srgbClr val="FFFFFF"/>
                </a:solidFill>
                <a:latin typeface="DFKai-SB" panose="03000509000000000000" pitchFamily="65" charset="-120"/>
                <a:ea typeface="DFKai-SB" panose="03000509000000000000" pitchFamily="65" charset="-120"/>
              </a:rPr>
              <a:t>　</a:t>
            </a:r>
            <a:r>
              <a:rPr lang="zh-TW" altLang="en-US" sz="4000" b="1" dirty="0">
                <a:solidFill>
                  <a:srgbClr val="FFFFFF"/>
                </a:solidFill>
                <a:latin typeface="DFKai-SB" panose="03000509000000000000" pitchFamily="65" charset="-120"/>
                <a:ea typeface="DFKai-SB" panose="03000509000000000000" pitchFamily="65" charset="-120"/>
              </a:rPr>
              <a:t>神為聖潔的民；耶和華─你</a:t>
            </a:r>
            <a:r>
              <a:rPr lang="zh-TW" altLang="en-US" sz="3200" b="1" dirty="0">
                <a:solidFill>
                  <a:srgbClr val="FFFFFF"/>
                </a:solidFill>
                <a:latin typeface="DFKai-SB" panose="03000509000000000000" pitchFamily="65" charset="-120"/>
                <a:ea typeface="DFKai-SB" panose="03000509000000000000" pitchFamily="65" charset="-120"/>
              </a:rPr>
              <a:t>　</a:t>
            </a:r>
            <a:r>
              <a:rPr lang="zh-TW" altLang="en-US" sz="4000" b="1" dirty="0">
                <a:solidFill>
                  <a:srgbClr val="FFFFFF"/>
                </a:solidFill>
                <a:latin typeface="DFKai-SB" panose="03000509000000000000" pitchFamily="65" charset="-120"/>
                <a:ea typeface="DFKai-SB" panose="03000509000000000000" pitchFamily="65" charset="-120"/>
              </a:rPr>
              <a:t>神從地上的萬民中揀選你，特作自己的子民。耶和華專愛你們，揀選你們，並非因你們的人數多於別民，原來你們的人數在萬民中是最少的。 </a:t>
            </a: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lvl="0" defTabSz="914400" eaLnBrk="1" hangingPunct="1">
              <a:defRPr/>
            </a:pPr>
            <a:r>
              <a:rPr lang="en-US" sz="2800" b="1" dirty="0">
                <a:solidFill>
                  <a:srgbClr val="FFFFFF"/>
                </a:solidFill>
                <a:latin typeface="Century" panose="02040604050505020304" pitchFamily="18" charset="0"/>
                <a:ea typeface="新細明體"/>
              </a:rPr>
              <a:t>For you are a people holy to the Lord your God. The Lord your God has chosen you out of all the peoples on the face of the earth to be his people, his treasured possession</a:t>
            </a:r>
            <a:r>
              <a:rPr lang="en-US" sz="2800" b="1" dirty="0" smtClean="0">
                <a:solidFill>
                  <a:srgbClr val="FFFFFF"/>
                </a:solidFill>
                <a:latin typeface="Century" panose="02040604050505020304" pitchFamily="18" charset="0"/>
                <a:ea typeface="新細明體"/>
              </a:rPr>
              <a:t>.  The </a:t>
            </a:r>
            <a:r>
              <a:rPr lang="en-US" sz="2800" b="1" dirty="0">
                <a:solidFill>
                  <a:srgbClr val="FFFFFF"/>
                </a:solidFill>
                <a:latin typeface="Century" panose="02040604050505020304" pitchFamily="18" charset="0"/>
                <a:ea typeface="新細明體"/>
              </a:rPr>
              <a:t>Lord did not set his affection on you and choose you because you were more numerous than other peoples, for you were the fewest of all peoples.</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351974584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4653"/>
          </a:xfrm>
          <a:prstGeom prst="rect">
            <a:avLst/>
          </a:prstGeom>
        </p:spPr>
      </p:pic>
      <p:sp>
        <p:nvSpPr>
          <p:cNvPr id="3" name="Rectangle 2"/>
          <p:cNvSpPr/>
          <p:nvPr/>
        </p:nvSpPr>
        <p:spPr>
          <a:xfrm>
            <a:off x="-94053" y="264212"/>
            <a:ext cx="12185034" cy="2893100"/>
          </a:xfrm>
          <a:prstGeom prst="rect">
            <a:avLst/>
          </a:prstGeom>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8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得勝有餘</a:t>
            </a:r>
            <a:r>
              <a:rPr kumimoji="0" lang="zh-TW" altLang="en-US" sz="4800" b="1" i="0" u="sng"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的</a:t>
            </a:r>
            <a:r>
              <a:rPr kumimoji="0" lang="zh-TW" altLang="en-US" sz="48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少數</a:t>
            </a:r>
            <a:r>
              <a:rPr kumimoji="0" lang="zh-TW" altLang="en-US" sz="4400" b="1" i="0" u="sng"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 </a:t>
            </a:r>
            <a:r>
              <a:rPr kumimoji="0" lang="en-US" altLang="zh-TW" sz="3200" b="1" i="0" u="sng"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Victorious Minority </a:t>
            </a: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2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1600200" lvl="2" indent="-685800">
              <a:buFont typeface="Wingdings" panose="05000000000000000000" pitchFamily="2" charset="2"/>
              <a:buChar char="§"/>
              <a:defRPr/>
            </a:pPr>
            <a:r>
              <a:rPr lang="zh-TW" altLang="en-US" sz="4400" b="1" dirty="0">
                <a:solidFill>
                  <a:srgbClr val="FFFFFF"/>
                </a:solidFill>
                <a:latin typeface="DFKai-SB" panose="03000509000000000000" pitchFamily="65" charset="-120"/>
                <a:ea typeface="DFKai-SB" panose="03000509000000000000" pitchFamily="65" charset="-120"/>
              </a:rPr>
              <a:t>把握僅有的</a:t>
            </a:r>
            <a:r>
              <a:rPr kumimoji="0" lang="zh-TW" altLang="en-US"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優勢</a:t>
            </a:r>
            <a:r>
              <a:rPr lang="zh-TW" altLang="en-US" sz="4400" b="1" dirty="0">
                <a:solidFill>
                  <a:srgbClr val="FFFFFF"/>
                </a:solidFill>
                <a:latin typeface="DFKai-SB" panose="03000509000000000000" pitchFamily="65" charset="-120"/>
                <a:ea typeface="DFKai-SB" panose="03000509000000000000" pitchFamily="65" charset="-120"/>
              </a:rPr>
              <a:t> </a:t>
            </a:r>
            <a:r>
              <a:rPr lang="en-US" altLang="zh-TW" sz="3200" b="1" dirty="0" smtClean="0">
                <a:solidFill>
                  <a:srgbClr val="FFFFFF"/>
                </a:solidFill>
                <a:latin typeface="Century" panose="02040604050505020304" pitchFamily="18" charset="0"/>
                <a:ea typeface="DFKai-SB" panose="03000509000000000000" pitchFamily="65" charset="-120"/>
              </a:rPr>
              <a:t>Holding on to competitive</a:t>
            </a:r>
            <a:r>
              <a:rPr kumimoji="0" lang="en-US" altLang="zh-TW" sz="32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 edge </a:t>
            </a:r>
            <a:r>
              <a:rPr kumimoji="0" lang="zh-TW" altLang="en-US" sz="32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 </a:t>
            </a:r>
            <a:endParaRPr kumimoji="0" lang="en-US" altLang="zh-TW" sz="32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endParaRPr>
          </a:p>
          <a:p>
            <a:pPr marL="1600200" marR="0" lvl="2"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
              <a:tabLst/>
              <a:defRPr/>
            </a:pPr>
            <a:endParaRPr kumimoji="0" lang="en-US" altLang="zh-TW" sz="11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endParaRPr>
          </a:p>
          <a:p>
            <a:pPr marL="1600200" marR="0" lvl="2"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
              <a:tabLst/>
              <a:defRPr/>
            </a:pPr>
            <a:endParaRPr kumimoji="0" lang="en-US" altLang="zh-TW" sz="11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endParaRPr>
          </a:p>
          <a:p>
            <a:pPr marL="1600200" lvl="2" indent="-685800">
              <a:buFont typeface="Wingdings" panose="05000000000000000000" pitchFamily="2" charset="2"/>
              <a:buChar char="§"/>
              <a:defRPr/>
            </a:pPr>
            <a:endParaRPr lang="zh-TW" altLang="en-US" sz="4400" b="1" dirty="0">
              <a:solidFill>
                <a:srgbClr val="FFFFFF"/>
              </a:solidFill>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260382869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37569" y="334101"/>
            <a:ext cx="4111363" cy="58562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689856" y="323805"/>
            <a:ext cx="10638254" cy="3162404"/>
          </a:xfrm>
          <a:prstGeom prst="rect">
            <a:avLst/>
          </a:prstGeom>
        </p:spPr>
        <p:txBody>
          <a:bodyPr wrap="square">
            <a:spAutoFit/>
          </a:bodyPr>
          <a:lstStyle/>
          <a:p>
            <a:pPr lvl="0" defTabSz="914400" eaLnBrk="1" hangingPunct="1">
              <a:defRPr/>
            </a:pPr>
            <a:r>
              <a:rPr lang="zh-TW" altLang="en-US" sz="4000" b="1" dirty="0">
                <a:solidFill>
                  <a:srgbClr val="000000"/>
                </a:solidFill>
                <a:latin typeface="DFKai-SB" pitchFamily="65" charset="-120"/>
                <a:ea typeface="DFKai-SB" pitchFamily="65" charset="-120"/>
                <a:cs typeface="Arial" charset="0"/>
              </a:rPr>
              <a:t>士師記</a:t>
            </a:r>
            <a:r>
              <a:rPr kumimoji="0" lang="zh-TW" altLang="en-US" sz="4000" b="1" i="0" u="none" strike="noStrike" kern="1200" cap="none" spc="0" normalizeH="0" baseline="0" noProof="0" dirty="0" smtClean="0">
                <a:ln>
                  <a:noFill/>
                </a:ln>
                <a:solidFill>
                  <a:srgbClr val="000000"/>
                </a:solidFill>
                <a:effectLst/>
                <a:uLnTx/>
                <a:uFillTx/>
                <a:latin typeface="DFKai-SB" panose="03000509000000000000" pitchFamily="65" charset="-120"/>
                <a:ea typeface="DFKai-SB" panose="03000509000000000000" pitchFamily="65" charset="-120"/>
                <a:cs typeface="+mn-cs"/>
              </a:rPr>
              <a:t> </a:t>
            </a:r>
            <a:r>
              <a:rPr lang="en-US" altLang="zh-TW" sz="3200" b="1" dirty="0" smtClean="0">
                <a:solidFill>
                  <a:srgbClr val="000000"/>
                </a:solidFill>
                <a:latin typeface="Century" panose="02040604050505020304" pitchFamily="18" charset="0"/>
                <a:ea typeface="DFKai-SB" panose="03000509000000000000" pitchFamily="65" charset="-120"/>
              </a:rPr>
              <a:t>Judges 6:12</a:t>
            </a:r>
            <a:endParaRPr kumimoji="0" lang="en-US" altLang="zh-TW" sz="3200" b="1" i="0" u="none" strike="noStrike" kern="1200" cap="none" spc="0" normalizeH="0" baseline="0" noProof="0" dirty="0" smtClean="0">
              <a:ln>
                <a:noFill/>
              </a:ln>
              <a:solidFill>
                <a:srgbClr val="000000"/>
              </a:solidFill>
              <a:effectLst/>
              <a:uLnTx/>
              <a:uFillTx/>
              <a:latin typeface="Century" panose="02040604050505020304" pitchFamily="18" charset="0"/>
              <a:ea typeface="DFKai-SB" panose="03000509000000000000" pitchFamily="65" charset="-12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5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lvl="0" defTabSz="914400" eaLnBrk="1" hangingPunct="1">
              <a:defRPr/>
            </a:pPr>
            <a:r>
              <a:rPr lang="zh-TW" altLang="en-US" sz="4000" b="1" dirty="0">
                <a:solidFill>
                  <a:srgbClr val="FFFFFF"/>
                </a:solidFill>
                <a:latin typeface="DFKai-SB" panose="03000509000000000000" pitchFamily="65" charset="-120"/>
                <a:ea typeface="DFKai-SB" panose="03000509000000000000" pitchFamily="65" charset="-120"/>
              </a:rPr>
              <a:t>耶和華的使者向基甸顯現，對他說：「大能的勇士啊，耶和華與你同在！」</a:t>
            </a: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lvl="0" defTabSz="914400" eaLnBrk="1" hangingPunct="1">
              <a:defRPr/>
            </a:pPr>
            <a:r>
              <a:rPr lang="en-US" sz="2800" b="1" dirty="0">
                <a:solidFill>
                  <a:srgbClr val="FFFFFF"/>
                </a:solidFill>
                <a:latin typeface="Century" panose="02040604050505020304" pitchFamily="18" charset="0"/>
                <a:ea typeface="新細明體"/>
              </a:rPr>
              <a:t>When the angel of the Lord appeared to Gideon, he said, “The Lord is with you, mighty warrior.”</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5883511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37569" y="334101"/>
            <a:ext cx="4670454" cy="58562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611481" y="261105"/>
            <a:ext cx="10638254" cy="5239896"/>
          </a:xfrm>
          <a:prstGeom prst="rect">
            <a:avLst/>
          </a:prstGeom>
        </p:spPr>
        <p:txBody>
          <a:bodyPr wrap="square">
            <a:spAutoFit/>
          </a:bodyPr>
          <a:lstStyle/>
          <a:p>
            <a:pPr lvl="0" defTabSz="914400" eaLnBrk="1" hangingPunct="1">
              <a:defRPr/>
            </a:pPr>
            <a:r>
              <a:rPr lang="zh-TW" altLang="en-US" sz="4000" b="1" dirty="0">
                <a:solidFill>
                  <a:srgbClr val="000000"/>
                </a:solidFill>
                <a:latin typeface="DFKai-SB" pitchFamily="65" charset="-120"/>
                <a:ea typeface="DFKai-SB" pitchFamily="65" charset="-120"/>
                <a:cs typeface="Arial" charset="0"/>
              </a:rPr>
              <a:t>士師記</a:t>
            </a:r>
            <a:r>
              <a:rPr kumimoji="0" lang="zh-TW" altLang="en-US" sz="4000" b="1" i="0" u="none" strike="noStrike" kern="1200" cap="none" spc="0" normalizeH="0" baseline="0" noProof="0" dirty="0" smtClean="0">
                <a:ln>
                  <a:noFill/>
                </a:ln>
                <a:solidFill>
                  <a:srgbClr val="000000"/>
                </a:solidFill>
                <a:effectLst/>
                <a:uLnTx/>
                <a:uFillTx/>
                <a:latin typeface="DFKai-SB" panose="03000509000000000000" pitchFamily="65" charset="-120"/>
                <a:ea typeface="DFKai-SB" panose="03000509000000000000" pitchFamily="65" charset="-120"/>
                <a:cs typeface="+mn-cs"/>
              </a:rPr>
              <a:t> </a:t>
            </a:r>
            <a:r>
              <a:rPr lang="en-US" altLang="zh-TW" sz="3200" b="1" dirty="0" smtClean="0">
                <a:solidFill>
                  <a:srgbClr val="000000"/>
                </a:solidFill>
                <a:latin typeface="Century" panose="02040604050505020304" pitchFamily="18" charset="0"/>
                <a:ea typeface="DFKai-SB" panose="03000509000000000000" pitchFamily="65" charset="-120"/>
              </a:rPr>
              <a:t>Judges 6:15-16</a:t>
            </a:r>
            <a:endParaRPr kumimoji="0" lang="en-US" altLang="zh-TW" sz="3200" b="1" i="0" u="none" strike="noStrike" kern="1200" cap="none" spc="0" normalizeH="0" baseline="0" noProof="0" dirty="0" smtClean="0">
              <a:ln>
                <a:noFill/>
              </a:ln>
              <a:solidFill>
                <a:srgbClr val="000000"/>
              </a:solidFill>
              <a:effectLst/>
              <a:uLnTx/>
              <a:uFillTx/>
              <a:latin typeface="Century" panose="02040604050505020304" pitchFamily="18" charset="0"/>
              <a:ea typeface="DFKai-SB" panose="03000509000000000000" pitchFamily="65" charset="-12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5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lvl="0" defTabSz="914400" eaLnBrk="1" hangingPunct="1">
              <a:defRPr/>
            </a:pPr>
            <a:r>
              <a:rPr lang="zh-TW" altLang="en-US" sz="4000" b="1" dirty="0">
                <a:solidFill>
                  <a:srgbClr val="FFFFFF"/>
                </a:solidFill>
                <a:latin typeface="DFKai-SB" panose="03000509000000000000" pitchFamily="65" charset="-120"/>
                <a:ea typeface="DFKai-SB" panose="03000509000000000000" pitchFamily="65" charset="-120"/>
              </a:rPr>
              <a:t>基甸說：「主啊，我有何能拯救以色列人呢？我家在瑪拿西支派中是至貧窮的</a:t>
            </a:r>
            <a:r>
              <a:rPr lang="zh-TW" altLang="en-US" sz="4000" b="1" dirty="0" smtClean="0">
                <a:solidFill>
                  <a:srgbClr val="FFFFFF"/>
                </a:solidFill>
                <a:latin typeface="DFKai-SB" panose="03000509000000000000" pitchFamily="65" charset="-120"/>
                <a:ea typeface="DFKai-SB" panose="03000509000000000000" pitchFamily="65" charset="-120"/>
              </a:rPr>
              <a:t>。</a:t>
            </a:r>
            <a:r>
              <a:rPr lang="zh-TW" altLang="en-US" sz="2000" b="1" dirty="0" smtClean="0">
                <a:solidFill>
                  <a:srgbClr val="FFFFFF"/>
                </a:solidFill>
                <a:latin typeface="DFKai-SB" panose="03000509000000000000" pitchFamily="65" charset="-120"/>
                <a:ea typeface="DFKai-SB" panose="03000509000000000000" pitchFamily="65" charset="-120"/>
              </a:rPr>
              <a:t> </a:t>
            </a:r>
            <a:r>
              <a:rPr lang="zh-TW" altLang="en-US" sz="4000" b="1" dirty="0" smtClean="0">
                <a:solidFill>
                  <a:srgbClr val="FFFFFF"/>
                </a:solidFill>
                <a:latin typeface="DFKai-SB" panose="03000509000000000000" pitchFamily="65" charset="-120"/>
                <a:ea typeface="DFKai-SB" panose="03000509000000000000" pitchFamily="65" charset="-120"/>
              </a:rPr>
              <a:t>我</a:t>
            </a:r>
            <a:r>
              <a:rPr lang="zh-TW" altLang="en-US" sz="4000" b="1" dirty="0">
                <a:solidFill>
                  <a:srgbClr val="FFFFFF"/>
                </a:solidFill>
                <a:latin typeface="DFKai-SB" panose="03000509000000000000" pitchFamily="65" charset="-120"/>
                <a:ea typeface="DFKai-SB" panose="03000509000000000000" pitchFamily="65" charset="-120"/>
              </a:rPr>
              <a:t>在我父家是至微小的。</a:t>
            </a:r>
            <a:r>
              <a:rPr lang="zh-TW" altLang="en-US" sz="4000" b="1" dirty="0" smtClean="0">
                <a:solidFill>
                  <a:srgbClr val="FFFFFF"/>
                </a:solidFill>
                <a:latin typeface="DFKai-SB" panose="03000509000000000000" pitchFamily="65" charset="-120"/>
                <a:ea typeface="DFKai-SB" panose="03000509000000000000" pitchFamily="65" charset="-120"/>
              </a:rPr>
              <a:t>」耶</a:t>
            </a:r>
            <a:r>
              <a:rPr lang="zh-TW" altLang="en-US" sz="4000" b="1" dirty="0">
                <a:solidFill>
                  <a:srgbClr val="FFFFFF"/>
                </a:solidFill>
                <a:latin typeface="DFKai-SB" panose="03000509000000000000" pitchFamily="65" charset="-120"/>
                <a:ea typeface="DFKai-SB" panose="03000509000000000000" pitchFamily="65" charset="-120"/>
              </a:rPr>
              <a:t>和華對他說：「我與你同在，你就必擊打米甸人，如擊打一人一樣。」</a:t>
            </a: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lvl="0" defTabSz="914400" eaLnBrk="1" hangingPunct="1">
              <a:defRPr/>
            </a:pPr>
            <a:r>
              <a:rPr lang="en-US" sz="2800" b="1" dirty="0" smtClean="0">
                <a:solidFill>
                  <a:srgbClr val="FFFFFF"/>
                </a:solidFill>
                <a:latin typeface="Century" panose="02040604050505020304" pitchFamily="18" charset="0"/>
                <a:ea typeface="新細明體"/>
              </a:rPr>
              <a:t>“</a:t>
            </a:r>
            <a:r>
              <a:rPr lang="en-US" sz="2800" b="1" dirty="0">
                <a:solidFill>
                  <a:srgbClr val="FFFFFF"/>
                </a:solidFill>
                <a:latin typeface="Century" panose="02040604050505020304" pitchFamily="18" charset="0"/>
                <a:ea typeface="新細明體"/>
              </a:rPr>
              <a:t>Pardon me, my lord,” Gideon replied, “but how can I save Israel? My clan is the weakest in Manasseh, and I am the least in my family</a:t>
            </a:r>
            <a:r>
              <a:rPr lang="en-US" sz="2800" b="1" dirty="0" smtClean="0">
                <a:solidFill>
                  <a:srgbClr val="FFFFFF"/>
                </a:solidFill>
                <a:latin typeface="Century" panose="02040604050505020304" pitchFamily="18" charset="0"/>
                <a:ea typeface="新細明體"/>
              </a:rPr>
              <a:t>.”  </a:t>
            </a:r>
            <a:r>
              <a:rPr lang="en-US" sz="2800" b="1" dirty="0">
                <a:solidFill>
                  <a:srgbClr val="FFFFFF"/>
                </a:solidFill>
                <a:latin typeface="Century" panose="02040604050505020304" pitchFamily="18" charset="0"/>
                <a:ea typeface="新細明體"/>
              </a:rPr>
              <a:t>The Lord answered, “I will be with you, and you will strike down all the Midianites, leaving none alive.”</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12079202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37569" y="334101"/>
            <a:ext cx="5318372" cy="58562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634925" y="255880"/>
            <a:ext cx="10842032" cy="5655394"/>
          </a:xfrm>
          <a:prstGeom prst="rect">
            <a:avLst/>
          </a:prstGeom>
        </p:spPr>
        <p:txBody>
          <a:bodyPr wrap="square">
            <a:spAutoFit/>
          </a:bodyPr>
          <a:lstStyle/>
          <a:p>
            <a:pPr lvl="0" defTabSz="914400" eaLnBrk="1" hangingPunct="1">
              <a:defRPr/>
            </a:pPr>
            <a:r>
              <a:rPr lang="zh-TW" altLang="en-US" sz="4000" b="1" dirty="0">
                <a:solidFill>
                  <a:srgbClr val="000000"/>
                </a:solidFill>
                <a:latin typeface="DFKai-SB" pitchFamily="65" charset="-120"/>
                <a:ea typeface="DFKai-SB" pitchFamily="65" charset="-120"/>
                <a:cs typeface="Arial" charset="0"/>
              </a:rPr>
              <a:t>列王紀下</a:t>
            </a:r>
            <a:r>
              <a:rPr kumimoji="0" lang="zh-TW" altLang="en-US" sz="3200" b="1" i="0" u="none" strike="noStrike" kern="1200" cap="none" spc="0" normalizeH="0" baseline="0" noProof="0" dirty="0" smtClean="0">
                <a:ln>
                  <a:noFill/>
                </a:ln>
                <a:solidFill>
                  <a:srgbClr val="000000"/>
                </a:solidFill>
                <a:effectLst/>
                <a:uLnTx/>
                <a:uFillTx/>
                <a:latin typeface="DFKai-SB" panose="03000509000000000000" pitchFamily="65" charset="-120"/>
                <a:ea typeface="DFKai-SB" panose="03000509000000000000" pitchFamily="65" charset="-120"/>
                <a:cs typeface="+mn-cs"/>
              </a:rPr>
              <a:t> </a:t>
            </a:r>
            <a:r>
              <a:rPr lang="en-US" altLang="zh-TW" sz="3200" b="1" dirty="0" smtClean="0">
                <a:solidFill>
                  <a:srgbClr val="000000"/>
                </a:solidFill>
                <a:latin typeface="Century" panose="02040604050505020304" pitchFamily="18" charset="0"/>
                <a:ea typeface="DFKai-SB" panose="03000509000000000000" pitchFamily="65" charset="-120"/>
              </a:rPr>
              <a:t>2 Kings 6:15-16</a:t>
            </a:r>
            <a:endParaRPr kumimoji="0" lang="en-US" altLang="zh-TW" sz="3200" b="1" i="0" u="none" strike="noStrike" kern="1200" cap="none" spc="0" normalizeH="0" baseline="0" noProof="0" dirty="0" smtClean="0">
              <a:ln>
                <a:noFill/>
              </a:ln>
              <a:solidFill>
                <a:srgbClr val="000000"/>
              </a:solidFill>
              <a:effectLst/>
              <a:uLnTx/>
              <a:uFillTx/>
              <a:latin typeface="Century" panose="02040604050505020304" pitchFamily="18" charset="0"/>
              <a:ea typeface="DFKai-SB" panose="03000509000000000000" pitchFamily="65" charset="-12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5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lvl="0" defTabSz="914400" eaLnBrk="1" hangingPunct="1">
              <a:defRPr/>
            </a:pPr>
            <a:r>
              <a:rPr lang="zh-TW" altLang="en-US" sz="4000" b="1" dirty="0">
                <a:solidFill>
                  <a:srgbClr val="FFFFFF"/>
                </a:solidFill>
                <a:latin typeface="DFKai-SB" panose="03000509000000000000" pitchFamily="65" charset="-120"/>
                <a:ea typeface="DFKai-SB" panose="03000509000000000000" pitchFamily="65" charset="-120"/>
              </a:rPr>
              <a:t>神人的僕人清早起來出去，看見車馬軍兵圍困了城</a:t>
            </a:r>
            <a:r>
              <a:rPr lang="zh-TW" altLang="en-US" sz="4000" b="1" dirty="0" smtClean="0">
                <a:solidFill>
                  <a:srgbClr val="FFFFFF"/>
                </a:solidFill>
                <a:latin typeface="DFKai-SB" panose="03000509000000000000" pitchFamily="65" charset="-120"/>
                <a:ea typeface="DFKai-SB" panose="03000509000000000000" pitchFamily="65" charset="-120"/>
              </a:rPr>
              <a:t>。</a:t>
            </a:r>
            <a:r>
              <a:rPr lang="zh-TW" altLang="en-US" sz="2400" b="1" dirty="0" smtClean="0">
                <a:solidFill>
                  <a:srgbClr val="FFFFFF"/>
                </a:solidFill>
                <a:latin typeface="DFKai-SB" panose="03000509000000000000" pitchFamily="65" charset="-120"/>
                <a:ea typeface="DFKai-SB" panose="03000509000000000000" pitchFamily="65" charset="-120"/>
              </a:rPr>
              <a:t> </a:t>
            </a:r>
            <a:r>
              <a:rPr lang="zh-TW" altLang="en-US" sz="4000" b="1" dirty="0" smtClean="0">
                <a:solidFill>
                  <a:srgbClr val="FFFFFF"/>
                </a:solidFill>
                <a:latin typeface="DFKai-SB" panose="03000509000000000000" pitchFamily="65" charset="-120"/>
                <a:ea typeface="DFKai-SB" panose="03000509000000000000" pitchFamily="65" charset="-120"/>
              </a:rPr>
              <a:t>僕</a:t>
            </a:r>
            <a:r>
              <a:rPr lang="zh-TW" altLang="en-US" sz="4000" b="1" dirty="0">
                <a:solidFill>
                  <a:srgbClr val="FFFFFF"/>
                </a:solidFill>
                <a:latin typeface="DFKai-SB" panose="03000509000000000000" pitchFamily="65" charset="-120"/>
                <a:ea typeface="DFKai-SB" panose="03000509000000000000" pitchFamily="65" charset="-120"/>
              </a:rPr>
              <a:t>人對神人說：「哀哉！我主啊，我們怎樣行才好呢？</a:t>
            </a:r>
            <a:r>
              <a:rPr lang="zh-TW" altLang="en-US" sz="4000" b="1" dirty="0" smtClean="0">
                <a:solidFill>
                  <a:srgbClr val="FFFFFF"/>
                </a:solidFill>
                <a:latin typeface="DFKai-SB" panose="03000509000000000000" pitchFamily="65" charset="-120"/>
                <a:ea typeface="DFKai-SB" panose="03000509000000000000" pitchFamily="65" charset="-120"/>
              </a:rPr>
              <a:t>」</a:t>
            </a:r>
            <a:r>
              <a:rPr lang="en-US" altLang="zh-TW" sz="4000" b="1" dirty="0" smtClean="0">
                <a:solidFill>
                  <a:srgbClr val="FFFFFF"/>
                </a:solidFill>
                <a:latin typeface="DFKai-SB" panose="03000509000000000000" pitchFamily="65" charset="-120"/>
                <a:ea typeface="DFKai-SB" panose="03000509000000000000" pitchFamily="65" charset="-120"/>
              </a:rPr>
              <a:t> </a:t>
            </a:r>
            <a:r>
              <a:rPr lang="zh-TW" altLang="en-US" sz="4000" b="1" dirty="0">
                <a:solidFill>
                  <a:srgbClr val="FFFFFF"/>
                </a:solidFill>
                <a:latin typeface="DFKai-SB" panose="03000509000000000000" pitchFamily="65" charset="-120"/>
                <a:ea typeface="DFKai-SB" panose="03000509000000000000" pitchFamily="65" charset="-120"/>
              </a:rPr>
              <a:t>神人說：「不要懼怕</a:t>
            </a:r>
            <a:r>
              <a:rPr lang="zh-TW" altLang="en-US" sz="4000" b="1" dirty="0" smtClean="0">
                <a:solidFill>
                  <a:srgbClr val="FFFFFF"/>
                </a:solidFill>
                <a:latin typeface="DFKai-SB" panose="03000509000000000000" pitchFamily="65" charset="-120"/>
                <a:ea typeface="DFKai-SB" panose="03000509000000000000" pitchFamily="65" charset="-120"/>
              </a:rPr>
              <a:t>！ 與</a:t>
            </a:r>
            <a:r>
              <a:rPr lang="zh-TW" altLang="en-US" sz="4000" b="1" dirty="0">
                <a:solidFill>
                  <a:srgbClr val="FFFFFF"/>
                </a:solidFill>
                <a:latin typeface="DFKai-SB" panose="03000509000000000000" pitchFamily="65" charset="-120"/>
                <a:ea typeface="DFKai-SB" panose="03000509000000000000" pitchFamily="65" charset="-120"/>
              </a:rPr>
              <a:t>我們同在的比與他們同在的更多。」</a:t>
            </a: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lvl="0" defTabSz="914400" eaLnBrk="1" hangingPunct="1">
              <a:defRPr/>
            </a:pPr>
            <a:r>
              <a:rPr lang="en-US" sz="2800" b="1" dirty="0">
                <a:solidFill>
                  <a:srgbClr val="FFFFFF"/>
                </a:solidFill>
                <a:latin typeface="Century" panose="02040604050505020304" pitchFamily="18" charset="0"/>
                <a:ea typeface="新細明體"/>
              </a:rPr>
              <a:t>When the servant of the man of God got up and went out early the next morning, an army with horses and chariots had surrounded the city. “Oh no, my lord! What shall we do?” the servant asked</a:t>
            </a:r>
            <a:r>
              <a:rPr lang="en-US" sz="2800" b="1" dirty="0" smtClean="0">
                <a:solidFill>
                  <a:srgbClr val="FFFFFF"/>
                </a:solidFill>
                <a:latin typeface="Century" panose="02040604050505020304" pitchFamily="18" charset="0"/>
                <a:ea typeface="新細明體"/>
              </a:rPr>
              <a:t>.  </a:t>
            </a:r>
            <a:r>
              <a:rPr lang="en-US" sz="2800" b="1" dirty="0">
                <a:solidFill>
                  <a:srgbClr val="FFFFFF"/>
                </a:solidFill>
                <a:latin typeface="Century" panose="02040604050505020304" pitchFamily="18" charset="0"/>
                <a:ea typeface="新細明體"/>
              </a:rPr>
              <a:t>“Don’t be afraid,” the prophet answered. “Those who are with us are more than those who are with them.”</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426129008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37569" y="334101"/>
            <a:ext cx="5950614" cy="58562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674043" y="276830"/>
            <a:ext cx="10471187" cy="5209118"/>
          </a:xfrm>
          <a:prstGeom prst="rect">
            <a:avLst/>
          </a:prstGeom>
        </p:spPr>
        <p:txBody>
          <a:bodyPr wrap="square">
            <a:spAutoFit/>
          </a:bodyPr>
          <a:lstStyle/>
          <a:p>
            <a:pPr lvl="0" defTabSz="914400" eaLnBrk="1" hangingPunct="1">
              <a:defRPr/>
            </a:pPr>
            <a:r>
              <a:rPr lang="zh-TW" altLang="en-US" sz="4000" b="1" dirty="0">
                <a:solidFill>
                  <a:srgbClr val="000000"/>
                </a:solidFill>
                <a:latin typeface="DFKai-SB" pitchFamily="65" charset="-120"/>
                <a:ea typeface="DFKai-SB" pitchFamily="65" charset="-120"/>
                <a:cs typeface="Arial" charset="0"/>
              </a:rPr>
              <a:t>歷代志下</a:t>
            </a:r>
            <a:r>
              <a:rPr kumimoji="0" lang="zh-TW" altLang="en-US" sz="3200" b="1" i="0" u="none" strike="noStrike" kern="1200" cap="none" spc="0" normalizeH="0" baseline="0" noProof="0" dirty="0" smtClean="0">
                <a:ln>
                  <a:noFill/>
                </a:ln>
                <a:solidFill>
                  <a:srgbClr val="000000"/>
                </a:solidFill>
                <a:effectLst/>
                <a:uLnTx/>
                <a:uFillTx/>
                <a:latin typeface="DFKai-SB" panose="03000509000000000000" pitchFamily="65" charset="-120"/>
                <a:ea typeface="DFKai-SB" panose="03000509000000000000" pitchFamily="65" charset="-120"/>
                <a:cs typeface="+mn-cs"/>
              </a:rPr>
              <a:t> </a:t>
            </a:r>
            <a:r>
              <a:rPr lang="en-US" altLang="zh-TW" sz="3200" b="1" dirty="0" smtClean="0">
                <a:solidFill>
                  <a:srgbClr val="000000"/>
                </a:solidFill>
                <a:latin typeface="Century" panose="02040604050505020304" pitchFamily="18" charset="0"/>
                <a:ea typeface="DFKai-SB" panose="03000509000000000000" pitchFamily="65" charset="-120"/>
              </a:rPr>
              <a:t>2 Chronicles 20:17</a:t>
            </a:r>
            <a:endParaRPr kumimoji="0" lang="en-US" altLang="zh-TW" sz="3200" b="1" i="0" u="none" strike="noStrike" kern="1200" cap="none" spc="0" normalizeH="0" baseline="0" noProof="0" dirty="0" smtClean="0">
              <a:ln>
                <a:noFill/>
              </a:ln>
              <a:solidFill>
                <a:srgbClr val="000000"/>
              </a:solidFill>
              <a:effectLst/>
              <a:uLnTx/>
              <a:uFillTx/>
              <a:latin typeface="Century" panose="02040604050505020304" pitchFamily="18" charset="0"/>
              <a:ea typeface="DFKai-SB" panose="03000509000000000000" pitchFamily="65" charset="-12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5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lvl="0" defTabSz="914400" eaLnBrk="1" hangingPunct="1">
              <a:defRPr/>
            </a:pPr>
            <a:r>
              <a:rPr lang="zh-TW" altLang="en-US" sz="4000" b="1" dirty="0" smtClean="0">
                <a:solidFill>
                  <a:srgbClr val="FFFFFF"/>
                </a:solidFill>
                <a:latin typeface="DFKai-SB" panose="03000509000000000000" pitchFamily="65" charset="-120"/>
                <a:ea typeface="DFKai-SB" panose="03000509000000000000" pitchFamily="65" charset="-120"/>
              </a:rPr>
              <a:t>猶</a:t>
            </a:r>
            <a:r>
              <a:rPr lang="zh-TW" altLang="en-US" sz="4000" b="1" dirty="0">
                <a:solidFill>
                  <a:srgbClr val="FFFFFF"/>
                </a:solidFill>
                <a:latin typeface="DFKai-SB" panose="03000509000000000000" pitchFamily="65" charset="-120"/>
                <a:ea typeface="DFKai-SB" panose="03000509000000000000" pitchFamily="65" charset="-120"/>
              </a:rPr>
              <a:t>大和耶路撒冷人哪，這次你們不要爭戰，要擺陣站著，看耶和華為你們施行拯救</a:t>
            </a:r>
            <a:r>
              <a:rPr lang="zh-TW" altLang="en-US" sz="4000" b="1" dirty="0" smtClean="0">
                <a:solidFill>
                  <a:srgbClr val="FFFFFF"/>
                </a:solidFill>
                <a:latin typeface="DFKai-SB" panose="03000509000000000000" pitchFamily="65" charset="-120"/>
                <a:ea typeface="DFKai-SB" panose="03000509000000000000" pitchFamily="65" charset="-120"/>
              </a:rPr>
              <a:t>。</a:t>
            </a:r>
            <a:r>
              <a:rPr lang="zh-TW" altLang="en-US" sz="2800" b="1" dirty="0" smtClean="0">
                <a:solidFill>
                  <a:srgbClr val="FFFFFF"/>
                </a:solidFill>
                <a:latin typeface="DFKai-SB" panose="03000509000000000000" pitchFamily="65" charset="-120"/>
                <a:ea typeface="DFKai-SB" panose="03000509000000000000" pitchFamily="65" charset="-120"/>
              </a:rPr>
              <a:t> </a:t>
            </a:r>
            <a:r>
              <a:rPr lang="zh-TW" altLang="en-US" sz="4000" b="1" dirty="0" smtClean="0">
                <a:solidFill>
                  <a:srgbClr val="FFFFFF"/>
                </a:solidFill>
                <a:latin typeface="DFKai-SB" panose="03000509000000000000" pitchFamily="65" charset="-120"/>
                <a:ea typeface="DFKai-SB" panose="03000509000000000000" pitchFamily="65" charset="-120"/>
              </a:rPr>
              <a:t>不</a:t>
            </a:r>
            <a:r>
              <a:rPr lang="zh-TW" altLang="en-US" sz="4000" b="1" dirty="0">
                <a:solidFill>
                  <a:srgbClr val="FFFFFF"/>
                </a:solidFill>
                <a:latin typeface="DFKai-SB" panose="03000509000000000000" pitchFamily="65" charset="-120"/>
                <a:ea typeface="DFKai-SB" panose="03000509000000000000" pitchFamily="65" charset="-120"/>
              </a:rPr>
              <a:t>要恐懼，也不要驚惶</a:t>
            </a:r>
            <a:r>
              <a:rPr lang="zh-TW" altLang="en-US" sz="4000" b="1" dirty="0" smtClean="0">
                <a:solidFill>
                  <a:srgbClr val="FFFFFF"/>
                </a:solidFill>
                <a:latin typeface="DFKai-SB" panose="03000509000000000000" pitchFamily="65" charset="-120"/>
                <a:ea typeface="DFKai-SB" panose="03000509000000000000" pitchFamily="65" charset="-120"/>
              </a:rPr>
              <a:t>。 明</a:t>
            </a:r>
            <a:r>
              <a:rPr lang="zh-TW" altLang="en-US" sz="4000" b="1" dirty="0">
                <a:solidFill>
                  <a:srgbClr val="FFFFFF"/>
                </a:solidFill>
                <a:latin typeface="DFKai-SB" panose="03000509000000000000" pitchFamily="65" charset="-120"/>
                <a:ea typeface="DFKai-SB" panose="03000509000000000000" pitchFamily="65" charset="-120"/>
              </a:rPr>
              <a:t>日當出去迎敵，因為耶和華與你們同在</a:t>
            </a:r>
            <a:r>
              <a:rPr lang="zh-TW" altLang="en-US" sz="4000" b="1" dirty="0" smtClean="0">
                <a:solidFill>
                  <a:srgbClr val="FFFFFF"/>
                </a:solidFill>
                <a:latin typeface="DFKai-SB" panose="03000509000000000000" pitchFamily="65" charset="-120"/>
                <a:ea typeface="DFKai-SB" panose="03000509000000000000" pitchFamily="65" charset="-120"/>
              </a:rPr>
              <a:t>。</a:t>
            </a: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lvl="0" defTabSz="914400" eaLnBrk="1" hangingPunct="1">
              <a:defRPr/>
            </a:pPr>
            <a:r>
              <a:rPr lang="en-US" sz="2800" b="1" dirty="0">
                <a:solidFill>
                  <a:srgbClr val="FFFFFF"/>
                </a:solidFill>
                <a:latin typeface="Century" panose="02040604050505020304" pitchFamily="18" charset="0"/>
                <a:ea typeface="新細明體"/>
              </a:rPr>
              <a:t>You will not have to fight this battle. Take up your positions; stand firm and see the deliverance the Lord will give you, Judah and Jerusalem. Do not be afraid; do not be discouraged. Go out to face them tomorrow, and the Lord will be with you.</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61449781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605042" y="164915"/>
            <a:ext cx="7065468" cy="657845"/>
          </a:xfrm>
          <a:prstGeom prst="rect">
            <a:avLst/>
          </a:prstGeom>
        </p:spPr>
      </p:pic>
      <p:sp>
        <p:nvSpPr>
          <p:cNvPr id="2" name="Rectangle 1"/>
          <p:cNvSpPr/>
          <p:nvPr/>
        </p:nvSpPr>
        <p:spPr>
          <a:xfrm>
            <a:off x="605042" y="91763"/>
            <a:ext cx="11129553" cy="6232475"/>
          </a:xfrm>
          <a:prstGeom prst="rect">
            <a:avLst/>
          </a:prstGeom>
        </p:spPr>
        <p:txBody>
          <a:bodyPr wrap="square">
            <a:spAutoFit/>
          </a:bodyPr>
          <a:lstStyle/>
          <a:p>
            <a:pPr marL="0" marR="0" lvl="0" indent="0" algn="l" defTabSz="914377"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2060"/>
                </a:solidFill>
                <a:effectLst/>
                <a:uLnTx/>
                <a:uFillTx/>
                <a:latin typeface="DFKai-SB" pitchFamily="65" charset="-120"/>
                <a:ea typeface="DFKai-SB" pitchFamily="65" charset="-120"/>
                <a:cs typeface="Arial" charset="0"/>
                <a:sym typeface="Arial"/>
              </a:rPr>
              <a:t>哥林多前書</a:t>
            </a:r>
            <a:r>
              <a:rPr kumimoji="1" lang="zh-TW" altLang="en-US" sz="1100" b="1" i="0" u="none" strike="noStrike" kern="1200" cap="none" spc="0" normalizeH="0" baseline="0" noProof="0" dirty="0">
                <a:ln>
                  <a:noFill/>
                </a:ln>
                <a:solidFill>
                  <a:srgbClr val="002060"/>
                </a:solidFill>
                <a:effectLst/>
                <a:uLnTx/>
                <a:uFillTx/>
                <a:latin typeface="DFKai-SB" pitchFamily="65" charset="-120"/>
                <a:ea typeface="DFKai-SB" pitchFamily="65" charset="-120"/>
                <a:cs typeface="Arial" charset="0"/>
                <a:sym typeface="Arial"/>
              </a:rPr>
              <a:t> </a:t>
            </a:r>
            <a:r>
              <a:rPr kumimoji="0" lang="zh-TW" altLang="en-US" sz="1400" b="0" i="0" u="none" strike="noStrike" kern="1200" cap="none" spc="0" normalizeH="0" baseline="0" noProof="0" dirty="0">
                <a:ln>
                  <a:noFill/>
                </a:ln>
                <a:solidFill>
                  <a:srgbClr val="002060"/>
                </a:solidFill>
                <a:effectLst/>
                <a:uLnTx/>
                <a:uFillTx/>
                <a:latin typeface="DFKai-SB" pitchFamily="65" charset="-120"/>
                <a:ea typeface="DFKai-SB" pitchFamily="65" charset="-120"/>
                <a:cs typeface="Arial" charset="0"/>
                <a:sym typeface="Arial"/>
              </a:rPr>
              <a:t> </a:t>
            </a:r>
            <a:r>
              <a:rPr kumimoji="0"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sym typeface="Arial"/>
              </a:rPr>
              <a:t>1</a:t>
            </a:r>
            <a:r>
              <a:rPr kumimoji="0" lang="zh-TW" altLang="en-US" sz="3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sym typeface="Arial"/>
              </a:rPr>
              <a:t> </a:t>
            </a:r>
            <a:r>
              <a:rPr kumimoji="0"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sym typeface="Arial"/>
              </a:rPr>
              <a:t>Corinthians </a:t>
            </a:r>
            <a:r>
              <a:rPr kumimoji="0" lang="en-US" altLang="zh-TW" sz="3200" b="1" i="0" u="none" strike="noStrike" kern="1200" cap="none" spc="0" normalizeH="0" baseline="0" noProof="0" dirty="0" smtClean="0">
                <a:ln>
                  <a:noFill/>
                </a:ln>
                <a:solidFill>
                  <a:srgbClr val="002060"/>
                </a:solidFill>
                <a:effectLst/>
                <a:uLnTx/>
                <a:uFillTx/>
                <a:latin typeface="Century" panose="02040604050505020304" pitchFamily="18" charset="0"/>
                <a:ea typeface="DFKai-SB" pitchFamily="65" charset="-120"/>
                <a:cs typeface="Arial" charset="0"/>
                <a:sym typeface="Arial"/>
              </a:rPr>
              <a:t>1:27-29</a:t>
            </a:r>
          </a:p>
          <a:p>
            <a:pPr marL="0" marR="0" lvl="0" indent="0" algn="l" defTabSz="914377" rtl="0" eaLnBrk="1" fontAlgn="base" latinLnBrk="0" hangingPunct="1">
              <a:lnSpc>
                <a:spcPct val="100000"/>
              </a:lnSpc>
              <a:spcBef>
                <a:spcPct val="0"/>
              </a:spcBef>
              <a:spcAft>
                <a:spcPct val="0"/>
              </a:spcAft>
              <a:buClrTx/>
              <a:buSzTx/>
              <a:buFontTx/>
              <a:buNone/>
              <a:tabLst/>
              <a:defRPr/>
            </a:pPr>
            <a:endParaRPr kumimoji="1" lang="en-US" altLang="zh-TW" sz="1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sym typeface="Arial"/>
            </a:endParaRPr>
          </a:p>
          <a:p>
            <a:pPr lvl="0" defTabSz="914377" eaLnBrk="1" hangingPunct="1">
              <a:defRPr/>
            </a:pPr>
            <a:r>
              <a:rPr kumimoji="1" lang="zh-TW" altLang="en-US" sz="4000" b="1" dirty="0" smtClean="0">
                <a:solidFill>
                  <a:srgbClr val="FFFFFF"/>
                </a:solidFill>
                <a:latin typeface="DFKai-SB" panose="03000509000000000000" pitchFamily="65" charset="-120"/>
                <a:ea typeface="DFKai-SB" panose="03000509000000000000" pitchFamily="65" charset="-120"/>
                <a:cs typeface="Arial"/>
                <a:sym typeface="Arial"/>
              </a:rPr>
              <a:t>神</a:t>
            </a:r>
            <a:r>
              <a:rPr kumimoji="1" lang="zh-TW" altLang="en-US" sz="4000" b="1" dirty="0">
                <a:solidFill>
                  <a:srgbClr val="FFFFFF"/>
                </a:solidFill>
                <a:latin typeface="DFKai-SB" panose="03000509000000000000" pitchFamily="65" charset="-120"/>
                <a:ea typeface="DFKai-SB" panose="03000509000000000000" pitchFamily="65" charset="-120"/>
                <a:cs typeface="Arial"/>
                <a:sym typeface="Arial"/>
              </a:rPr>
              <a:t>卻揀選了世上愚拙的，叫有智慧的羞愧；又揀選了世上軟弱的，叫那強壯的羞愧</a:t>
            </a:r>
            <a:r>
              <a:rPr kumimoji="1" lang="zh-TW" altLang="en-US" sz="4000" b="1" dirty="0" smtClean="0">
                <a:solidFill>
                  <a:srgbClr val="FFFFFF"/>
                </a:solidFill>
                <a:latin typeface="DFKai-SB" panose="03000509000000000000" pitchFamily="65" charset="-120"/>
                <a:ea typeface="DFKai-SB" panose="03000509000000000000" pitchFamily="65" charset="-120"/>
                <a:cs typeface="Arial"/>
                <a:sym typeface="Arial"/>
              </a:rPr>
              <a:t>。 神</a:t>
            </a:r>
            <a:r>
              <a:rPr kumimoji="1" lang="zh-TW" altLang="en-US" sz="4000" b="1" dirty="0">
                <a:solidFill>
                  <a:srgbClr val="FFFFFF"/>
                </a:solidFill>
                <a:latin typeface="DFKai-SB" panose="03000509000000000000" pitchFamily="65" charset="-120"/>
                <a:ea typeface="DFKai-SB" panose="03000509000000000000" pitchFamily="65" charset="-120"/>
                <a:cs typeface="Arial"/>
                <a:sym typeface="Arial"/>
              </a:rPr>
              <a:t>也揀選了世上卑賤的，被人厭惡的，以及那無有的，為要廢掉那有的</a:t>
            </a:r>
            <a:r>
              <a:rPr kumimoji="1" lang="zh-TW" altLang="en-US" sz="4000" b="1" dirty="0" smtClean="0">
                <a:solidFill>
                  <a:srgbClr val="FFFFFF"/>
                </a:solidFill>
                <a:latin typeface="DFKai-SB" panose="03000509000000000000" pitchFamily="65" charset="-120"/>
                <a:ea typeface="DFKai-SB" panose="03000509000000000000" pitchFamily="65" charset="-120"/>
                <a:cs typeface="Arial"/>
                <a:sym typeface="Arial"/>
              </a:rPr>
              <a:t>，使</a:t>
            </a:r>
            <a:r>
              <a:rPr kumimoji="1" lang="zh-TW" altLang="en-US" sz="4000" b="1" dirty="0">
                <a:solidFill>
                  <a:srgbClr val="FFFFFF"/>
                </a:solidFill>
                <a:latin typeface="DFKai-SB" panose="03000509000000000000" pitchFamily="65" charset="-120"/>
                <a:ea typeface="DFKai-SB" panose="03000509000000000000" pitchFamily="65" charset="-120"/>
                <a:cs typeface="Arial"/>
                <a:sym typeface="Arial"/>
              </a:rPr>
              <a:t>一切有血氣的，在　神面前一個也不能自誇</a:t>
            </a:r>
            <a:r>
              <a:rPr kumimoji="1" lang="zh-TW" altLang="en-US" sz="4000" b="1" dirty="0" smtClean="0">
                <a:solidFill>
                  <a:srgbClr val="FFFFFF"/>
                </a:solidFill>
                <a:latin typeface="DFKai-SB" panose="03000509000000000000" pitchFamily="65" charset="-120"/>
                <a:ea typeface="DFKai-SB" panose="03000509000000000000" pitchFamily="65" charset="-120"/>
                <a:cs typeface="Arial"/>
                <a:sym typeface="Arial"/>
              </a:rPr>
              <a:t>。</a:t>
            </a:r>
            <a:endParaRPr kumimoji="1" lang="en-US" altLang="zh-TW" sz="4000" b="1" dirty="0" smtClean="0">
              <a:solidFill>
                <a:srgbClr val="FFFFFF"/>
              </a:solidFill>
              <a:latin typeface="DFKai-SB" panose="03000509000000000000" pitchFamily="65" charset="-120"/>
              <a:ea typeface="DFKai-SB" panose="03000509000000000000" pitchFamily="65" charset="-120"/>
              <a:cs typeface="Arial"/>
              <a:sym typeface="Arial"/>
            </a:endParaRPr>
          </a:p>
          <a:p>
            <a:pPr lvl="0" defTabSz="914377" eaLnBrk="1" hangingPunct="1">
              <a:defRPr/>
            </a:pPr>
            <a:endParaRPr kumimoji="1" lang="en-US" altLang="zh-TW" sz="7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endParaRPr>
          </a:p>
          <a:p>
            <a:pPr lvl="0" defTabSz="914377" eaLnBrk="1" hangingPunct="1">
              <a:defRPr/>
            </a:pPr>
            <a:r>
              <a:rPr lang="en-US" altLang="zh-TW" sz="2800" b="1" dirty="0">
                <a:solidFill>
                  <a:srgbClr val="FFFFFF"/>
                </a:solidFill>
                <a:latin typeface="Century" panose="02040604050505020304" pitchFamily="18" charset="0"/>
                <a:ea typeface="DFKai-SB" pitchFamily="65" charset="-120"/>
                <a:cs typeface="Arial" charset="0"/>
                <a:sym typeface="Arial"/>
              </a:rPr>
              <a:t>But God chose the foolish things of the world to shame the wise; God chose the weak things of the world to shame the strong. </a:t>
            </a:r>
            <a:r>
              <a:rPr lang="en-US" altLang="zh-TW" sz="2800" b="1" dirty="0" smtClean="0">
                <a:solidFill>
                  <a:srgbClr val="FFFFFF"/>
                </a:solidFill>
                <a:latin typeface="Century" panose="02040604050505020304" pitchFamily="18" charset="0"/>
                <a:ea typeface="DFKai-SB" pitchFamily="65" charset="-120"/>
                <a:cs typeface="Arial" charset="0"/>
                <a:sym typeface="Arial"/>
              </a:rPr>
              <a:t> </a:t>
            </a:r>
            <a:r>
              <a:rPr lang="en-US" altLang="zh-TW" sz="2800" b="1" dirty="0">
                <a:solidFill>
                  <a:srgbClr val="FFFFFF"/>
                </a:solidFill>
                <a:latin typeface="Century" panose="02040604050505020304" pitchFamily="18" charset="0"/>
                <a:ea typeface="DFKai-SB" pitchFamily="65" charset="-120"/>
                <a:cs typeface="Arial" charset="0"/>
                <a:sym typeface="Arial"/>
              </a:rPr>
              <a:t>God chose the lowly things of this world and the despised things—and the things that are not—to nullify the things that are, </a:t>
            </a:r>
            <a:r>
              <a:rPr lang="en-US" altLang="zh-TW" sz="2800" b="1" dirty="0" smtClean="0">
                <a:solidFill>
                  <a:srgbClr val="FFFFFF"/>
                </a:solidFill>
                <a:latin typeface="Century" panose="02040604050505020304" pitchFamily="18" charset="0"/>
                <a:ea typeface="DFKai-SB" pitchFamily="65" charset="-120"/>
                <a:cs typeface="Arial" charset="0"/>
                <a:sym typeface="Arial"/>
              </a:rPr>
              <a:t> </a:t>
            </a:r>
            <a:r>
              <a:rPr lang="en-US" altLang="zh-TW" sz="2800" b="1" dirty="0">
                <a:solidFill>
                  <a:srgbClr val="FFFFFF"/>
                </a:solidFill>
                <a:latin typeface="Century" panose="02040604050505020304" pitchFamily="18" charset="0"/>
                <a:ea typeface="DFKai-SB" pitchFamily="65" charset="-120"/>
                <a:cs typeface="Arial" charset="0"/>
                <a:sym typeface="Arial"/>
              </a:rPr>
              <a:t>so that no one may boast before him.</a:t>
            </a:r>
            <a:endParaRPr kumimoji="0" lang="en-US" altLang="zh-TW"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sym typeface="Arial"/>
            </a:endParaRPr>
          </a:p>
        </p:txBody>
      </p:sp>
    </p:spTree>
    <p:extLst>
      <p:ext uri="{BB962C8B-B14F-4D97-AF65-F5344CB8AC3E}">
        <p14:creationId xmlns:p14="http://schemas.microsoft.com/office/powerpoint/2010/main" val="284733915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4653"/>
          </a:xfrm>
          <a:prstGeom prst="rect">
            <a:avLst/>
          </a:prstGeom>
        </p:spPr>
      </p:pic>
      <p:sp>
        <p:nvSpPr>
          <p:cNvPr id="3" name="Rectangle 2"/>
          <p:cNvSpPr/>
          <p:nvPr/>
        </p:nvSpPr>
        <p:spPr>
          <a:xfrm>
            <a:off x="-94053" y="264212"/>
            <a:ext cx="12185034" cy="3908762"/>
          </a:xfrm>
          <a:prstGeom prst="rect">
            <a:avLst/>
          </a:prstGeom>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8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得勝有餘</a:t>
            </a:r>
            <a:r>
              <a:rPr kumimoji="0" lang="zh-TW" altLang="en-US" sz="4800" b="1" i="0" u="sng"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的</a:t>
            </a:r>
            <a:r>
              <a:rPr kumimoji="0" lang="zh-TW" altLang="en-US" sz="48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少數</a:t>
            </a:r>
            <a:r>
              <a:rPr kumimoji="0" lang="zh-TW" altLang="en-US" sz="4400" b="1" i="0" u="sng"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 </a:t>
            </a:r>
            <a:r>
              <a:rPr kumimoji="0" lang="en-US" altLang="zh-TW" sz="3200" b="1" i="0" u="sng"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Victorious Minority </a:t>
            </a: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2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1600200" marR="0" lvl="2"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zh-TW" altLang="en-US" sz="4400" b="1" i="0" u="none" strike="noStrike" kern="1200" cap="none" spc="0" normalizeH="0" baseline="0" noProof="0" dirty="0" smtClean="0">
                <a:ln>
                  <a:noFill/>
                </a:ln>
                <a:solidFill>
                  <a:schemeClr val="bg2">
                    <a:lumMod val="60000"/>
                    <a:lumOff val="40000"/>
                  </a:schemeClr>
                </a:solidFill>
                <a:effectLst/>
                <a:uLnTx/>
                <a:uFillTx/>
                <a:latin typeface="DFKai-SB" panose="03000509000000000000" pitchFamily="65" charset="-120"/>
                <a:ea typeface="DFKai-SB" panose="03000509000000000000" pitchFamily="65" charset="-120"/>
                <a:cs typeface="+mn-cs"/>
              </a:rPr>
              <a:t>把握僅有的優勢</a:t>
            </a:r>
            <a:r>
              <a:rPr kumimoji="0" lang="zh-TW" altLang="en-US" sz="4400" b="1" i="0" u="none" strike="noStrike" kern="1200" cap="none" spc="0" normalizeH="0" baseline="0" noProof="0" dirty="0">
                <a:ln>
                  <a:noFill/>
                </a:ln>
                <a:solidFill>
                  <a:schemeClr val="bg2">
                    <a:lumMod val="60000"/>
                    <a:lumOff val="40000"/>
                  </a:schemeClr>
                </a:solidFill>
                <a:effectLst/>
                <a:uLnTx/>
                <a:uFillTx/>
                <a:latin typeface="DFKai-SB" panose="03000509000000000000" pitchFamily="65" charset="-120"/>
                <a:ea typeface="DFKai-SB" panose="03000509000000000000" pitchFamily="65" charset="-120"/>
                <a:cs typeface="+mn-cs"/>
              </a:rPr>
              <a:t> </a:t>
            </a:r>
            <a:r>
              <a:rPr kumimoji="0" lang="en-US" altLang="zh-TW" sz="3200" b="1" i="0" u="none" strike="noStrike" kern="1200" cap="none" spc="0" normalizeH="0" baseline="0" noProof="0" dirty="0" smtClean="0">
                <a:ln>
                  <a:noFill/>
                </a:ln>
                <a:solidFill>
                  <a:schemeClr val="bg2">
                    <a:lumMod val="60000"/>
                    <a:lumOff val="40000"/>
                  </a:schemeClr>
                </a:solidFill>
                <a:effectLst/>
                <a:uLnTx/>
                <a:uFillTx/>
                <a:latin typeface="Century" panose="02040604050505020304" pitchFamily="18" charset="0"/>
                <a:ea typeface="DFKai-SB" panose="03000509000000000000" pitchFamily="65" charset="-120"/>
                <a:cs typeface="+mn-cs"/>
              </a:rPr>
              <a:t>Holding on to competitive edge </a:t>
            </a:r>
            <a:r>
              <a:rPr kumimoji="0" lang="zh-TW" altLang="en-US" sz="3200" b="1" i="0" u="none" strike="noStrike" kern="1200" cap="none" spc="0" normalizeH="0" baseline="0" noProof="0" dirty="0" smtClean="0">
                <a:ln>
                  <a:noFill/>
                </a:ln>
                <a:solidFill>
                  <a:schemeClr val="bg2">
                    <a:lumMod val="60000"/>
                    <a:lumOff val="40000"/>
                  </a:schemeClr>
                </a:solidFill>
                <a:effectLst/>
                <a:uLnTx/>
                <a:uFillTx/>
                <a:latin typeface="Century" panose="02040604050505020304" pitchFamily="18" charset="0"/>
                <a:ea typeface="DFKai-SB" panose="03000509000000000000" pitchFamily="65" charset="-120"/>
                <a:cs typeface="+mn-cs"/>
              </a:rPr>
              <a:t> </a:t>
            </a:r>
            <a:endParaRPr kumimoji="0" lang="en-US" altLang="zh-TW" sz="3200" b="1" i="0" u="none" strike="noStrike" kern="1200" cap="none" spc="0" normalizeH="0" baseline="0" noProof="0" dirty="0" smtClean="0">
              <a:ln>
                <a:noFill/>
              </a:ln>
              <a:solidFill>
                <a:schemeClr val="bg2">
                  <a:lumMod val="60000"/>
                  <a:lumOff val="40000"/>
                </a:schemeClr>
              </a:solidFill>
              <a:effectLst/>
              <a:uLnTx/>
              <a:uFillTx/>
              <a:latin typeface="Century" panose="02040604050505020304" pitchFamily="18" charset="0"/>
              <a:ea typeface="DFKai-SB" panose="03000509000000000000" pitchFamily="65" charset="-120"/>
              <a:cs typeface="+mn-cs"/>
            </a:endParaRPr>
          </a:p>
          <a:p>
            <a:pPr marL="1600200" marR="0" lvl="2"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
              <a:tabLst/>
              <a:defRPr/>
            </a:pPr>
            <a:endParaRPr kumimoji="0" lang="en-US" altLang="zh-TW" sz="11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endParaRPr>
          </a:p>
          <a:p>
            <a:pPr marL="1600200" marR="0" lvl="2"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
              <a:tabLst/>
              <a:defRPr/>
            </a:pPr>
            <a:endParaRPr kumimoji="0" lang="en-US" altLang="zh-TW" sz="11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endParaRPr>
          </a:p>
          <a:p>
            <a:pPr marL="1600200" marR="0" lvl="2"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選對</a:t>
            </a:r>
            <a:r>
              <a:rPr kumimoji="0" lang="zh-TW" altLang="en-US"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討好的對象 </a:t>
            </a:r>
            <a:r>
              <a:rPr kumimoji="0" lang="en-US" altLang="zh-TW" sz="32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Pleasing people or God? </a:t>
            </a:r>
            <a:r>
              <a:rPr kumimoji="0" lang="zh-TW" altLang="en-US" sz="32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 </a:t>
            </a:r>
            <a:endParaRPr kumimoji="0" lang="en-US" altLang="zh-TW" sz="36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endParaRPr>
          </a:p>
          <a:p>
            <a:pPr marL="1371600" marR="0" lvl="3" indent="0" algn="l" defTabSz="457200" rtl="0" eaLnBrk="0" fontAlgn="base" latinLnBrk="0" hangingPunct="0">
              <a:lnSpc>
                <a:spcPct val="100000"/>
              </a:lnSpc>
              <a:spcBef>
                <a:spcPct val="0"/>
              </a:spcBef>
              <a:spcAft>
                <a:spcPct val="0"/>
              </a:spcAft>
              <a:buClrTx/>
              <a:buSzTx/>
              <a:buFontTx/>
              <a:buNone/>
              <a:tabLst/>
              <a:defRPr/>
            </a:pPr>
            <a:endParaRPr kumimoji="0" lang="en-US" altLang="zh-TW" sz="11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endParaRPr>
          </a:p>
          <a:p>
            <a:pPr marL="1371600" marR="0" lvl="3" indent="0" algn="l" defTabSz="457200" rtl="0" eaLnBrk="0" fontAlgn="base" latinLnBrk="0" hangingPunct="0">
              <a:lnSpc>
                <a:spcPct val="100000"/>
              </a:lnSpc>
              <a:spcBef>
                <a:spcPct val="0"/>
              </a:spcBef>
              <a:spcAft>
                <a:spcPct val="0"/>
              </a:spcAft>
              <a:buClrTx/>
              <a:buSzTx/>
              <a:buFontTx/>
              <a:buNone/>
              <a:tabLst/>
              <a:defRPr/>
            </a:pPr>
            <a:endParaRPr kumimoji="0" lang="en-US" altLang="zh-TW" sz="11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endParaRPr>
          </a:p>
          <a:p>
            <a:pPr marR="0" lvl="2" algn="l" defTabSz="457200" rtl="0" eaLnBrk="0" fontAlgn="base" latinLnBrk="0" hangingPunct="0">
              <a:lnSpc>
                <a:spcPct val="100000"/>
              </a:lnSpc>
              <a:spcBef>
                <a:spcPct val="0"/>
              </a:spcBef>
              <a:spcAft>
                <a:spcPct val="0"/>
              </a:spcAft>
              <a:buClrTx/>
              <a:buSzTx/>
              <a:tabLst/>
              <a:defRPr/>
            </a:pPr>
            <a:endParaRPr kumimoji="0" lang="en-US" altLang="zh-TW"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77145352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15122" y="164387"/>
            <a:ext cx="5711081" cy="58562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736745" y="120024"/>
            <a:ext cx="10857845" cy="6417141"/>
          </a:xfrm>
          <a:prstGeom prst="rect">
            <a:avLst/>
          </a:prstGeom>
        </p:spPr>
        <p:txBody>
          <a:bodyPr wrap="square">
            <a:spAutoFit/>
          </a:bodyPr>
          <a:lstStyle/>
          <a:p>
            <a:pPr lvl="0" defTabSz="914400" eaLnBrk="1" hangingPunct="1">
              <a:defRPr/>
            </a:pPr>
            <a:r>
              <a:rPr lang="zh-TW" altLang="en-US" sz="4000" b="1" dirty="0">
                <a:solidFill>
                  <a:srgbClr val="000000"/>
                </a:solidFill>
                <a:latin typeface="DFKai-SB" pitchFamily="65" charset="-120"/>
                <a:ea typeface="DFKai-SB" pitchFamily="65" charset="-120"/>
                <a:cs typeface="Arial" charset="0"/>
              </a:rPr>
              <a:t>加拉太</a:t>
            </a:r>
            <a:r>
              <a:rPr lang="zh-TW" altLang="en-US" sz="4000" b="1" dirty="0" smtClean="0">
                <a:solidFill>
                  <a:srgbClr val="000000"/>
                </a:solidFill>
                <a:latin typeface="DFKai-SB" pitchFamily="65" charset="-120"/>
                <a:ea typeface="DFKai-SB" pitchFamily="65" charset="-120"/>
                <a:cs typeface="Arial" charset="0"/>
              </a:rPr>
              <a:t>書 </a:t>
            </a:r>
            <a:r>
              <a:rPr lang="en-US" altLang="zh-TW" sz="3200" b="1" dirty="0" smtClean="0">
                <a:solidFill>
                  <a:srgbClr val="000000"/>
                </a:solidFill>
                <a:latin typeface="Century" panose="02040604050505020304" pitchFamily="18" charset="0"/>
                <a:ea typeface="DFKai-SB" panose="03000509000000000000" pitchFamily="65" charset="-120"/>
              </a:rPr>
              <a:t>Galatians</a:t>
            </a:r>
            <a:r>
              <a:rPr lang="zh-TW" altLang="en-US" sz="3200" b="1" dirty="0" smtClean="0">
                <a:solidFill>
                  <a:srgbClr val="000000"/>
                </a:solidFill>
                <a:latin typeface="Century" panose="02040604050505020304" pitchFamily="18" charset="0"/>
                <a:ea typeface="DFKai-SB" panose="03000509000000000000" pitchFamily="65" charset="-120"/>
              </a:rPr>
              <a:t> </a:t>
            </a:r>
            <a:r>
              <a:rPr lang="en-US" altLang="zh-TW" sz="3200" b="1" dirty="0" smtClean="0">
                <a:solidFill>
                  <a:srgbClr val="000000"/>
                </a:solidFill>
                <a:latin typeface="Century" panose="02040604050505020304" pitchFamily="18" charset="0"/>
                <a:ea typeface="DFKai-SB" panose="03000509000000000000" pitchFamily="65" charset="-120"/>
              </a:rPr>
              <a:t>1:10-12 </a:t>
            </a:r>
          </a:p>
          <a:p>
            <a:pPr lvl="0" defTabSz="914400" eaLnBrk="1" hangingPunct="1">
              <a:defRPr/>
            </a:pPr>
            <a:endParaRPr lang="en-US" altLang="zh-TW" sz="400" b="1" dirty="0">
              <a:solidFill>
                <a:srgbClr val="000000"/>
              </a:solidFill>
              <a:latin typeface="Century" panose="02040604050505020304" pitchFamily="18" charset="0"/>
              <a:ea typeface="DFKai-SB" panose="03000509000000000000" pitchFamily="65" charset="-120"/>
            </a:endParaRPr>
          </a:p>
          <a:p>
            <a:pPr lvl="0" defTabSz="914400" eaLnBrk="1" hangingPunct="1">
              <a:defRPr/>
            </a:pPr>
            <a:r>
              <a:rPr lang="zh-TW" altLang="en-US" sz="3600" b="1" dirty="0" smtClean="0">
                <a:solidFill>
                  <a:srgbClr val="FFFFFF"/>
                </a:solidFill>
                <a:latin typeface="DFKai-SB" panose="03000509000000000000" pitchFamily="65" charset="-120"/>
                <a:ea typeface="DFKai-SB" panose="03000509000000000000" pitchFamily="65" charset="-120"/>
              </a:rPr>
              <a:t>我</a:t>
            </a:r>
            <a:r>
              <a:rPr lang="zh-TW" altLang="en-US" sz="3600" b="1" dirty="0">
                <a:solidFill>
                  <a:srgbClr val="FFFFFF"/>
                </a:solidFill>
                <a:latin typeface="DFKai-SB" panose="03000509000000000000" pitchFamily="65" charset="-120"/>
                <a:ea typeface="DFKai-SB" panose="03000509000000000000" pitchFamily="65" charset="-120"/>
              </a:rPr>
              <a:t>現在是要得人的心呢</a:t>
            </a:r>
            <a:r>
              <a:rPr lang="zh-TW" altLang="en-US" sz="3600" b="1" dirty="0" smtClean="0">
                <a:solidFill>
                  <a:srgbClr val="FFFFFF"/>
                </a:solidFill>
                <a:latin typeface="DFKai-SB" panose="03000509000000000000" pitchFamily="65" charset="-120"/>
                <a:ea typeface="DFKai-SB" panose="03000509000000000000" pitchFamily="65" charset="-120"/>
              </a:rPr>
              <a:t>？</a:t>
            </a:r>
            <a:r>
              <a:rPr lang="zh-TW" altLang="en-US" sz="2400" b="1" dirty="0" smtClean="0">
                <a:solidFill>
                  <a:srgbClr val="FFFFFF"/>
                </a:solidFill>
                <a:latin typeface="DFKai-SB" panose="03000509000000000000" pitchFamily="65" charset="-120"/>
                <a:ea typeface="DFKai-SB" panose="03000509000000000000" pitchFamily="65" charset="-120"/>
              </a:rPr>
              <a:t> </a:t>
            </a:r>
            <a:r>
              <a:rPr lang="zh-TW" altLang="en-US" sz="3600" b="1" dirty="0" smtClean="0">
                <a:solidFill>
                  <a:srgbClr val="FFFFFF"/>
                </a:solidFill>
                <a:latin typeface="DFKai-SB" panose="03000509000000000000" pitchFamily="65" charset="-120"/>
                <a:ea typeface="DFKai-SB" panose="03000509000000000000" pitchFamily="65" charset="-120"/>
              </a:rPr>
              <a:t>還</a:t>
            </a:r>
            <a:r>
              <a:rPr lang="zh-TW" altLang="en-US" sz="3600" b="1" dirty="0">
                <a:solidFill>
                  <a:srgbClr val="FFFFFF"/>
                </a:solidFill>
                <a:latin typeface="DFKai-SB" panose="03000509000000000000" pitchFamily="65" charset="-120"/>
                <a:ea typeface="DFKai-SB" panose="03000509000000000000" pitchFamily="65" charset="-120"/>
              </a:rPr>
              <a:t>是要得</a:t>
            </a:r>
            <a:r>
              <a:rPr lang="zh-TW" altLang="en-US" sz="2800" b="1" dirty="0">
                <a:solidFill>
                  <a:srgbClr val="FFFFFF"/>
                </a:solidFill>
                <a:latin typeface="DFKai-SB" panose="03000509000000000000" pitchFamily="65" charset="-120"/>
                <a:ea typeface="DFKai-SB" panose="03000509000000000000" pitchFamily="65" charset="-120"/>
              </a:rPr>
              <a:t>　</a:t>
            </a:r>
            <a:r>
              <a:rPr lang="zh-TW" altLang="en-US" sz="3600" b="1" dirty="0">
                <a:solidFill>
                  <a:srgbClr val="FFFFFF"/>
                </a:solidFill>
                <a:latin typeface="DFKai-SB" panose="03000509000000000000" pitchFamily="65" charset="-120"/>
                <a:ea typeface="DFKai-SB" panose="03000509000000000000" pitchFamily="65" charset="-120"/>
              </a:rPr>
              <a:t>神的心呢</a:t>
            </a:r>
            <a:r>
              <a:rPr lang="zh-TW" altLang="en-US" sz="3600" b="1" dirty="0" smtClean="0">
                <a:solidFill>
                  <a:srgbClr val="FFFFFF"/>
                </a:solidFill>
                <a:latin typeface="DFKai-SB" panose="03000509000000000000" pitchFamily="65" charset="-120"/>
                <a:ea typeface="DFKai-SB" panose="03000509000000000000" pitchFamily="65" charset="-120"/>
              </a:rPr>
              <a:t>？</a:t>
            </a:r>
            <a:r>
              <a:rPr lang="zh-TW" altLang="en-US" sz="2400" b="1" dirty="0" smtClean="0">
                <a:solidFill>
                  <a:srgbClr val="FFFFFF"/>
                </a:solidFill>
                <a:latin typeface="DFKai-SB" panose="03000509000000000000" pitchFamily="65" charset="-120"/>
                <a:ea typeface="DFKai-SB" panose="03000509000000000000" pitchFamily="65" charset="-120"/>
              </a:rPr>
              <a:t> </a:t>
            </a:r>
            <a:r>
              <a:rPr lang="zh-TW" altLang="en-US" sz="3600" b="1" dirty="0" smtClean="0">
                <a:solidFill>
                  <a:srgbClr val="FFFFFF"/>
                </a:solidFill>
                <a:latin typeface="DFKai-SB" panose="03000509000000000000" pitchFamily="65" charset="-120"/>
                <a:ea typeface="DFKai-SB" panose="03000509000000000000" pitchFamily="65" charset="-120"/>
              </a:rPr>
              <a:t>我</a:t>
            </a:r>
            <a:r>
              <a:rPr lang="zh-TW" altLang="en-US" sz="3600" b="1" dirty="0">
                <a:solidFill>
                  <a:srgbClr val="FFFFFF"/>
                </a:solidFill>
                <a:latin typeface="DFKai-SB" panose="03000509000000000000" pitchFamily="65" charset="-120"/>
                <a:ea typeface="DFKai-SB" panose="03000509000000000000" pitchFamily="65" charset="-120"/>
              </a:rPr>
              <a:t>豈是討人的喜歡嗎</a:t>
            </a:r>
            <a:r>
              <a:rPr lang="zh-TW" altLang="en-US" sz="3600" b="1" dirty="0" smtClean="0">
                <a:solidFill>
                  <a:srgbClr val="FFFFFF"/>
                </a:solidFill>
                <a:latin typeface="DFKai-SB" panose="03000509000000000000" pitchFamily="65" charset="-120"/>
                <a:ea typeface="DFKai-SB" panose="03000509000000000000" pitchFamily="65" charset="-120"/>
              </a:rPr>
              <a:t>？ 若</a:t>
            </a:r>
            <a:r>
              <a:rPr lang="zh-TW" altLang="en-US" sz="3600" b="1" dirty="0">
                <a:solidFill>
                  <a:srgbClr val="FFFFFF"/>
                </a:solidFill>
                <a:latin typeface="DFKai-SB" panose="03000509000000000000" pitchFamily="65" charset="-120"/>
                <a:ea typeface="DFKai-SB" panose="03000509000000000000" pitchFamily="65" charset="-120"/>
              </a:rPr>
              <a:t>仍舊討人的喜歡，我就不是基督的僕人了</a:t>
            </a:r>
            <a:r>
              <a:rPr lang="zh-TW" altLang="en-US" sz="3600" b="1" dirty="0" smtClean="0">
                <a:solidFill>
                  <a:srgbClr val="FFFFFF"/>
                </a:solidFill>
                <a:latin typeface="DFKai-SB" panose="03000509000000000000" pitchFamily="65" charset="-120"/>
                <a:ea typeface="DFKai-SB" panose="03000509000000000000" pitchFamily="65" charset="-120"/>
              </a:rPr>
              <a:t>。弟</a:t>
            </a:r>
            <a:r>
              <a:rPr lang="zh-TW" altLang="en-US" sz="3600" b="1" dirty="0">
                <a:solidFill>
                  <a:srgbClr val="FFFFFF"/>
                </a:solidFill>
                <a:latin typeface="DFKai-SB" panose="03000509000000000000" pitchFamily="65" charset="-120"/>
                <a:ea typeface="DFKai-SB" panose="03000509000000000000" pitchFamily="65" charset="-120"/>
              </a:rPr>
              <a:t>兄們，我告訴你們，我素來所傳的福音不是出於人的意思</a:t>
            </a:r>
            <a:r>
              <a:rPr lang="zh-TW" altLang="en-US" sz="3600" b="1" dirty="0" smtClean="0">
                <a:solidFill>
                  <a:srgbClr val="FFFFFF"/>
                </a:solidFill>
                <a:latin typeface="DFKai-SB" panose="03000509000000000000" pitchFamily="65" charset="-120"/>
                <a:ea typeface="DFKai-SB" panose="03000509000000000000" pitchFamily="65" charset="-120"/>
              </a:rPr>
              <a:t>。 因</a:t>
            </a:r>
            <a:r>
              <a:rPr lang="zh-TW" altLang="en-US" sz="3600" b="1" dirty="0">
                <a:solidFill>
                  <a:srgbClr val="FFFFFF"/>
                </a:solidFill>
                <a:latin typeface="DFKai-SB" panose="03000509000000000000" pitchFamily="65" charset="-120"/>
                <a:ea typeface="DFKai-SB" panose="03000509000000000000" pitchFamily="65" charset="-120"/>
              </a:rPr>
              <a:t>為我不是從人領受的，也不是人教導我的，乃是從耶穌基督啟示來的。</a:t>
            </a: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lvl="0" defTabSz="914400" eaLnBrk="1" hangingPunct="1">
              <a:defRPr/>
            </a:pPr>
            <a:r>
              <a:rPr lang="en-US" sz="2800" b="1" dirty="0">
                <a:solidFill>
                  <a:srgbClr val="FFFFFF"/>
                </a:solidFill>
                <a:latin typeface="Century" panose="02040604050505020304" pitchFamily="18" charset="0"/>
                <a:ea typeface="新細明體"/>
              </a:rPr>
              <a:t>Am I now trying to win the approval of human beings, or of God? Or am I trying to please people? If I were still trying to please people, I would not be a servant of </a:t>
            </a:r>
            <a:r>
              <a:rPr lang="en-US" sz="2800" b="1" dirty="0" smtClean="0">
                <a:solidFill>
                  <a:srgbClr val="FFFFFF"/>
                </a:solidFill>
                <a:latin typeface="Century" panose="02040604050505020304" pitchFamily="18" charset="0"/>
                <a:ea typeface="新細明體"/>
              </a:rPr>
              <a:t>Christ. </a:t>
            </a:r>
            <a:r>
              <a:rPr lang="zh-TW" altLang="en-US" sz="2800" b="1" dirty="0" smtClean="0">
                <a:solidFill>
                  <a:srgbClr val="FFFFFF"/>
                </a:solidFill>
                <a:latin typeface="Century" panose="02040604050505020304" pitchFamily="18" charset="0"/>
                <a:ea typeface="新細明體"/>
              </a:rPr>
              <a:t> </a:t>
            </a:r>
            <a:r>
              <a:rPr lang="en-US" sz="2800" b="1" dirty="0" smtClean="0">
                <a:solidFill>
                  <a:srgbClr val="FFFFFF"/>
                </a:solidFill>
                <a:latin typeface="Century" panose="02040604050505020304" pitchFamily="18" charset="0"/>
                <a:ea typeface="新細明體"/>
              </a:rPr>
              <a:t>I </a:t>
            </a:r>
            <a:r>
              <a:rPr lang="en-US" sz="2800" b="1" dirty="0">
                <a:solidFill>
                  <a:srgbClr val="FFFFFF"/>
                </a:solidFill>
                <a:latin typeface="Century" panose="02040604050505020304" pitchFamily="18" charset="0"/>
                <a:ea typeface="新細明體"/>
              </a:rPr>
              <a:t>want you to know, brothers and sisters, that the gospel I preached is not of human origin. </a:t>
            </a:r>
            <a:r>
              <a:rPr lang="en-US" sz="2800" b="1" dirty="0" smtClean="0">
                <a:solidFill>
                  <a:srgbClr val="FFFFFF"/>
                </a:solidFill>
                <a:latin typeface="Century" panose="02040604050505020304" pitchFamily="18" charset="0"/>
                <a:ea typeface="新細明體"/>
              </a:rPr>
              <a:t> </a:t>
            </a:r>
            <a:r>
              <a:rPr lang="en-US" sz="2800" b="1" dirty="0">
                <a:solidFill>
                  <a:srgbClr val="FFFFFF"/>
                </a:solidFill>
                <a:latin typeface="Century" panose="02040604050505020304" pitchFamily="18" charset="0"/>
                <a:ea typeface="新細明體"/>
              </a:rPr>
              <a:t>I did not receive it from any man, nor was I taught it; rather, I received it by revelation from Jesus Christ.</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108086974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15122" y="164387"/>
            <a:ext cx="5041851" cy="58562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736745" y="57322"/>
            <a:ext cx="10857845" cy="3593291"/>
          </a:xfrm>
          <a:prstGeom prst="rect">
            <a:avLst/>
          </a:prstGeom>
        </p:spPr>
        <p:txBody>
          <a:bodyPr wrap="square">
            <a:spAutoFit/>
          </a:bodyPr>
          <a:lstStyle/>
          <a:p>
            <a:pPr lvl="0" defTabSz="914400" eaLnBrk="1" hangingPunct="1">
              <a:defRPr/>
            </a:pPr>
            <a:r>
              <a:rPr lang="zh-TW" altLang="en-US" sz="4000" b="1" dirty="0">
                <a:solidFill>
                  <a:srgbClr val="000000"/>
                </a:solidFill>
                <a:latin typeface="DFKai-SB" pitchFamily="65" charset="-120"/>
                <a:ea typeface="DFKai-SB" pitchFamily="65" charset="-120"/>
                <a:cs typeface="Arial" charset="0"/>
              </a:rPr>
              <a:t>加拉太</a:t>
            </a:r>
            <a:r>
              <a:rPr lang="zh-TW" altLang="en-US" sz="4000" b="1" dirty="0" smtClean="0">
                <a:solidFill>
                  <a:srgbClr val="000000"/>
                </a:solidFill>
                <a:latin typeface="DFKai-SB" pitchFamily="65" charset="-120"/>
                <a:ea typeface="DFKai-SB" pitchFamily="65" charset="-120"/>
                <a:cs typeface="Arial" charset="0"/>
              </a:rPr>
              <a:t>書 </a:t>
            </a:r>
            <a:r>
              <a:rPr lang="en-US" altLang="zh-TW" sz="3200" b="1" dirty="0" smtClean="0">
                <a:solidFill>
                  <a:srgbClr val="000000"/>
                </a:solidFill>
                <a:latin typeface="Century" panose="02040604050505020304" pitchFamily="18" charset="0"/>
                <a:ea typeface="DFKai-SB" panose="03000509000000000000" pitchFamily="65" charset="-120"/>
              </a:rPr>
              <a:t>Galatians 5:11</a:t>
            </a:r>
            <a:endParaRPr kumimoji="0" lang="en-US" altLang="zh-TW" sz="3200" b="1" i="0" u="none" strike="noStrike" kern="1200" cap="none" spc="0" normalizeH="0" baseline="0" noProof="0" dirty="0" smtClean="0">
              <a:ln>
                <a:noFill/>
              </a:ln>
              <a:solidFill>
                <a:srgbClr val="000000"/>
              </a:solidFill>
              <a:effectLst/>
              <a:uLnTx/>
              <a:uFillTx/>
              <a:latin typeface="Century" panose="02040604050505020304" pitchFamily="18" charset="0"/>
              <a:ea typeface="DFKai-SB" panose="03000509000000000000" pitchFamily="65" charset="-12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5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lvl="0" defTabSz="914400" eaLnBrk="1" hangingPunct="1">
              <a:defRPr/>
            </a:pPr>
            <a:r>
              <a:rPr lang="zh-TW" altLang="en-US" sz="4000" b="1" dirty="0">
                <a:solidFill>
                  <a:srgbClr val="FFFFFF"/>
                </a:solidFill>
                <a:latin typeface="DFKai-SB" panose="03000509000000000000" pitchFamily="65" charset="-120"/>
                <a:ea typeface="DFKai-SB" panose="03000509000000000000" pitchFamily="65" charset="-120"/>
              </a:rPr>
              <a:t>弟兄們，我若仍舊傳割禮，為甚麼還受逼迫呢？若是這樣，那十字架討厭的地方就沒有了。</a:t>
            </a: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lvl="0" defTabSz="914400" eaLnBrk="1" hangingPunct="1">
              <a:defRPr/>
            </a:pPr>
            <a:r>
              <a:rPr lang="en-US" sz="2800" b="1" dirty="0">
                <a:solidFill>
                  <a:srgbClr val="FFFFFF"/>
                </a:solidFill>
                <a:latin typeface="Century" panose="02040604050505020304" pitchFamily="18" charset="0"/>
                <a:ea typeface="新細明體"/>
              </a:rPr>
              <a:t>Brothers and sisters, if I am still preaching circumcision, why am I still being persecuted? In that case the offense of the cross has been abolished.</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140671780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4653"/>
          </a:xfrm>
          <a:prstGeom prst="rect">
            <a:avLst/>
          </a:prstGeom>
        </p:spPr>
      </p:pic>
      <p:sp>
        <p:nvSpPr>
          <p:cNvPr id="3" name="Rectangle 2"/>
          <p:cNvSpPr/>
          <p:nvPr/>
        </p:nvSpPr>
        <p:spPr>
          <a:xfrm>
            <a:off x="-94053" y="264212"/>
            <a:ext cx="12185034" cy="3908762"/>
          </a:xfrm>
          <a:prstGeom prst="rect">
            <a:avLst/>
          </a:prstGeom>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8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得勝有餘</a:t>
            </a:r>
            <a:r>
              <a:rPr kumimoji="0" lang="zh-TW" altLang="en-US" sz="4800" b="1" i="0" u="sng"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的</a:t>
            </a:r>
            <a:r>
              <a:rPr kumimoji="0" lang="zh-TW" altLang="en-US" sz="48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少數</a:t>
            </a:r>
            <a:r>
              <a:rPr kumimoji="0" lang="zh-TW" altLang="en-US" sz="4800" b="1" i="0" u="sng"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 </a:t>
            </a:r>
            <a:r>
              <a:rPr kumimoji="0" lang="en-US" altLang="zh-TW" sz="3200" b="1" i="0" u="sng"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Victorious Minority </a:t>
            </a: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2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1600200" lvl="2" indent="-685800">
              <a:buFont typeface="Wingdings" panose="05000000000000000000" pitchFamily="2" charset="2"/>
              <a:buChar char="§"/>
              <a:defRPr/>
            </a:pPr>
            <a:r>
              <a:rPr lang="zh-TW" altLang="en-US" sz="4400" b="1" dirty="0">
                <a:solidFill>
                  <a:schemeClr val="bg2">
                    <a:lumMod val="60000"/>
                    <a:lumOff val="40000"/>
                  </a:schemeClr>
                </a:solidFill>
                <a:latin typeface="DFKai-SB" panose="03000509000000000000" pitchFamily="65" charset="-120"/>
                <a:ea typeface="DFKai-SB" panose="03000509000000000000" pitchFamily="65" charset="-120"/>
              </a:rPr>
              <a:t>把握僅有的</a:t>
            </a:r>
            <a:r>
              <a:rPr kumimoji="0" lang="zh-TW" altLang="en-US" sz="4400" b="1" i="0" u="none" strike="noStrike" kern="1200" cap="none" spc="0" normalizeH="0" baseline="0" noProof="0" dirty="0" smtClean="0">
                <a:ln>
                  <a:noFill/>
                </a:ln>
                <a:solidFill>
                  <a:schemeClr val="bg2">
                    <a:lumMod val="60000"/>
                    <a:lumOff val="40000"/>
                  </a:schemeClr>
                </a:solidFill>
                <a:effectLst/>
                <a:uLnTx/>
                <a:uFillTx/>
                <a:latin typeface="DFKai-SB" panose="03000509000000000000" pitchFamily="65" charset="-120"/>
                <a:ea typeface="DFKai-SB" panose="03000509000000000000" pitchFamily="65" charset="-120"/>
                <a:cs typeface="+mn-cs"/>
              </a:rPr>
              <a:t>優勢</a:t>
            </a:r>
            <a:r>
              <a:rPr kumimoji="0" lang="zh-TW" altLang="en-US" sz="4400" b="1" i="0" u="none" strike="noStrike" kern="1200" cap="none" spc="0" normalizeH="0" baseline="0" noProof="0" dirty="0">
                <a:ln>
                  <a:noFill/>
                </a:ln>
                <a:solidFill>
                  <a:schemeClr val="bg2">
                    <a:lumMod val="60000"/>
                    <a:lumOff val="40000"/>
                  </a:schemeClr>
                </a:solidFill>
                <a:effectLst/>
                <a:uLnTx/>
                <a:uFillTx/>
                <a:latin typeface="DFKai-SB" panose="03000509000000000000" pitchFamily="65" charset="-120"/>
                <a:ea typeface="DFKai-SB" panose="03000509000000000000" pitchFamily="65" charset="-120"/>
                <a:cs typeface="+mn-cs"/>
              </a:rPr>
              <a:t> </a:t>
            </a:r>
            <a:r>
              <a:rPr kumimoji="0" lang="en-US" altLang="zh-TW" sz="3200" b="1" i="0" u="none" strike="noStrike" kern="1200" cap="none" spc="0" normalizeH="0" baseline="0" noProof="0" dirty="0" smtClean="0">
                <a:ln>
                  <a:noFill/>
                </a:ln>
                <a:solidFill>
                  <a:schemeClr val="bg2">
                    <a:lumMod val="60000"/>
                    <a:lumOff val="40000"/>
                  </a:schemeClr>
                </a:solidFill>
                <a:effectLst/>
                <a:uLnTx/>
                <a:uFillTx/>
                <a:latin typeface="Century" panose="02040604050505020304" pitchFamily="18" charset="0"/>
                <a:ea typeface="DFKai-SB" panose="03000509000000000000" pitchFamily="65" charset="-120"/>
                <a:cs typeface="+mn-cs"/>
              </a:rPr>
              <a:t>Holding on to competitive edge </a:t>
            </a:r>
            <a:r>
              <a:rPr kumimoji="0" lang="zh-TW" altLang="en-US" sz="3200" b="1" i="0" u="none" strike="noStrike" kern="1200" cap="none" spc="0" normalizeH="0" baseline="0" noProof="0" dirty="0" smtClean="0">
                <a:ln>
                  <a:noFill/>
                </a:ln>
                <a:solidFill>
                  <a:schemeClr val="bg2">
                    <a:lumMod val="60000"/>
                    <a:lumOff val="40000"/>
                  </a:schemeClr>
                </a:solidFill>
                <a:effectLst/>
                <a:uLnTx/>
                <a:uFillTx/>
                <a:latin typeface="Century" panose="02040604050505020304" pitchFamily="18" charset="0"/>
                <a:ea typeface="DFKai-SB" panose="03000509000000000000" pitchFamily="65" charset="-120"/>
                <a:cs typeface="+mn-cs"/>
              </a:rPr>
              <a:t> </a:t>
            </a:r>
            <a:endParaRPr kumimoji="0" lang="en-US" altLang="zh-TW" sz="3200" b="1" i="0" u="none" strike="noStrike" kern="1200" cap="none" spc="0" normalizeH="0" baseline="0" noProof="0" dirty="0" smtClean="0">
              <a:ln>
                <a:noFill/>
              </a:ln>
              <a:solidFill>
                <a:schemeClr val="bg2">
                  <a:lumMod val="60000"/>
                  <a:lumOff val="40000"/>
                </a:schemeClr>
              </a:solidFill>
              <a:effectLst/>
              <a:uLnTx/>
              <a:uFillTx/>
              <a:latin typeface="Century" panose="02040604050505020304" pitchFamily="18" charset="0"/>
              <a:ea typeface="DFKai-SB" panose="03000509000000000000" pitchFamily="65" charset="-120"/>
              <a:cs typeface="+mn-cs"/>
            </a:endParaRPr>
          </a:p>
          <a:p>
            <a:pPr marL="1600200" marR="0" lvl="2"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
              <a:tabLst/>
              <a:defRPr/>
            </a:pPr>
            <a:endParaRPr kumimoji="0" lang="en-US" altLang="zh-TW" sz="1100" b="1" i="0" u="none" strike="noStrike" kern="1200" cap="none" spc="0" normalizeH="0" baseline="0" noProof="0" dirty="0" smtClean="0">
              <a:ln>
                <a:noFill/>
              </a:ln>
              <a:solidFill>
                <a:schemeClr val="bg2">
                  <a:lumMod val="60000"/>
                  <a:lumOff val="40000"/>
                </a:schemeClr>
              </a:solidFill>
              <a:effectLst/>
              <a:uLnTx/>
              <a:uFillTx/>
              <a:latin typeface="Century" panose="02040604050505020304" pitchFamily="18" charset="0"/>
              <a:ea typeface="DFKai-SB" panose="03000509000000000000" pitchFamily="65" charset="-120"/>
              <a:cs typeface="+mn-cs"/>
            </a:endParaRPr>
          </a:p>
          <a:p>
            <a:pPr marL="1600200" marR="0" lvl="2"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
              <a:tabLst/>
              <a:defRPr/>
            </a:pPr>
            <a:endParaRPr kumimoji="0" lang="en-US" altLang="zh-TW" sz="1100" b="1" i="0" u="none" strike="noStrike" kern="1200" cap="none" spc="0" normalizeH="0" baseline="0" noProof="0" dirty="0" smtClean="0">
              <a:ln>
                <a:noFill/>
              </a:ln>
              <a:solidFill>
                <a:schemeClr val="bg2">
                  <a:lumMod val="60000"/>
                  <a:lumOff val="40000"/>
                </a:schemeClr>
              </a:solidFill>
              <a:effectLst/>
              <a:uLnTx/>
              <a:uFillTx/>
              <a:latin typeface="Century" panose="02040604050505020304" pitchFamily="18" charset="0"/>
              <a:ea typeface="DFKai-SB" panose="03000509000000000000" pitchFamily="65" charset="-120"/>
              <a:cs typeface="+mn-cs"/>
            </a:endParaRPr>
          </a:p>
          <a:p>
            <a:pPr marL="1600200" marR="0" lvl="2"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zh-TW" altLang="en-US" sz="4400" b="1" i="0" u="none" strike="noStrike" kern="1200" cap="none" spc="0" normalizeH="0" baseline="0" noProof="0" dirty="0">
                <a:ln>
                  <a:noFill/>
                </a:ln>
                <a:solidFill>
                  <a:schemeClr val="bg2">
                    <a:lumMod val="60000"/>
                    <a:lumOff val="40000"/>
                  </a:schemeClr>
                </a:solidFill>
                <a:effectLst/>
                <a:uLnTx/>
                <a:uFillTx/>
                <a:latin typeface="DFKai-SB" panose="03000509000000000000" pitchFamily="65" charset="-120"/>
                <a:ea typeface="DFKai-SB" panose="03000509000000000000" pitchFamily="65" charset="-120"/>
                <a:cs typeface="+mn-cs"/>
              </a:rPr>
              <a:t>選對</a:t>
            </a:r>
            <a:r>
              <a:rPr kumimoji="0" lang="zh-TW" altLang="en-US" sz="4400" b="1" i="0" u="none" strike="noStrike" kern="1200" cap="none" spc="0" normalizeH="0" baseline="0" noProof="0" dirty="0" smtClean="0">
                <a:ln>
                  <a:noFill/>
                </a:ln>
                <a:solidFill>
                  <a:schemeClr val="bg2">
                    <a:lumMod val="60000"/>
                    <a:lumOff val="40000"/>
                  </a:schemeClr>
                </a:solidFill>
                <a:effectLst/>
                <a:uLnTx/>
                <a:uFillTx/>
                <a:latin typeface="DFKai-SB" panose="03000509000000000000" pitchFamily="65" charset="-120"/>
                <a:ea typeface="DFKai-SB" panose="03000509000000000000" pitchFamily="65" charset="-120"/>
                <a:cs typeface="+mn-cs"/>
              </a:rPr>
              <a:t>討好的對象 </a:t>
            </a:r>
            <a:r>
              <a:rPr kumimoji="0" lang="en-US" altLang="zh-TW" sz="3200" b="1" i="0" u="none" strike="noStrike" kern="1200" cap="none" spc="0" normalizeH="0" baseline="0" noProof="0" dirty="0" smtClean="0">
                <a:ln>
                  <a:noFill/>
                </a:ln>
                <a:solidFill>
                  <a:schemeClr val="bg2">
                    <a:lumMod val="60000"/>
                    <a:lumOff val="40000"/>
                  </a:schemeClr>
                </a:solidFill>
                <a:effectLst/>
                <a:uLnTx/>
                <a:uFillTx/>
                <a:latin typeface="Century" panose="02040604050505020304" pitchFamily="18" charset="0"/>
                <a:ea typeface="DFKai-SB" panose="03000509000000000000" pitchFamily="65" charset="-120"/>
                <a:cs typeface="+mn-cs"/>
              </a:rPr>
              <a:t>Pleasing people or God? </a:t>
            </a:r>
            <a:r>
              <a:rPr kumimoji="0" lang="zh-TW" altLang="en-US" sz="3200" b="1" i="0" u="none" strike="noStrike" kern="1200" cap="none" spc="0" normalizeH="0" baseline="0" noProof="0" dirty="0" smtClean="0">
                <a:ln>
                  <a:noFill/>
                </a:ln>
                <a:solidFill>
                  <a:schemeClr val="bg2">
                    <a:lumMod val="60000"/>
                    <a:lumOff val="40000"/>
                  </a:schemeClr>
                </a:solidFill>
                <a:effectLst/>
                <a:uLnTx/>
                <a:uFillTx/>
                <a:latin typeface="Century" panose="02040604050505020304" pitchFamily="18" charset="0"/>
                <a:ea typeface="DFKai-SB" panose="03000509000000000000" pitchFamily="65" charset="-120"/>
                <a:cs typeface="+mn-cs"/>
              </a:rPr>
              <a:t> </a:t>
            </a:r>
            <a:endParaRPr kumimoji="0" lang="en-US" altLang="zh-TW" sz="3600" b="1" i="0" u="none" strike="noStrike" kern="1200" cap="none" spc="0" normalizeH="0" baseline="0" noProof="0" dirty="0" smtClean="0">
              <a:ln>
                <a:noFill/>
              </a:ln>
              <a:solidFill>
                <a:schemeClr val="bg2">
                  <a:lumMod val="60000"/>
                  <a:lumOff val="40000"/>
                </a:schemeClr>
              </a:solidFill>
              <a:effectLst/>
              <a:uLnTx/>
              <a:uFillTx/>
              <a:latin typeface="Century" panose="02040604050505020304" pitchFamily="18" charset="0"/>
              <a:ea typeface="DFKai-SB" panose="03000509000000000000" pitchFamily="65" charset="-120"/>
              <a:cs typeface="+mn-cs"/>
            </a:endParaRPr>
          </a:p>
          <a:p>
            <a:pPr marL="1371600" marR="0" lvl="3" indent="0" algn="l" defTabSz="457200" rtl="0" eaLnBrk="0" fontAlgn="base" latinLnBrk="0" hangingPunct="0">
              <a:lnSpc>
                <a:spcPct val="100000"/>
              </a:lnSpc>
              <a:spcBef>
                <a:spcPct val="0"/>
              </a:spcBef>
              <a:spcAft>
                <a:spcPct val="0"/>
              </a:spcAft>
              <a:buClrTx/>
              <a:buSzTx/>
              <a:buFontTx/>
              <a:buNone/>
              <a:tabLst/>
              <a:defRPr/>
            </a:pPr>
            <a:endParaRPr kumimoji="0" lang="en-US" altLang="zh-TW" sz="11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endParaRPr>
          </a:p>
          <a:p>
            <a:pPr marL="1371600" marR="0" lvl="3" indent="0" algn="l" defTabSz="457200" rtl="0" eaLnBrk="0" fontAlgn="base" latinLnBrk="0" hangingPunct="0">
              <a:lnSpc>
                <a:spcPct val="100000"/>
              </a:lnSpc>
              <a:spcBef>
                <a:spcPct val="0"/>
              </a:spcBef>
              <a:spcAft>
                <a:spcPct val="0"/>
              </a:spcAft>
              <a:buClrTx/>
              <a:buSzTx/>
              <a:buFontTx/>
              <a:buNone/>
              <a:tabLst/>
              <a:defRPr/>
            </a:pPr>
            <a:endParaRPr kumimoji="0" lang="en-US" altLang="zh-TW" sz="11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endParaRPr>
          </a:p>
          <a:p>
            <a:pPr marL="1600200" marR="0" lvl="2" indent="-685800" algn="l" defTabSz="4572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zh-TW" altLang="en-US"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打開屬靈的天空 </a:t>
            </a:r>
            <a:r>
              <a:rPr kumimoji="0" lang="en-US" altLang="zh-TW" sz="32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Keys to Open Heaven</a:t>
            </a:r>
            <a:endParaRPr kumimoji="0" lang="en-US" altLang="zh-TW" sz="48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186451963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026742" y="263664"/>
            <a:ext cx="5042262" cy="58562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1026742" y="211413"/>
            <a:ext cx="10330107" cy="5686172"/>
          </a:xfrm>
          <a:prstGeom prst="rect">
            <a:avLst/>
          </a:prstGeom>
        </p:spPr>
        <p:txBody>
          <a:bodyPr wrap="square">
            <a:spAutoFit/>
          </a:bodyPr>
          <a:lstStyle/>
          <a:p>
            <a:pPr lvl="0" defTabSz="914400" eaLnBrk="1" hangingPunct="1">
              <a:defRPr/>
            </a:pPr>
            <a:r>
              <a:rPr lang="zh-TW" altLang="en-US" sz="4000" b="1" dirty="0">
                <a:solidFill>
                  <a:srgbClr val="000000"/>
                </a:solidFill>
                <a:latin typeface="DFKai-SB" pitchFamily="65" charset="-120"/>
                <a:ea typeface="DFKai-SB" pitchFamily="65" charset="-120"/>
                <a:cs typeface="Arial" charset="0"/>
              </a:rPr>
              <a:t>但以理書</a:t>
            </a:r>
            <a:r>
              <a:rPr kumimoji="0" lang="zh-TW" altLang="en-US" sz="4000" b="1" i="0" u="none" strike="noStrike" kern="1200" cap="none" spc="0" normalizeH="0" baseline="0" noProof="0" dirty="0" smtClean="0">
                <a:ln>
                  <a:noFill/>
                </a:ln>
                <a:solidFill>
                  <a:srgbClr val="000000"/>
                </a:solidFill>
                <a:effectLst/>
                <a:uLnTx/>
                <a:uFillTx/>
                <a:latin typeface="DFKai-SB" panose="03000509000000000000" pitchFamily="65" charset="-120"/>
                <a:ea typeface="DFKai-SB" panose="03000509000000000000" pitchFamily="65" charset="-120"/>
                <a:cs typeface="+mn-cs"/>
              </a:rPr>
              <a:t> </a:t>
            </a:r>
            <a:r>
              <a:rPr lang="en-US" altLang="zh-TW" sz="3200" b="1" dirty="0" smtClean="0">
                <a:solidFill>
                  <a:srgbClr val="000000"/>
                </a:solidFill>
                <a:latin typeface="Century" panose="02040604050505020304" pitchFamily="18" charset="0"/>
                <a:ea typeface="DFKai-SB" panose="03000509000000000000" pitchFamily="65" charset="-120"/>
              </a:rPr>
              <a:t>Daniel 6:9-10</a:t>
            </a:r>
          </a:p>
          <a:p>
            <a:pPr lvl="0" defTabSz="914400" eaLnBrk="1" hangingPunct="1">
              <a:defRPr/>
            </a:pPr>
            <a:endParaRPr kumimoji="0" lang="en-US" altLang="zh-TW" sz="105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lvl="0" defTabSz="914400" eaLnBrk="1" hangingPunct="1">
              <a:defRPr/>
            </a:pPr>
            <a:r>
              <a:rPr lang="zh-TW" altLang="en-US" sz="4000" b="1" dirty="0">
                <a:solidFill>
                  <a:srgbClr val="FFFFFF"/>
                </a:solidFill>
                <a:latin typeface="DFKai-SB" panose="03000509000000000000" pitchFamily="65" charset="-120"/>
                <a:ea typeface="DFKai-SB" panose="03000509000000000000" pitchFamily="65" charset="-120"/>
              </a:rPr>
              <a:t>於是大利烏王立這禁令，加蓋玉璽</a:t>
            </a:r>
            <a:r>
              <a:rPr lang="zh-TW" altLang="en-US" sz="4000" b="1" dirty="0" smtClean="0">
                <a:solidFill>
                  <a:srgbClr val="FFFFFF"/>
                </a:solidFill>
                <a:latin typeface="DFKai-SB" panose="03000509000000000000" pitchFamily="65" charset="-120"/>
                <a:ea typeface="DFKai-SB" panose="03000509000000000000" pitchFamily="65" charset="-120"/>
              </a:rPr>
              <a:t>。</a:t>
            </a:r>
            <a:r>
              <a:rPr lang="zh-TW" altLang="en-US" sz="1400" b="1" dirty="0" smtClean="0">
                <a:solidFill>
                  <a:srgbClr val="FFFFFF"/>
                </a:solidFill>
                <a:latin typeface="DFKai-SB" panose="03000509000000000000" pitchFamily="65" charset="-120"/>
                <a:ea typeface="DFKai-SB" panose="03000509000000000000" pitchFamily="65" charset="-120"/>
              </a:rPr>
              <a:t> </a:t>
            </a:r>
            <a:r>
              <a:rPr lang="zh-TW" altLang="en-US" sz="4000" b="1" dirty="0" smtClean="0">
                <a:solidFill>
                  <a:srgbClr val="FFFFFF"/>
                </a:solidFill>
                <a:latin typeface="DFKai-SB" panose="03000509000000000000" pitchFamily="65" charset="-120"/>
                <a:ea typeface="DFKai-SB" panose="03000509000000000000" pitchFamily="65" charset="-120"/>
              </a:rPr>
              <a:t>但</a:t>
            </a:r>
            <a:r>
              <a:rPr lang="zh-TW" altLang="en-US" sz="4000" b="1" dirty="0">
                <a:solidFill>
                  <a:srgbClr val="FFFFFF"/>
                </a:solidFill>
                <a:latin typeface="DFKai-SB" panose="03000509000000000000" pitchFamily="65" charset="-120"/>
                <a:ea typeface="DFKai-SB" panose="03000509000000000000" pitchFamily="65" charset="-120"/>
              </a:rPr>
              <a:t>以理知道這禁令蓋了玉璽，就到自己家裡（他樓上的窗戶開向耶路撒冷），一日三次，雙膝跪在他　神面前，禱告感謝，與素常一</a:t>
            </a:r>
            <a:r>
              <a:rPr lang="zh-TW" altLang="en-US" sz="4000" b="1" dirty="0" smtClean="0">
                <a:solidFill>
                  <a:srgbClr val="FFFFFF"/>
                </a:solidFill>
                <a:latin typeface="DFKai-SB" panose="03000509000000000000" pitchFamily="65" charset="-120"/>
                <a:ea typeface="DFKai-SB" panose="03000509000000000000" pitchFamily="65" charset="-120"/>
              </a:rPr>
              <a:t>樣。</a:t>
            </a: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lvl="0" defTabSz="914400" eaLnBrk="1" hangingPunct="1">
              <a:defRPr/>
            </a:pPr>
            <a:r>
              <a:rPr lang="en-US" sz="2800" b="1" dirty="0">
                <a:solidFill>
                  <a:srgbClr val="FFFFFF"/>
                </a:solidFill>
                <a:latin typeface="Century" panose="02040604050505020304" pitchFamily="18" charset="0"/>
                <a:ea typeface="新細明體"/>
              </a:rPr>
              <a:t>So King Darius put the decree in writing</a:t>
            </a:r>
            <a:r>
              <a:rPr lang="en-US" sz="2800" b="1" dirty="0" smtClean="0">
                <a:solidFill>
                  <a:srgbClr val="FFFFFF"/>
                </a:solidFill>
                <a:latin typeface="Century" panose="02040604050505020304" pitchFamily="18" charset="0"/>
                <a:ea typeface="新細明體"/>
              </a:rPr>
              <a:t>.  </a:t>
            </a:r>
            <a:r>
              <a:rPr lang="en-US" sz="2800" b="1" dirty="0">
                <a:solidFill>
                  <a:srgbClr val="FFFFFF"/>
                </a:solidFill>
                <a:latin typeface="Century" panose="02040604050505020304" pitchFamily="18" charset="0"/>
                <a:ea typeface="新細明體"/>
              </a:rPr>
              <a:t>Now when Daniel learned that the decree had been published, he went home to his upstairs room where the windows opened toward Jerusalem. Three times a day he got down on his knees and prayed, giving thanks to his God, just as he had done before.</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17178763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03951" y="242764"/>
            <a:ext cx="5423698" cy="58562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856924" y="185287"/>
            <a:ext cx="10330107" cy="5316840"/>
          </a:xfrm>
          <a:prstGeom prst="rect">
            <a:avLst/>
          </a:prstGeom>
        </p:spPr>
        <p:txBody>
          <a:bodyPr wrap="square">
            <a:spAutoFit/>
          </a:bodyPr>
          <a:lstStyle/>
          <a:p>
            <a:pPr lvl="0" defTabSz="914400" eaLnBrk="1" hangingPunct="1">
              <a:defRPr/>
            </a:pPr>
            <a:r>
              <a:rPr lang="zh-TW" altLang="en-US" sz="4000" b="1" dirty="0">
                <a:solidFill>
                  <a:srgbClr val="000000"/>
                </a:solidFill>
                <a:latin typeface="DFKai-SB" pitchFamily="65" charset="-120"/>
                <a:ea typeface="DFKai-SB" pitchFamily="65" charset="-120"/>
                <a:cs typeface="Arial" charset="0"/>
              </a:rPr>
              <a:t>但以理書</a:t>
            </a:r>
            <a:r>
              <a:rPr kumimoji="0" lang="zh-TW" altLang="en-US" sz="4000" b="1" i="0" u="none" strike="noStrike" kern="1200" cap="none" spc="0" normalizeH="0" baseline="0" noProof="0" dirty="0" smtClean="0">
                <a:ln>
                  <a:noFill/>
                </a:ln>
                <a:solidFill>
                  <a:srgbClr val="000000"/>
                </a:solidFill>
                <a:effectLst/>
                <a:uLnTx/>
                <a:uFillTx/>
                <a:latin typeface="DFKai-SB" panose="03000509000000000000" pitchFamily="65" charset="-120"/>
                <a:ea typeface="DFKai-SB" panose="03000509000000000000" pitchFamily="65" charset="-120"/>
                <a:cs typeface="+mn-cs"/>
              </a:rPr>
              <a:t> </a:t>
            </a:r>
            <a:r>
              <a:rPr lang="en-US" altLang="zh-TW" sz="3200" b="1" dirty="0" smtClean="0">
                <a:solidFill>
                  <a:srgbClr val="000000"/>
                </a:solidFill>
                <a:latin typeface="Century" panose="02040604050505020304" pitchFamily="18" charset="0"/>
                <a:ea typeface="DFKai-SB" panose="03000509000000000000" pitchFamily="65" charset="-120"/>
              </a:rPr>
              <a:t>Daniel 10:11-12</a:t>
            </a:r>
          </a:p>
          <a:p>
            <a:pPr lvl="0" defTabSz="914400" eaLnBrk="1" hangingPunct="1">
              <a:defRPr/>
            </a:pPr>
            <a:endParaRPr kumimoji="0" lang="en-US" altLang="zh-TW" sz="105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lvl="0" defTabSz="914400" eaLnBrk="1" hangingPunct="1">
              <a:defRPr/>
            </a:pPr>
            <a:r>
              <a:rPr lang="zh-TW" altLang="en-US" sz="4000" b="1" dirty="0" smtClean="0">
                <a:solidFill>
                  <a:srgbClr val="FFFFFF"/>
                </a:solidFill>
                <a:latin typeface="DFKai-SB" panose="03000509000000000000" pitchFamily="65" charset="-120"/>
                <a:ea typeface="DFKai-SB" panose="03000509000000000000" pitchFamily="65" charset="-120"/>
              </a:rPr>
              <a:t>他</a:t>
            </a:r>
            <a:r>
              <a:rPr lang="zh-TW" altLang="en-US" sz="4000" b="1" dirty="0">
                <a:solidFill>
                  <a:srgbClr val="FFFFFF"/>
                </a:solidFill>
                <a:latin typeface="DFKai-SB" panose="03000509000000000000" pitchFamily="65" charset="-120"/>
                <a:ea typeface="DFKai-SB" panose="03000509000000000000" pitchFamily="65" charset="-120"/>
              </a:rPr>
              <a:t>就說：「但以理啊，不要懼怕</a:t>
            </a:r>
            <a:r>
              <a:rPr lang="zh-TW" altLang="en-US" sz="4000" b="1" dirty="0" smtClean="0">
                <a:solidFill>
                  <a:srgbClr val="FFFFFF"/>
                </a:solidFill>
                <a:latin typeface="DFKai-SB" panose="03000509000000000000" pitchFamily="65" charset="-120"/>
                <a:ea typeface="DFKai-SB" panose="03000509000000000000" pitchFamily="65" charset="-120"/>
              </a:rPr>
              <a:t>！ 因</a:t>
            </a:r>
            <a:r>
              <a:rPr lang="zh-TW" altLang="en-US" sz="4000" b="1" dirty="0">
                <a:solidFill>
                  <a:srgbClr val="FFFFFF"/>
                </a:solidFill>
                <a:latin typeface="DFKai-SB" panose="03000509000000000000" pitchFamily="65" charset="-120"/>
                <a:ea typeface="DFKai-SB" panose="03000509000000000000" pitchFamily="65" charset="-120"/>
              </a:rPr>
              <a:t>為從你第一日專心求明白將來的事，又在你</a:t>
            </a:r>
            <a:r>
              <a:rPr lang="zh-TW" altLang="en-US" sz="3200" b="1" dirty="0">
                <a:solidFill>
                  <a:srgbClr val="FFFFFF"/>
                </a:solidFill>
                <a:latin typeface="DFKai-SB" panose="03000509000000000000" pitchFamily="65" charset="-120"/>
                <a:ea typeface="DFKai-SB" panose="03000509000000000000" pitchFamily="65" charset="-120"/>
              </a:rPr>
              <a:t>　</a:t>
            </a:r>
            <a:r>
              <a:rPr lang="zh-TW" altLang="en-US" sz="4000" b="1" dirty="0">
                <a:solidFill>
                  <a:srgbClr val="FFFFFF"/>
                </a:solidFill>
                <a:latin typeface="DFKai-SB" panose="03000509000000000000" pitchFamily="65" charset="-120"/>
                <a:ea typeface="DFKai-SB" panose="03000509000000000000" pitchFamily="65" charset="-120"/>
              </a:rPr>
              <a:t>神面前刻苦己心，你的言語已蒙應允；我是因你的言語而來。</a:t>
            </a: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dirty="0">
              <a:solidFill>
                <a:srgbClr val="FFFFFF"/>
              </a:solidFill>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dirty="0">
              <a:solidFill>
                <a:srgbClr val="FFFFFF"/>
              </a:solidFill>
              <a:latin typeface="DFKai-SB" pitchFamily="65" charset="-120"/>
              <a:ea typeface="DFKai-SB" pitchFamily="65" charset="-120"/>
              <a:cs typeface="Arial" charset="0"/>
            </a:endParaRPr>
          </a:p>
          <a:p>
            <a:pPr lvl="0" defTabSz="914400" eaLnBrk="1" hangingPunct="1">
              <a:defRPr/>
            </a:pPr>
            <a:r>
              <a:rPr lang="en-US" sz="2800" b="1" dirty="0" smtClean="0">
                <a:solidFill>
                  <a:srgbClr val="FFFFFF"/>
                </a:solidFill>
                <a:latin typeface="Century" panose="02040604050505020304" pitchFamily="18" charset="0"/>
                <a:ea typeface="新細明體"/>
              </a:rPr>
              <a:t>Then </a:t>
            </a:r>
            <a:r>
              <a:rPr lang="en-US" sz="2800" b="1" dirty="0">
                <a:solidFill>
                  <a:srgbClr val="FFFFFF"/>
                </a:solidFill>
                <a:latin typeface="Century" panose="02040604050505020304" pitchFamily="18" charset="0"/>
                <a:ea typeface="新細明體"/>
              </a:rPr>
              <a:t>he continued, “Do not be afraid, Daniel. Since the first day that you set your mind to gain understanding and to humble yourself before your God, your words were heard, and I have come in response to them.</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316551840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1769" y="0"/>
            <a:ext cx="12303769" cy="6920870"/>
          </a:xfrm>
        </p:spPr>
      </p:pic>
      <p:sp>
        <p:nvSpPr>
          <p:cNvPr id="6" name="Rectangle 5"/>
          <p:cNvSpPr/>
          <p:nvPr/>
        </p:nvSpPr>
        <p:spPr>
          <a:xfrm>
            <a:off x="433687" y="4195790"/>
            <a:ext cx="7357001" cy="956201"/>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7385465" y="-44244"/>
            <a:ext cx="4806535" cy="6965114"/>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282156" y="2048459"/>
            <a:ext cx="7262949" cy="268049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85465" y="-44244"/>
            <a:ext cx="4796182" cy="6965114"/>
          </a:xfrm>
          <a:prstGeom prst="rect">
            <a:avLst/>
          </a:prstGeom>
        </p:spPr>
      </p:pic>
      <p:sp>
        <p:nvSpPr>
          <p:cNvPr id="9" name="Rectangle 8"/>
          <p:cNvSpPr/>
          <p:nvPr/>
        </p:nvSpPr>
        <p:spPr>
          <a:xfrm>
            <a:off x="6928539" y="2445367"/>
            <a:ext cx="512064" cy="606116"/>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7268174" y="4321193"/>
            <a:ext cx="480713" cy="104502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881513" y="3924082"/>
            <a:ext cx="627017" cy="444137"/>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1424260"/>
            <a:ext cx="6745279" cy="1248399"/>
          </a:xfrm>
          <a:prstGeom prst="rect">
            <a:avLst/>
          </a:prstGeom>
        </p:spPr>
      </p:pic>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58602" y="2783676"/>
            <a:ext cx="5011292" cy="2036314"/>
          </a:xfrm>
          <a:prstGeom prst="rect">
            <a:avLst/>
          </a:prstGeom>
        </p:spPr>
      </p:pic>
    </p:spTree>
    <p:extLst>
      <p:ext uri="{BB962C8B-B14F-4D97-AF65-F5344CB8AC3E}">
        <p14:creationId xmlns:p14="http://schemas.microsoft.com/office/powerpoint/2010/main" val="224826130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03951" y="242764"/>
            <a:ext cx="4901183" cy="58562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903951" y="185287"/>
            <a:ext cx="10544338" cy="4578176"/>
          </a:xfrm>
          <a:prstGeom prst="rect">
            <a:avLst/>
          </a:prstGeom>
        </p:spPr>
        <p:txBody>
          <a:bodyPr wrap="square">
            <a:spAutoFit/>
          </a:bodyPr>
          <a:lstStyle/>
          <a:p>
            <a:pPr lvl="0" defTabSz="914400" eaLnBrk="1" hangingPunct="1">
              <a:defRPr/>
            </a:pPr>
            <a:r>
              <a:rPr lang="zh-TW" altLang="en-US" sz="4000" b="1" dirty="0">
                <a:solidFill>
                  <a:srgbClr val="000000"/>
                </a:solidFill>
                <a:latin typeface="DFKai-SB" pitchFamily="65" charset="-120"/>
                <a:ea typeface="DFKai-SB" pitchFamily="65" charset="-120"/>
                <a:cs typeface="Arial" charset="0"/>
              </a:rPr>
              <a:t>以賽亞書</a:t>
            </a:r>
            <a:r>
              <a:rPr kumimoji="0" lang="zh-TW" altLang="en-US" sz="4000" b="1" i="0" u="none" strike="noStrike" kern="1200" cap="none" spc="0" normalizeH="0" baseline="0" noProof="0" dirty="0" smtClean="0">
                <a:ln>
                  <a:noFill/>
                </a:ln>
                <a:solidFill>
                  <a:srgbClr val="000000"/>
                </a:solidFill>
                <a:effectLst/>
                <a:uLnTx/>
                <a:uFillTx/>
                <a:latin typeface="DFKai-SB" panose="03000509000000000000" pitchFamily="65" charset="-120"/>
                <a:ea typeface="DFKai-SB" panose="03000509000000000000" pitchFamily="65" charset="-120"/>
                <a:cs typeface="+mn-cs"/>
              </a:rPr>
              <a:t> </a:t>
            </a:r>
            <a:r>
              <a:rPr lang="en-US" altLang="zh-TW" sz="3200" b="1" noProof="0" dirty="0" smtClean="0">
                <a:solidFill>
                  <a:srgbClr val="000000"/>
                </a:solidFill>
                <a:latin typeface="Century" panose="02040604050505020304" pitchFamily="18" charset="0"/>
                <a:ea typeface="DFKai-SB" panose="03000509000000000000" pitchFamily="65" charset="-120"/>
              </a:rPr>
              <a:t>Isaiah 41:10</a:t>
            </a:r>
            <a:endParaRPr lang="en-US" altLang="zh-TW" sz="3200" b="1" dirty="0" smtClean="0">
              <a:solidFill>
                <a:srgbClr val="000000"/>
              </a:solidFill>
              <a:latin typeface="Century" panose="02040604050505020304" pitchFamily="18" charset="0"/>
              <a:ea typeface="DFKai-SB" panose="03000509000000000000" pitchFamily="65" charset="-120"/>
            </a:endParaRPr>
          </a:p>
          <a:p>
            <a:pPr lvl="0" defTabSz="914400" eaLnBrk="1" hangingPunct="1">
              <a:defRPr/>
            </a:pPr>
            <a:endParaRPr kumimoji="0" lang="en-US" altLang="zh-TW" sz="105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lvl="0" defTabSz="914400" eaLnBrk="1" hangingPunct="1">
              <a:defRPr/>
            </a:pPr>
            <a:r>
              <a:rPr lang="zh-TW" altLang="en-US" sz="4000" b="1" dirty="0">
                <a:solidFill>
                  <a:srgbClr val="FFFFFF"/>
                </a:solidFill>
                <a:latin typeface="DFKai-SB" panose="03000509000000000000" pitchFamily="65" charset="-120"/>
                <a:ea typeface="DFKai-SB" panose="03000509000000000000" pitchFamily="65" charset="-120"/>
              </a:rPr>
              <a:t>你不要害怕，因為我與你同在；不要驚惶</a:t>
            </a:r>
            <a:r>
              <a:rPr lang="zh-TW" altLang="en-US" sz="4000" b="1" dirty="0" smtClean="0">
                <a:solidFill>
                  <a:srgbClr val="FFFFFF"/>
                </a:solidFill>
                <a:latin typeface="DFKai-SB" panose="03000509000000000000" pitchFamily="65" charset="-120"/>
                <a:ea typeface="DFKai-SB" panose="03000509000000000000" pitchFamily="65" charset="-120"/>
              </a:rPr>
              <a:t>， 因</a:t>
            </a:r>
            <a:r>
              <a:rPr lang="zh-TW" altLang="en-US" sz="4000" b="1" dirty="0">
                <a:solidFill>
                  <a:srgbClr val="FFFFFF"/>
                </a:solidFill>
                <a:latin typeface="DFKai-SB" panose="03000509000000000000" pitchFamily="65" charset="-120"/>
                <a:ea typeface="DFKai-SB" panose="03000509000000000000" pitchFamily="65" charset="-120"/>
              </a:rPr>
              <a:t>為我是你的</a:t>
            </a:r>
            <a:r>
              <a:rPr lang="zh-TW" altLang="en-US" sz="3200" b="1" dirty="0">
                <a:solidFill>
                  <a:srgbClr val="FFFFFF"/>
                </a:solidFill>
                <a:latin typeface="DFKai-SB" panose="03000509000000000000" pitchFamily="65" charset="-120"/>
                <a:ea typeface="DFKai-SB" panose="03000509000000000000" pitchFamily="65" charset="-120"/>
              </a:rPr>
              <a:t>　</a:t>
            </a:r>
            <a:r>
              <a:rPr lang="zh-TW" altLang="en-US" sz="4000" b="1" dirty="0">
                <a:solidFill>
                  <a:srgbClr val="FFFFFF"/>
                </a:solidFill>
                <a:latin typeface="DFKai-SB" panose="03000509000000000000" pitchFamily="65" charset="-120"/>
                <a:ea typeface="DFKai-SB" panose="03000509000000000000" pitchFamily="65" charset="-120"/>
              </a:rPr>
              <a:t>神。我必堅固你，我必幫助你；我必用我公義的右手扶持</a:t>
            </a:r>
            <a:r>
              <a:rPr lang="zh-TW" altLang="en-US" sz="4000" b="1" dirty="0" smtClean="0">
                <a:solidFill>
                  <a:srgbClr val="FFFFFF"/>
                </a:solidFill>
                <a:latin typeface="DFKai-SB" panose="03000509000000000000" pitchFamily="65" charset="-120"/>
                <a:ea typeface="DFKai-SB" panose="03000509000000000000" pitchFamily="65" charset="-120"/>
              </a:rPr>
              <a:t>你。</a:t>
            </a: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dirty="0">
              <a:solidFill>
                <a:srgbClr val="FFFFFF"/>
              </a:solidFill>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dirty="0">
              <a:solidFill>
                <a:srgbClr val="FFFFFF"/>
              </a:solidFill>
              <a:latin typeface="DFKai-SB" pitchFamily="65" charset="-120"/>
              <a:ea typeface="DFKai-SB" pitchFamily="65" charset="-120"/>
              <a:cs typeface="Arial" charset="0"/>
            </a:endParaRPr>
          </a:p>
          <a:p>
            <a:pPr lvl="0" defTabSz="914400" eaLnBrk="1" hangingPunct="1">
              <a:defRPr/>
            </a:pPr>
            <a:r>
              <a:rPr lang="en-US" sz="2800" b="1" dirty="0">
                <a:solidFill>
                  <a:srgbClr val="FFFFFF"/>
                </a:solidFill>
                <a:latin typeface="Century" panose="02040604050505020304" pitchFamily="18" charset="0"/>
                <a:ea typeface="新細明體"/>
              </a:rPr>
              <a:t>So do not fear, for I am with you;</a:t>
            </a:r>
          </a:p>
          <a:p>
            <a:pPr lvl="0" defTabSz="914400" eaLnBrk="1" hangingPunct="1">
              <a:defRPr/>
            </a:pPr>
            <a:r>
              <a:rPr lang="en-US" sz="2800" b="1" dirty="0">
                <a:solidFill>
                  <a:srgbClr val="FFFFFF"/>
                </a:solidFill>
                <a:latin typeface="Century" panose="02040604050505020304" pitchFamily="18" charset="0"/>
                <a:ea typeface="新細明體"/>
              </a:rPr>
              <a:t>    do not be dismayed, for I am your God.</a:t>
            </a:r>
          </a:p>
          <a:p>
            <a:pPr lvl="0" defTabSz="914400" eaLnBrk="1" hangingPunct="1">
              <a:defRPr/>
            </a:pPr>
            <a:r>
              <a:rPr lang="en-US" sz="2800" b="1" dirty="0">
                <a:solidFill>
                  <a:srgbClr val="FFFFFF"/>
                </a:solidFill>
                <a:latin typeface="Century" panose="02040604050505020304" pitchFamily="18" charset="0"/>
                <a:ea typeface="新細明體"/>
              </a:rPr>
              <a:t>I will strengthen you and help you;</a:t>
            </a:r>
          </a:p>
          <a:p>
            <a:pPr lvl="0" defTabSz="914400" eaLnBrk="1" hangingPunct="1">
              <a:defRPr/>
            </a:pPr>
            <a:r>
              <a:rPr lang="en-US" sz="2800" b="1" dirty="0">
                <a:solidFill>
                  <a:srgbClr val="FFFFFF"/>
                </a:solidFill>
                <a:latin typeface="Century" panose="02040604050505020304" pitchFamily="18" charset="0"/>
                <a:ea typeface="新細明體"/>
              </a:rPr>
              <a:t>    I will uphold you with my righteous right hand.</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17994576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576" y="-1"/>
            <a:ext cx="12228576" cy="6858001"/>
          </a:xfrm>
          <a:prstGeom prst="rect">
            <a:avLst/>
          </a:prstGeom>
        </p:spPr>
      </p:pic>
      <p:sp>
        <p:nvSpPr>
          <p:cNvPr id="123906" name="TextBox 1"/>
          <p:cNvSpPr txBox="1">
            <a:spLocks noChangeArrowheads="1"/>
          </p:cNvSpPr>
          <p:nvPr/>
        </p:nvSpPr>
        <p:spPr bwMode="auto">
          <a:xfrm>
            <a:off x="832207" y="1439110"/>
            <a:ext cx="10536147" cy="243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回應詩歌 </a:t>
            </a:r>
            <a:r>
              <a:rPr kumimoji="0" lang="en-US" altLang="zh-TW"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Response</a:t>
            </a:r>
            <a:r>
              <a:rPr kumimoji="0" lang="en-US" altLang="zh-TW" b="1" i="0" u="none" strike="noStrike" kern="1200" cap="none" spc="0" normalizeH="0" noProof="0" dirty="0" smtClean="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 Song</a:t>
            </a:r>
            <a:endParaRPr kumimoji="0" lang="en-US" altLang="zh-TW" sz="44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lvl="0" algn="ctr" defTabSz="914400" eaLnBrk="1" hangingPunct="1">
              <a:spcBef>
                <a:spcPct val="0"/>
              </a:spcBef>
              <a:buNone/>
              <a:defRPr/>
            </a:pPr>
            <a:r>
              <a:rPr kumimoji="0" lang="zh-TW" altLang="en-US" sz="72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 </a:t>
            </a:r>
            <a:r>
              <a:rPr kumimoji="0" lang="zh-TW" altLang="en-US" sz="6600"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a:t>
            </a:r>
            <a:r>
              <a:rPr lang="zh-TW" altLang="en-US" sz="6600" b="1" dirty="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叫我抬起頭的神</a:t>
            </a:r>
            <a:r>
              <a:rPr kumimoji="0" lang="zh-TW" altLang="en-US" sz="6000"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a:t>
            </a:r>
            <a:endParaRPr kumimoji="0" lang="en-US" altLang="zh-TW" sz="8800"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p:txBody>
      </p:sp>
    </p:spTree>
    <p:extLst>
      <p:ext uri="{BB962C8B-B14F-4D97-AF65-F5344CB8AC3E}">
        <p14:creationId xmlns:p14="http://schemas.microsoft.com/office/powerpoint/2010/main" val="2688524211"/>
      </p:ext>
    </p:extLst>
  </p:cSld>
  <p:clrMapOvr>
    <a:masterClrMapping/>
  </p:clrMapOvr>
  <p:timing>
    <p:tnLst>
      <p:par>
        <p:cTn id="1" dur="indefinite" restart="never" nodeType="tmRoot"/>
      </p:par>
    </p:tnLst>
  </p:timing>
</p:sld>
</file>

<file path=ppt/theme/theme1.xml><?xml version="1.0" encoding="utf-8"?>
<a:theme xmlns:a="http://schemas.openxmlformats.org/drawingml/2006/main" name="1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預設簡報設計">
  <a:themeElements>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預設簡報設計">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預設簡報設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預設簡報設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預設簡報設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預設簡報設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預設簡報設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預設簡報設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預設簡報設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預設簡報設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預設簡報設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預設簡報設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預設簡報設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預設簡報設計">
  <a:themeElements>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預設簡報設計">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預設簡報設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預設簡報設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預設簡報設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預設簡報設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預設簡報設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預設簡報設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預設簡報設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預設簡報設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預設簡報設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預設簡報設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預設簡報設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6359</TotalTime>
  <Words>968</Words>
  <Application>Microsoft Office PowerPoint</Application>
  <PresentationFormat>Widescreen</PresentationFormat>
  <Paragraphs>203</Paragraphs>
  <Slides>18</Slides>
  <Notes>5</Notes>
  <HiddenSlides>0</HiddenSlides>
  <MMClips>0</MMClips>
  <ScaleCrop>false</ScaleCrop>
  <HeadingPairs>
    <vt:vector size="6" baseType="variant">
      <vt:variant>
        <vt:lpstr>Fonts Used</vt:lpstr>
      </vt:variant>
      <vt:variant>
        <vt:i4>13</vt:i4>
      </vt:variant>
      <vt:variant>
        <vt:lpstr>Theme</vt:lpstr>
      </vt:variant>
      <vt:variant>
        <vt:i4>3</vt:i4>
      </vt:variant>
      <vt:variant>
        <vt:lpstr>Slide Titles</vt:lpstr>
      </vt:variant>
      <vt:variant>
        <vt:i4>18</vt:i4>
      </vt:variant>
    </vt:vector>
  </HeadingPairs>
  <TitlesOfParts>
    <vt:vector size="34" baseType="lpstr">
      <vt:lpstr>Arial Unicode MS</vt:lpstr>
      <vt:lpstr>DFKai-SB</vt:lpstr>
      <vt:lpstr>MS PGothic</vt:lpstr>
      <vt:lpstr>新細明體</vt:lpstr>
      <vt:lpstr>Arial</vt:lpstr>
      <vt:lpstr>Arial Narrow</vt:lpstr>
      <vt:lpstr>Calibri</vt:lpstr>
      <vt:lpstr>Cambria</vt:lpstr>
      <vt:lpstr>Century</vt:lpstr>
      <vt:lpstr>Century Gothic</vt:lpstr>
      <vt:lpstr>Charis SIL</vt:lpstr>
      <vt:lpstr>Mongolian Baiti</vt:lpstr>
      <vt:lpstr>Wingdings</vt:lpstr>
      <vt:lpstr>14_Default Design</vt:lpstr>
      <vt:lpstr>2_預設簡報設計</vt:lpstr>
      <vt:lpstr>3_預設簡報設計</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Aruba Networks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Ignite The World Ministries</dc:title>
  <dc:creator>Robert Edwards</dc:creator>
  <cp:lastModifiedBy>He5778Lord</cp:lastModifiedBy>
  <cp:revision>461</cp:revision>
  <cp:lastPrinted>2020-09-23T16:34:05Z</cp:lastPrinted>
  <dcterms:created xsi:type="dcterms:W3CDTF">2015-02-24T04:35:26Z</dcterms:created>
  <dcterms:modified xsi:type="dcterms:W3CDTF">2023-07-03T21:59:15Z</dcterms:modified>
</cp:coreProperties>
</file>