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4071" r:id="rId2"/>
  </p:sldMasterIdLst>
  <p:notesMasterIdLst>
    <p:notesMasterId r:id="rId21"/>
  </p:notesMasterIdLst>
  <p:sldIdLst>
    <p:sldId id="674" r:id="rId3"/>
    <p:sldId id="675" r:id="rId4"/>
    <p:sldId id="676" r:id="rId5"/>
    <p:sldId id="677" r:id="rId6"/>
    <p:sldId id="678" r:id="rId7"/>
    <p:sldId id="679" r:id="rId8"/>
    <p:sldId id="680" r:id="rId9"/>
    <p:sldId id="681" r:id="rId10"/>
    <p:sldId id="682" r:id="rId11"/>
    <p:sldId id="683" r:id="rId12"/>
    <p:sldId id="684" r:id="rId13"/>
    <p:sldId id="685" r:id="rId14"/>
    <p:sldId id="686" r:id="rId15"/>
    <p:sldId id="687" r:id="rId16"/>
    <p:sldId id="688" r:id="rId17"/>
    <p:sldId id="689" r:id="rId18"/>
    <p:sldId id="690" r:id="rId19"/>
    <p:sldId id="361" r:id="rId20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7/16/2023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ED2D9-5FDA-4412-B44E-8D52B9420F6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D1D7E-B4F3-4CCD-8A7C-877A83196D1F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8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3F731A-1393-4DD2-A19A-2FDC129396B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C9A1CB-0B52-40DE-8696-DBF2509A512E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942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520C16-D57C-4332-9712-FA4FAA70476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D6D683-BFC4-458A-AAD8-DD45694ABA05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401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53BFAD-3A7C-48DF-A822-D2CDDBF659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9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9E4833-A0EA-49BF-ADC4-A9E50CD192C6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29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A55227-5993-4D09-88FE-E0033D3936E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/>
              <a:t>做</a:t>
            </a:r>
            <a:endParaRPr lang="en-US" altLang="en-US" smtClean="0"/>
          </a:p>
        </p:txBody>
      </p:sp>
      <p:sp>
        <p:nvSpPr>
          <p:cNvPr id="1434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5B6C8-FFC7-4CB8-9A54-E195779C808F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38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DB53A1-0BF7-4680-B998-DD0A39BA9C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FC8C39-675B-495B-93B7-447D880B541D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738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685E97-F5B8-4456-BDDE-1C91A2315B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1A2309-F0F2-42D1-9C6E-4D7F67AB7013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365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C21B16-9349-4DC8-B910-8080BF1461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48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C250E0-9B78-4E4C-8753-50B2409FF639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48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B9F1AC-B86A-4432-9775-DB11A9F0E9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253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2E982E-F364-48D8-9A72-F43A21D0EC84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178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0FDF39-EA4D-40CD-BF0F-C01BD6F4BB7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E15475-AA37-4CC3-A1BA-41701102FBBB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0816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45B03E-CD4A-4F63-B0C8-168FABAB16E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662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68CA1B-1C6A-40F5-8E64-2359B64C9F79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759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BC92CA-091E-4485-A165-49F43F3F5C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8677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C0F1C3-81C1-4963-A3B6-1B8BF7CF9E94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582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C2AAEA-FA06-45C2-B0AE-32EC06F314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25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28B1BA-1E83-4B38-A21E-23B1D247F8D9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290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C1960E-7433-4F00-AD52-F41356AC021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3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396F34-0DF3-4B2F-B3B0-59F58B3A0D0B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75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8DFA47-EA60-4C03-B096-5F01D3C95D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ED65FB-F0B4-4CA8-B7B8-8DD68C2E813B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7/16/2023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022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77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226B86FB-2E7D-4475-AB86-D916F2DD3414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69D38E2A-668D-44F8-BD5C-FE30A5C31884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7402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E502630-DE31-4528-9FF4-783F24224FEC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1BF9830-0F6D-4F93-94E3-15AD876D5F9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7815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BBF0DB2-A1EF-49B5-9683-CCD2126985AD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FCA63B9-BF16-4396-926F-F93BA4518652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252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E31FF4FF-1336-498E-AC12-893C50A73079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26FC547-9E23-44DD-8B49-24643F5C8456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36103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E056635-50FD-41A9-A82A-3127FB85C84E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FC904DC1-5735-4BFC-89DB-F52C188B4255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7001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486D760-1541-4C46-B526-41F3A3B4D2D4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5BEF8AD-B75A-4481-A4BB-4FB53831401C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1892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3E4685F-77E4-4D36-8954-09D5BE1EDE6B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27A90A0E-A5A2-4809-9A86-E1613B16D10F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7582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F92751F-5E9E-4CD5-B765-4BB5E214C5D1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69C926F2-1076-4731-A2FC-A31B9BBB892B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65403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49B9F74-5183-4CA1-9DEF-7B7440317A17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FE0AE6F-057F-4602-8B84-C44AC219FDFE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00694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81C1E33-DAD4-4E1D-86E8-37E4F732E8ED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314788F-A3AF-4623-9AFE-5EFB5F3307BF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0154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143C17A4-2178-4E9B-8245-95E8BAFC23F8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883152F6-08D2-45A4-9081-7077D9A9F89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598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 defTabSz="914400">
              <a:defRPr/>
            </a:pPr>
            <a:fld id="{92F4A034-5DA2-4E6F-934B-A15B46D8C3AE}" type="datetime1">
              <a:rPr lang="en-US" smtClean="0">
                <a:solidFill>
                  <a:srgbClr val="000000"/>
                </a:solidFill>
                <a:ea typeface="+mn-ea"/>
              </a:rPr>
              <a:pPr defTabSz="914400">
                <a:defRPr/>
              </a:pPr>
              <a:t>7/16/2023</a:t>
            </a:fld>
            <a:endParaRPr lang="en-US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>
              <a:defRPr/>
            </a:pPr>
            <a:fld id="{26EE4223-10E4-4C09-BC3C-B54446497B9F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794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33400"/>
            <a:ext cx="9144000" cy="2362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TW" altLang="en-US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禱告與話語</a:t>
            </a:r>
            <a:r>
              <a:rPr lang="en-US" altLang="zh-TW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禱讀的禱告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105400"/>
            <a:ext cx="9144000" cy="1752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July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en-US" sz="4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</a:p>
          <a:p>
            <a:pPr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00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685800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禱告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514350" indent="-457200" eaLnBrk="1" hangingPunct="1">
              <a:lnSpc>
                <a:spcPts val="32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禱告是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與天父</a:t>
            </a:r>
            <a:r>
              <a:rPr lang="zh-TW" altLang="en-US" sz="24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交談互動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、傾心吐意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2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禱告是一個</a:t>
            </a:r>
            <a:r>
              <a:rPr lang="zh-TW" altLang="en-US" sz="2400" b="1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途</a:t>
            </a:r>
            <a:r>
              <a:rPr lang="zh-TW" altLang="en-US" sz="24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徑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200"/>
              </a:lnSpc>
              <a:buFont typeface="Times New Roman" panose="02020603050405020304" pitchFamily="18" charset="0"/>
              <a:buAutoNum type="arabicParenR"/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增強我們與神的</a:t>
            </a:r>
            <a:r>
              <a:rPr lang="zh-TW" altLang="en-US" sz="24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200"/>
              </a:lnSpc>
              <a:buFont typeface="Times New Roman" panose="02020603050405020304" pitchFamily="18" charset="0"/>
              <a:buAutoNum type="arabicParenR"/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是連接一個比自己更大能力的泉源，讓我們經歷祂的恩典 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3:20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1:25</a:t>
            </a:r>
            <a:r>
              <a:rPr lang="en-US" altLang="zh-TW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457200" eaLnBrk="1" hangingPunct="1">
              <a:lnSpc>
                <a:spcPts val="3200"/>
              </a:lnSpc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禱告是與三一真神</a:t>
            </a:r>
            <a:r>
              <a:rPr lang="zh-TW" altLang="en-US" sz="24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交流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(fellowship)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200"/>
              </a:lnSpc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禱告的對象是天父</a:t>
            </a:r>
            <a:r>
              <a:rPr lang="en-US" altLang="zh-TW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我們倚靠聖靈，奉聖子耶穌基督的名向天父說話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6:9;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14:13-14;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8:26-27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sz="240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2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6:9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我們在</a:t>
            </a:r>
            <a:r>
              <a:rPr lang="zh-TW" altLang="en-US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天上的父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：願人都尊你的名為聖。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2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14:14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你們若</a:t>
            </a:r>
            <a:r>
              <a:rPr lang="zh-TW" altLang="en-US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奉我</a:t>
            </a:r>
            <a:r>
              <a:rPr lang="en-US" altLang="zh-TW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</a:t>
            </a:r>
            <a:r>
              <a:rPr lang="en-US" altLang="zh-TW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的名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求什麼，我必成就。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2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8:26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-27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況且我們的軟弱</a:t>
            </a:r>
            <a:r>
              <a:rPr lang="zh-TW" altLang="en-US" sz="24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有聖靈幫助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，我們本不曉得當怎樣禱告，只是聖靈親自用說不出來的歎息替我們禱告。鑒察人心的，曉得聖靈的意思，因為聖靈照著神的旨意替聖徒祈求。</a:t>
            </a:r>
            <a:endParaRPr lang="zh-TW" altLang="en-US" sz="24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12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058400" y="6411913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B5608CCC-6973-44BA-9D87-9A2CCCB49C6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701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禱告的話語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8600" y="609600"/>
            <a:ext cx="9144000" cy="6248400"/>
          </a:xfrm>
        </p:spPr>
        <p:txBody>
          <a:bodyPr/>
          <a:lstStyle/>
          <a:p>
            <a:pPr marL="514350" indent="-457200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禱告的話語不需很長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6:</a:t>
            </a:r>
            <a:r>
              <a:rPr lang="en-US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7-8</a:t>
            </a:r>
            <a:r>
              <a:rPr lang="zh-TW" altLang="en-US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簡短有力 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23:42</a:t>
            </a:r>
            <a:r>
              <a:rPr lang="en-US" altLang="zh-TW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;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14:</a:t>
            </a:r>
            <a:r>
              <a:rPr lang="en-US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eaLnBrk="1" hangingPunct="1">
              <a:lnSpc>
                <a:spcPts val="2700"/>
              </a:lnSpc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清楚的禱告目標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針對重點，只須將我們所需要的告訴神 </a:t>
            </a:r>
            <a:r>
              <a:rPr lang="en-US" altLang="zh-TW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4:6)</a:t>
            </a:r>
          </a:p>
          <a:p>
            <a:pPr marL="914400" lvl="1" indent="-457200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心靈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誠實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60:1)</a:t>
            </a:r>
            <a:endParaRPr lang="en-US" altLang="zh-TW" sz="240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簡短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而清楚的禱告目標的範例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914400" lvl="1" indent="-457200" eaLnBrk="1" hangingPunct="1">
              <a:lnSpc>
                <a:spcPts val="2700"/>
              </a:lnSpc>
            </a:pP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親愛的父神，你是我的盾牌，我信靠祢，祈求祢保護我的安全，不受傷害和危險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27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6:</a:t>
            </a:r>
            <a:r>
              <a:rPr lang="en-US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7-8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你們禱告，不可像外邦人，用許多重複話，他們以為話多了必蒙垂聽。你們不可效法他們，因為你們沒有祈求以先，你們所需用的，你們的父早已知道了</a:t>
            </a:r>
            <a:endParaRPr lang="en-US" altLang="zh-TW" sz="24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2700"/>
              </a:lnSpc>
              <a:buNone/>
            </a:pPr>
            <a:r>
              <a:rPr lang="zh-TW" altLang="en-US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 b="1" u="sng">
                <a:latin typeface="DFKai-SB" panose="03000509000000000000" pitchFamily="65" charset="-120"/>
                <a:ea typeface="DFKai-SB" panose="03000509000000000000" pitchFamily="65" charset="-120"/>
              </a:rPr>
              <a:t>60:1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神啊，你丟棄了我們，使我們破敗；你向我們發怒，求你使我們復興！</a:t>
            </a:r>
            <a:endParaRPr lang="en-US" altLang="zh-TW" sz="240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>
              <a:lnSpc>
                <a:spcPts val="2700"/>
              </a:lnSpc>
              <a:buNone/>
            </a:pPr>
            <a:r>
              <a:rPr lang="zh-TW" altLang="en-US" sz="24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>
                <a:latin typeface="DFKai-SB" panose="03000509000000000000" pitchFamily="65" charset="-120"/>
                <a:ea typeface="DFKai-SB" panose="03000509000000000000" pitchFamily="65" charset="-120"/>
              </a:rPr>
              <a:t>台北靈糧堂每日禱告</a:t>
            </a:r>
            <a:r>
              <a:rPr lang="en-US" altLang="zh-TW" sz="2400">
                <a:latin typeface="DFKai-SB" panose="03000509000000000000" pitchFamily="65" charset="-120"/>
                <a:ea typeface="DFKai-SB" panose="03000509000000000000" pitchFamily="65" charset="-120"/>
              </a:rPr>
              <a:t>(daily prayer):</a:t>
            </a:r>
            <a:r>
              <a:rPr lang="en-US" altLang="en-US" sz="2400" u="sng">
                <a:latin typeface="DFKai-SB" panose="03000509000000000000" pitchFamily="65" charset="-120"/>
                <a:ea typeface="DFKai-SB" panose="03000509000000000000" pitchFamily="65" charset="-120"/>
              </a:rPr>
              <a:t> https://int2.bolcc.tw/Ministry/praying/pamphlet_everyday.php</a:t>
            </a:r>
            <a:endParaRPr lang="zh-TW" altLang="en-US" sz="2400" b="1" u="sng">
              <a:solidFill>
                <a:srgbClr val="9966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717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31450" y="5638800"/>
            <a:ext cx="3048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3AF1DA74-0562-411A-9D2F-7F8983598F49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723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marL="514350" indent="-457200" eaLnBrk="1" hangingPunct="1">
              <a:lnSpc>
                <a:spcPts val="28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禱告蒙應允的三個要素</a:t>
            </a:r>
            <a:endParaRPr lang="en-US" altLang="zh-TW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8600" y="762000"/>
            <a:ext cx="9144000" cy="6096000"/>
          </a:xfrm>
        </p:spPr>
        <p:txBody>
          <a:bodyPr/>
          <a:lstStyle/>
          <a:p>
            <a:pPr marL="514350" indent="-457200" eaLnBrk="1" hangingPunct="1">
              <a:lnSpc>
                <a:spcPts val="3700"/>
              </a:lnSpc>
              <a:buFont typeface="Times New Roman" panose="02020603050405020304" pitchFamily="18" charset="0"/>
              <a:buAutoNum type="arabi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合乎神的旨意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5:14)</a:t>
            </a:r>
            <a:endParaRPr lang="en-US" altLang="zh-TW" sz="2800" dirty="0">
              <a:solidFill>
                <a:srgbClr val="9966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7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根據神的旨意禱告，會產生一種安然的自信，確信祂必聽我們</a:t>
            </a:r>
            <a:r>
              <a:rPr lang="en-US" altLang="zh-TW" dirty="0" smtClean="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7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不是支取神的能力以完成我們的心願，而是求神藉祂的能力作工在我們身上，改變我們的心願，使我們的心願符合神的心意，而成就祂的旨意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26:39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1" indent="0" eaLnBrk="1" hangingPunct="1">
              <a:lnSpc>
                <a:spcPts val="3700"/>
              </a:lnSpc>
              <a:buNone/>
              <a:defRPr/>
            </a:pPr>
            <a:endParaRPr lang="en-US" altLang="zh-TW" b="1" dirty="0" smtClean="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7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5:14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我們若照他的旨意求什麼，他就聽我們，這是我們向他所存坦然無懼的心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7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26:39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禱告說：「我父啊，倘若可行，求你叫這杯離開我。然而，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照我的意思，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只要照你的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意思。」</a:t>
            </a:r>
            <a:endParaRPr lang="zh-TW" altLang="en-US" sz="2800" b="1" u="sng" dirty="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22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36213" y="6324600"/>
            <a:ext cx="2286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E45F1602-6588-4064-B2B5-0C800560FC93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6127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marL="514350" indent="-457200" eaLnBrk="1" hangingPunct="1">
              <a:lnSpc>
                <a:spcPts val="28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禱告蒙應允的三個要素</a:t>
            </a:r>
            <a:endParaRPr lang="en-US" altLang="zh-TW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8600" y="685800"/>
            <a:ext cx="9144000" cy="6172200"/>
          </a:xfrm>
        </p:spPr>
        <p:txBody>
          <a:bodyPr/>
          <a:lstStyle/>
          <a:p>
            <a:pPr marL="57150" indent="0" eaLnBrk="1" hangingPunct="1">
              <a:lnSpc>
                <a:spcPts val="33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信心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11:24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雅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1:5-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3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相信神的心意和能力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9:27-30</a:t>
            </a:r>
            <a:r>
              <a:rPr lang="zh-TW" altLang="en-US" b="1" smtClean="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smtClean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smtClean="0"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b="1" smtClean="0">
                <a:latin typeface="DFKai-SB" panose="03000509000000000000" pitchFamily="65" charset="-120"/>
                <a:ea typeface="DFKai-SB" panose="03000509000000000000" pitchFamily="65" charset="-120"/>
              </a:rPr>
              <a:t>9:23)</a:t>
            </a:r>
          </a:p>
          <a:p>
            <a:pPr marL="914400" lvl="1" indent="-457200" eaLnBrk="1" hangingPunct="1">
              <a:lnSpc>
                <a:spcPts val="33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相信神必垂聽禱告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65:2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102:17)</a:t>
            </a:r>
          </a:p>
          <a:p>
            <a:pPr marL="914400" lvl="1" indent="-457200" eaLnBrk="1" hangingPunct="1">
              <a:lnSpc>
                <a:spcPts val="33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相信神必照祂所認為對我們最佳的時間與方式應允我們</a:t>
            </a:r>
            <a:endParaRPr lang="en-US" altLang="zh-TW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3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不只要憑著信心禱告，也要禱告到有信心，禱告到能信。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8:17)</a:t>
            </a:r>
          </a:p>
          <a:p>
            <a:pPr marL="57150" indent="0" eaLnBrk="1" hangingPunct="1">
              <a:lnSpc>
                <a:spcPts val="33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11:24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耶穌說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所以我告訴你們，凡你們禱告祈求的，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無論是什麼，只要</a:t>
            </a:r>
            <a:r>
              <a:rPr lang="zh-TW" altLang="en-US" sz="280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是得著的，就必得著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7150" indent="0" eaLnBrk="1" hangingPunct="1">
              <a:lnSpc>
                <a:spcPts val="33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9:27-30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 耶穌說： 「你們</a:t>
            </a:r>
            <a:r>
              <a:rPr lang="zh-TW" altLang="en-US" sz="28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我能做這事嗎？」他們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說：「主啊，我們信」耶穌就摸他們的眼睛，說：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照著你們的信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給你們成全了吧。」 他們的眼睛就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開了。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300"/>
              </a:lnSpc>
              <a:buNone/>
            </a:pPr>
            <a:endParaRPr lang="zh-TW" altLang="en-US" sz="2800" b="1" u="sng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126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12400" y="5334000"/>
            <a:ext cx="2286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FCE8CDFA-1DA2-44D7-901C-2F2F8E59E6E1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567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禱告蒙應允的三個要素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8600" y="762000"/>
            <a:ext cx="9144000" cy="6096000"/>
          </a:xfrm>
        </p:spPr>
        <p:txBody>
          <a:bodyPr/>
          <a:lstStyle/>
          <a:p>
            <a:pPr marL="57150" indent="0" eaLnBrk="1" hangingPunct="1">
              <a:lnSpc>
                <a:spcPts val="35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3)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無虧的良心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提前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1:19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9966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eaLnBrk="1" hangingPunct="1">
              <a:lnSpc>
                <a:spcPts val="3500"/>
              </a:lnSpc>
              <a:defRPr/>
            </a:pP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良心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就是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是非之心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』(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2:15;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2:27)</a:t>
            </a:r>
          </a:p>
          <a:p>
            <a:pPr marL="800100" lvl="1" eaLnBrk="1" hangingPunct="1">
              <a:lnSpc>
                <a:spcPts val="35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良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心是我們信心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的器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官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無虧的良心和無偽的信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心是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分不開的。良心一有虧欠，信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心就會軟弱     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提前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1:5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19;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10:22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9:14)</a:t>
            </a:r>
            <a:endParaRPr lang="en-US" altLang="zh-TW" dirty="0" smtClean="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eaLnBrk="1" hangingPunct="1">
              <a:lnSpc>
                <a:spcPts val="35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良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心有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虧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，就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能向神坦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然無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懼 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壹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3:20-21;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 詩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66:18)</a:t>
            </a:r>
          </a:p>
          <a:p>
            <a:pPr marL="57150" indent="0" eaLnBrk="1" hangingPunct="1">
              <a:lnSpc>
                <a:spcPts val="35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3:20-21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我們的心若責備我們，神比我們的心大，一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切事沒有不知道的。 我們的心若不責備我們，就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可以向神坦然無懼了。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5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來 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10:22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並我們心中天良的虧欠已經灑去，身體用清水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洗淨了，就當存著誠心和充足的信心來到神面前</a:t>
            </a:r>
            <a:endParaRPr lang="zh-TW" altLang="en-US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33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36213" y="6324600"/>
            <a:ext cx="2286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891E5E3E-B94D-4D30-B180-7A93772EA4C0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777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充滿神話語的禱告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8600" y="762000"/>
            <a:ext cx="9144000" cy="6096000"/>
          </a:xfrm>
        </p:spPr>
        <p:txBody>
          <a:bodyPr/>
          <a:lstStyle/>
          <a:p>
            <a:pPr marL="514350" indent="-457200" eaLnBrk="1" hangingPunct="1">
              <a:lnSpc>
                <a:spcPts val="35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神的話語是有效禱告的根基與真義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5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禱告蒙應允的三個要素都根植於神的話語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5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神藉著聖經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向我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們說話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藉着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說話，用神的話禱告，就像我們用同一種語言與人交流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5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神的話為我們的禱告帶來生命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5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神的話語帶著能力與應許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將神的話語直接帶進禱告中，也就是將神的能力直接帶進我們的禱告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裏   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1:8;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1:37)</a:t>
            </a:r>
          </a:p>
          <a:p>
            <a:pPr marL="914400" lvl="1" indent="-457200" eaLnBrk="1" hangingPunct="1">
              <a:lnSpc>
                <a:spcPts val="35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神的話有一切問題的答案及生命難處的解決方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5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1:8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這律法書不可離開你的口，總要晝夜思想，好使你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謹守遵行這書上所寫的一切話。如此，你的道路就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可以亨通，凡事順利。</a:t>
            </a:r>
            <a:endParaRPr lang="zh-TW" altLang="en-US" sz="28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36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36213" y="6324600"/>
            <a:ext cx="2286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8DB8224A-3577-4F0E-B7B0-C1CCA2A0E122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487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73038"/>
            <a:ext cx="9067800" cy="665162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直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接用神的話禱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告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→禱讀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590550" indent="-533400" eaLnBrk="1" hangingPunct="1">
              <a:lnSpc>
                <a:spcPts val="40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用禱告的方式讀聖經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用經文直接禱告，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以聖經經文為素材，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不用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自己的話的禱告方式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40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不是用心思分析和解經，乃是簡單用神的話來禱告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40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一面看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聖經，一面開口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依照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聖經的話禱告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latin typeface="DFKai-SB" pitchFamily="65" charset="-120"/>
              <a:ea typeface="DFKai-SB" pitchFamily="65" charset="-120"/>
            </a:endParaRPr>
          </a:p>
          <a:p>
            <a:pPr marL="590550" indent="-533400" eaLnBrk="1" hangingPunct="1">
              <a:lnSpc>
                <a:spcPts val="40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是以信心在神的話語裏與神建立親密的關係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990600" lvl="1" indent="-533400" eaLnBrk="1" hangingPunct="1">
              <a:lnSpc>
                <a:spcPts val="4000"/>
              </a:lnSpc>
              <a:defRPr/>
            </a:pPr>
            <a:r>
              <a:rPr lang="zh-TW" altLang="en-US" dirty="0" smtClean="0">
                <a:latin typeface="DFKai-SB" pitchFamily="65" charset="-120"/>
                <a:ea typeface="DFKai-SB" pitchFamily="65" charset="-120"/>
              </a:rPr>
              <a:t>用神的話宣告神的屬性與權能</a:t>
            </a:r>
            <a:r>
              <a:rPr lang="en-US" altLang="zh-TW" dirty="0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慈愛，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信實，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聖潔，公義，憐憫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...;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創造，拯救，赦罪，醫治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990600" lvl="1" indent="-533400" eaLnBrk="1" hangingPunct="1">
              <a:lnSpc>
                <a:spcPts val="4000"/>
              </a:lnSpc>
              <a:defRPr/>
            </a:pPr>
            <a:r>
              <a:rPr lang="zh-TW" altLang="en-US" dirty="0" smtClean="0">
                <a:latin typeface="DFKai-SB" pitchFamily="65" charset="-120"/>
                <a:ea typeface="DFKai-SB" pitchFamily="65" charset="-120"/>
              </a:rPr>
              <a:t>在</a:t>
            </a:r>
            <a:r>
              <a:rPr lang="zh-TW" altLang="en-US" dirty="0">
                <a:latin typeface="DFKai-SB" pitchFamily="65" charset="-120"/>
                <a:ea typeface="DFKai-SB" pitchFamily="65" charset="-120"/>
              </a:rPr>
              <a:t>朗誦</a:t>
            </a:r>
            <a:r>
              <a:rPr lang="zh-TW" altLang="en-US" dirty="0" smtClean="0">
                <a:latin typeface="DFKai-SB" pitchFamily="65" charset="-120"/>
                <a:ea typeface="DFKai-SB" pitchFamily="65" charset="-120"/>
              </a:rPr>
              <a:t>、思想、推敲、禱告裏</a:t>
            </a:r>
            <a:r>
              <a:rPr lang="zh-TW" altLang="en-US" dirty="0">
                <a:latin typeface="DFKai-SB" pitchFamily="65" charset="-120"/>
                <a:ea typeface="DFKai-SB" pitchFamily="65" charset="-120"/>
              </a:rPr>
              <a:t>領受神的</a:t>
            </a:r>
            <a:r>
              <a:rPr lang="zh-TW" altLang="en-US" dirty="0" smtClean="0">
                <a:latin typeface="DFKai-SB" pitchFamily="65" charset="-120"/>
                <a:ea typeface="DFKai-SB" pitchFamily="65" charset="-120"/>
              </a:rPr>
              <a:t>話，回應神的話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表達對主的感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恩、讚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1" indent="0" eaLnBrk="1" hangingPunct="1">
              <a:lnSpc>
                <a:spcPts val="4000"/>
              </a:lnSpc>
              <a:buNone/>
              <a:defRPr/>
            </a:pP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4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877E6372-9E53-4167-BBC6-F506619C51D8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094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73038"/>
            <a:ext cx="9067800" cy="533400"/>
          </a:xfrm>
        </p:spPr>
        <p:txBody>
          <a:bodyPr/>
          <a:lstStyle/>
          <a:p>
            <a:pPr marL="609600" indent="-609600" eaLnBrk="1" hangingPunct="1">
              <a:lnSpc>
                <a:spcPts val="2900"/>
              </a:lnSpc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直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接用神的話禱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告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→禱讀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514350" indent="-457200" eaLnBrk="1" hangingPunct="1">
              <a:lnSpc>
                <a:spcPts val="39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「主的話就是靈，就是生命」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6:63)</a:t>
            </a:r>
          </a:p>
          <a:p>
            <a:pPr marL="914400" lvl="1" indent="-457200" eaLnBrk="1" hangingPunct="1">
              <a:lnSpc>
                <a:spcPts val="39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反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複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頌讀經文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推敲禱告直到經文成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為靈，成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命，進入我們靈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裏，餵養我們的屬靈生命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eaLnBrk="1" hangingPunct="1">
              <a:lnSpc>
                <a:spcPts val="3900"/>
              </a:lnSpc>
              <a:defRPr/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改變我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思考模式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，提升我們的信心，賜給我們力量面對生命中的各種挑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戰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10:17)</a:t>
            </a:r>
          </a:p>
          <a:p>
            <a:pPr marL="514350" indent="-457200" eaLnBrk="1" hangingPunct="1">
              <a:lnSpc>
                <a:spcPts val="39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是結合屬靈的三樣兵器：神的話、神的靈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、禱告，成為強大的屬靈威力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1:37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7150" indent="0" eaLnBrk="1" hangingPunct="1">
              <a:lnSpc>
                <a:spcPts val="39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約6：63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叫人活著的乃是靈、肉體是無益的．我對你們所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說的話、就是靈、就是生命。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9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羅10：17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..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信道是從聽道來的、聽道是從基督的話來的</a:t>
            </a:r>
            <a:endParaRPr lang="en-US" altLang="zh-TW" sz="28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9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1:37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因為出於　神的話、沒有一句不帶能力的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9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457200" eaLnBrk="1" hangingPunct="1">
              <a:lnSpc>
                <a:spcPts val="3900"/>
              </a:lnSpc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46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4F3C80F4-3F78-4F26-AAA0-C717E1424DE1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10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6930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226"/>
            <a:ext cx="9144000" cy="66357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如何個人禱讀神的話？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>
              <a:lnSpc>
                <a:spcPts val="36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先用1分鐘禱告 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將你的心安靜下來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600"/>
              </a:lnSpc>
              <a:buFont typeface="+mj-lt"/>
              <a:buAutoNum type="arabicPeriod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直禱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只用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神的話，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不必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自己想出一些話來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6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直接讀經文一次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先讀順，並了解經文內容。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6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慢慢加入個人的情感再讀一次，注意一些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特別詞句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；目的是更有情感地去領會神的話語。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6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將一些特別詞句重複誦讀，也可將字句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口語化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u="sng" dirty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u="sng" dirty="0">
                <a:latin typeface="DFKai-SB" pitchFamily="65" charset="-120"/>
                <a:ea typeface="DFKai-SB" pitchFamily="65" charset="-120"/>
              </a:rPr>
              <a:t>11:28-30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 凡勞苦擔重擔的人、可以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到我這裡來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就使你們得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安息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。我心裡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柔和謙卑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、你們當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負我的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軛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學我的樣式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、這樣、你們心裡就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必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得享安息，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因為我的軛是容易的、我的擔子是輕省的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2800" u="sng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6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150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C5F16493-4376-44A3-A715-ACABAE659F91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11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305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225"/>
            <a:ext cx="9144000" cy="725488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如何個人禱讀神的話？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3408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話禱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用聖經經文加入自己的話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40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以個人禱告的形式誦讀 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改成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40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也可加入其他的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相關經文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在禱告裡，或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以該節經文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核心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，加入個人的領受來擴充禱告的內容，但切記不要過長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40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可以接著之前的經文來豐富該節經文。目的是將主的話深深地刻在心靈裏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55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C83CE3B9-4193-466B-B146-32F276CEE2BB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1254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226"/>
            <a:ext cx="9144000" cy="66357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如何個人禱讀神的話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話禱範例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34088"/>
          </a:xfrm>
        </p:spPr>
        <p:txBody>
          <a:bodyPr/>
          <a:lstStyle/>
          <a:p>
            <a:pPr marL="0" indent="0">
              <a:lnSpc>
                <a:spcPts val="34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話禱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用聖經經文加入自己的話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>
              <a:lnSpc>
                <a:spcPts val="3400"/>
              </a:lnSpc>
              <a:buFont typeface="+mj-lt"/>
              <a:buAutoNum type="alphaLcParenR"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以個人禱告的形式誦讀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0" indent="0">
              <a:lnSpc>
                <a:spcPts val="3400"/>
              </a:lnSpc>
              <a:buNone/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凡勞苦擔重擔的人、可以到我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耶穌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這裡來、我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就使你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們得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安息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。我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心裡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柔和謙卑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、你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們當負我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的軛、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學我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的樣式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、這樣、你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en-US" altLang="zh-TW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們心裡就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必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得享安息，因為我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的軛是容易的、我 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祂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的擔子是輕省的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11:28-30)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4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b) 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用聖經的話加上自己的領受來禱告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400"/>
              </a:lnSpc>
              <a:buNone/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親愛的父神！謝謝祢話語裡寶貴的應許，我要到耶穌這裏來得安息，我要學耶穌柔和謙卑的樣式，這樣、我心裡就必得享安息。主耶穌啊！幫助我學祢柔和謙卑的樣式，幫助我調整我的腳步，與祢同負一軛，與祢同行，使我進入祢的安息，奉主耶穌基督的聖名禱告，阿們</a:t>
            </a:r>
          </a:p>
          <a:p>
            <a:pPr marL="0" indent="0">
              <a:lnSpc>
                <a:spcPts val="3400"/>
              </a:lnSpc>
              <a:buNone/>
              <a:defRPr/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560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63ACCC14-3A88-4FFA-8A67-B785A5FC71B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356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6" y="0"/>
            <a:ext cx="9134475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小組或兩人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禱讀</a:t>
            </a:r>
            <a:r>
              <a:rPr lang="zh-TW" altLang="en-US" sz="4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的實行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261100"/>
          </a:xfrm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先用1分鐘禱告 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將你們的心安靜下來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兩人輪流直禱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話禱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(1)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讀經、思考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(2)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以經文禱告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(3)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話禱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實行時注意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由一個人主領，其他人說阿們或用一個詞呼應</a:t>
            </a:r>
            <a:endParaRPr lang="en-US" altLang="zh-TW" sz="2800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eaLnBrk="1" hangingPunct="1">
              <a:lnSpc>
                <a:spcPts val="3000"/>
              </a:lnSpc>
              <a:buFont typeface="+mj-lt"/>
              <a:buAutoNum type="arabicParenR"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快 --不要猶豫，有感動、有一句話、一個意念就禱告</a:t>
            </a:r>
            <a:endParaRPr lang="en-US" altLang="zh-TW" sz="2800" spc="-150" dirty="0">
              <a:latin typeface="DFKai-SB" pitchFamily="65" charset="-120"/>
              <a:ea typeface="DFKai-SB" pitchFamily="65" charset="-120"/>
            </a:endParaRPr>
          </a:p>
          <a:p>
            <a:pPr marL="514350" indent="-514350" eaLnBrk="1" hangingPunct="1">
              <a:lnSpc>
                <a:spcPts val="3000"/>
              </a:lnSpc>
              <a:buFont typeface="+mj-lt"/>
              <a:buAutoNum type="arabicParenR"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短 --不要組織文句，只要禱出一個短句，甚至一個片語，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不需整個完整思想</a:t>
            </a:r>
            <a:endParaRPr lang="en-US" altLang="zh-TW" sz="2800" spc="-150" dirty="0">
              <a:latin typeface="DFKai-SB" pitchFamily="65" charset="-120"/>
              <a:ea typeface="DFKai-SB" pitchFamily="65" charset="-120"/>
            </a:endParaRPr>
          </a:p>
          <a:p>
            <a:pPr marL="514350" indent="-514350" eaLnBrk="1" hangingPunct="1">
              <a:lnSpc>
                <a:spcPts val="3000"/>
              </a:lnSpc>
              <a:buFont typeface="+mj-lt"/>
              <a:buAutoNum type="arabicParenR"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真 – 真實，一 兩句從心理而出來的禱告既可</a:t>
            </a:r>
            <a:endParaRPr lang="en-US" altLang="zh-TW" sz="2800" spc="-150" dirty="0">
              <a:latin typeface="DFKai-SB" pitchFamily="65" charset="-120"/>
              <a:ea typeface="DFKai-SB" pitchFamily="65" charset="-120"/>
            </a:endParaRPr>
          </a:p>
          <a:p>
            <a:pPr marL="514350" indent="-514350" eaLnBrk="1" hangingPunct="1">
              <a:lnSpc>
                <a:spcPts val="3000"/>
              </a:lnSpc>
              <a:buFont typeface="+mj-lt"/>
              <a:buAutoNum type="arabicParenR"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接 – </a:t>
            </a:r>
            <a:r>
              <a:rPr lang="zh-TW" altLang="en-US" sz="2800" spc="-15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接續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上一個人的思想、禱告、主題、或在同一節經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文內禱告。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spc="-15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不要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自己禱告另一主題或下一節經文，應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等</a:t>
            </a:r>
            <a:r>
              <a:rPr lang="zh-TW" altLang="en-US" sz="2800" b="1" spc="-150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主領人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轉入另一主題或下一經文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514350" indent="-514350" eaLnBrk="1" hangingPunct="1">
              <a:lnSpc>
                <a:spcPts val="3000"/>
              </a:lnSpc>
              <a:buFont typeface="+mj-lt"/>
              <a:buAutoNum type="arabicParenR"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新：隨時按聖靈的帶領，有創意不怕新，但不是故意    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pc="-150" dirty="0">
                <a:latin typeface="DFKai-SB" pitchFamily="65" charset="-120"/>
                <a:ea typeface="DFKai-SB" pitchFamily="65" charset="-120"/>
              </a:rPr>
              <a:t>標新立異。 </a:t>
            </a:r>
          </a:p>
        </p:txBody>
      </p:sp>
      <p:sp>
        <p:nvSpPr>
          <p:cNvPr id="2765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82200" y="6324600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1CCBF2A0-B7FD-4203-9B03-BDF2A97E00E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49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9067800" cy="6096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4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David" pitchFamily="34" charset="-79"/>
              </a:rPr>
              <a:t>禱告上的應用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514350" indent="-457200" eaLnBrk="1" hangingPunct="1">
              <a:lnSpc>
                <a:spcPts val="3700"/>
              </a:lnSpc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禱告上的應用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ts val="37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禱讀重在「禱」，而非「讀」，以</a:t>
            </a:r>
            <a:r>
              <a:rPr lang="zh-TW" altLang="en-US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神的話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作為禱告內容，用信心來領受、宣告</a:t>
            </a:r>
          </a:p>
          <a:p>
            <a:pPr marL="914400" lvl="1" indent="-457200" eaLnBrk="1" hangingPunct="1">
              <a:lnSpc>
                <a:spcPts val="37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把神的話應用在「現在」的情況、環境中，也把「我」带進神的話中</a:t>
            </a:r>
          </a:p>
          <a:p>
            <a:pPr marL="914400" lvl="1" indent="-457200" eaLnBrk="1" hangingPunct="1">
              <a:lnSpc>
                <a:spcPts val="37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反來覆去：用禱告過的經文重複再讀</a:t>
            </a:r>
            <a:endParaRPr lang="en-US" altLang="zh-TW" smtClean="0"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ts val="3700"/>
              </a:lnSpc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用經文中的幾個關鍵字加上你的領受，記在心裏</a:t>
            </a:r>
            <a:endParaRPr lang="en-US" altLang="zh-TW" smtClean="0"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514350" indent="-457200" eaLnBrk="1" hangingPunct="1">
              <a:lnSpc>
                <a:spcPts val="3700"/>
              </a:lnSpc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例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: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太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11:28-30</a:t>
            </a:r>
          </a:p>
          <a:p>
            <a:pPr marL="514350" indent="-457200" eaLnBrk="1" hangingPunct="1">
              <a:lnSpc>
                <a:spcPts val="3700"/>
              </a:lnSpc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我要到耶穌這裏來得安息，我要學耶穌柔和謙卑的樣式，這樣、我心裡就必得享安息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9700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5ED324EE-8803-4007-9A97-3DDBF52A740A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248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9067800" cy="9144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4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David" pitchFamily="34" charset="-79"/>
              </a:rPr>
              <a:t>生活上的應用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514350" indent="-457200" eaLnBrk="1" hangingPunct="1">
              <a:lnSpc>
                <a:spcPts val="38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  <a:cs typeface="Arial" charset="0"/>
              </a:rPr>
              <a:t>生活上的應用</a:t>
            </a:r>
            <a:endParaRPr lang="en-US" altLang="zh-TW" sz="2800" dirty="0"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914400" lvl="1" indent="-457200" eaLnBrk="1" hangingPunct="1">
              <a:lnSpc>
                <a:spcPts val="3800"/>
              </a:lnSpc>
              <a:defRPr/>
            </a:pPr>
            <a:r>
              <a:rPr lang="zh-TW" altLang="en-US" spc="-150" dirty="0">
                <a:latin typeface="DFKai-SB" pitchFamily="65" charset="-120"/>
                <a:ea typeface="DFKai-SB" pitchFamily="65" charset="-120"/>
                <a:cs typeface="David" pitchFamily="34" charset="-79"/>
              </a:rPr>
              <a:t>在為別人或教會代禱時，學習把神的應許放入環境中， 同時也把環境帶進經文之中。</a:t>
            </a:r>
            <a:endParaRPr lang="en-US" altLang="zh-TW" spc="-150" dirty="0">
              <a:latin typeface="DFKai-SB" pitchFamily="65" charset="-120"/>
              <a:ea typeface="DFKai-SB" pitchFamily="65" charset="-120"/>
              <a:cs typeface="David" pitchFamily="34" charset="-79"/>
            </a:endParaRPr>
          </a:p>
          <a:p>
            <a:pPr marL="914400" lvl="1" indent="-457200" eaLnBrk="1" hangingPunct="1">
              <a:lnSpc>
                <a:spcPts val="3800"/>
              </a:lnSpc>
              <a:defRPr/>
            </a:pPr>
            <a:r>
              <a:rPr lang="zh-TW" altLang="en-US" spc="-150" dirty="0">
                <a:latin typeface="DFKai-SB" pitchFamily="65" charset="-120"/>
                <a:ea typeface="DFKai-SB" pitchFamily="65" charset="-120"/>
                <a:cs typeface="David" pitchFamily="34" charset="-79"/>
              </a:rPr>
              <a:t>學習與人分享神的話語 </a:t>
            </a:r>
            <a:endParaRPr lang="en-US" altLang="zh-TW" spc="-150" dirty="0">
              <a:latin typeface="DFKai-SB" pitchFamily="65" charset="-120"/>
              <a:ea typeface="DFKai-SB" pitchFamily="65" charset="-120"/>
              <a:cs typeface="David" pitchFamily="34" charset="-79"/>
            </a:endParaRPr>
          </a:p>
          <a:p>
            <a:pPr marL="57150" indent="0" eaLnBrk="1" hangingPunct="1">
              <a:lnSpc>
                <a:spcPts val="3800"/>
              </a:lnSpc>
              <a:buNone/>
              <a:defRPr/>
            </a:pPr>
            <a:r>
              <a:rPr lang="zh-TW" altLang="en-US" sz="2800" spc="-150" dirty="0">
                <a:latin typeface="DFKai-SB" pitchFamily="65" charset="-120"/>
                <a:ea typeface="DFKai-SB" pitchFamily="65" charset="-120"/>
                <a:cs typeface="David" pitchFamily="34" charset="-79"/>
              </a:rPr>
              <a:t>例</a:t>
            </a:r>
            <a:r>
              <a:rPr lang="en-US" altLang="zh-TW" sz="2800" spc="-150" dirty="0">
                <a:latin typeface="DFKai-SB" pitchFamily="65" charset="-120"/>
                <a:ea typeface="DFKai-SB" pitchFamily="65" charset="-120"/>
                <a:cs typeface="David" pitchFamily="34" charset="-79"/>
              </a:rPr>
              <a:t>: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11:28-30</a:t>
            </a:r>
          </a:p>
          <a:p>
            <a:pPr marL="57150" indent="0" eaLnBrk="1" hangingPunct="1">
              <a:lnSpc>
                <a:spcPts val="3800"/>
              </a:lnSpc>
              <a:buNone/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親愛的父神，祈求祢讓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人名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願意到耶穌這裏來得安息，賜給他恩典學耶穌柔和謙卑的樣式，這樣、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 (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人名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心裡就必得享安息，願你將你話語裡寶貴的應許，就是你那超自然的安息賜給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人名</a:t>
            </a: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，奉主耶穌基督的聖名禱告，阿們</a:t>
            </a:r>
            <a:endParaRPr lang="en-US" altLang="zh-TW" sz="2800" dirty="0"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" indent="0" eaLnBrk="1" hangingPunct="1">
              <a:lnSpc>
                <a:spcPts val="3800"/>
              </a:lnSpc>
              <a:buNone/>
              <a:defRPr/>
            </a:pPr>
            <a:endParaRPr lang="zh-TW" altLang="en-US" sz="2800" spc="-150" dirty="0">
              <a:latin typeface="DFKai-SB" pitchFamily="65" charset="-120"/>
              <a:ea typeface="DFKai-SB" pitchFamily="65" charset="-120"/>
              <a:cs typeface="David" pitchFamily="34" charset="-79"/>
            </a:endParaRPr>
          </a:p>
        </p:txBody>
      </p:sp>
      <p:sp>
        <p:nvSpPr>
          <p:cNvPr id="31748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A0C02700-BA9C-4195-95C8-1D79FB104112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740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914400"/>
          </a:xfrm>
        </p:spPr>
        <p:txBody>
          <a:bodyPr/>
          <a:lstStyle/>
          <a:p>
            <a:pPr marL="609600" indent="-609600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禱讀操練經文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詩 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91:2-4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我要論到耶和華說、他是我的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避難所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、是我的山寨、是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我的　神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、是我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所倚靠的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他必救你脫離捕鳥人的網羅、和毒害的瘟疫。他必用自己的翎毛遮蔽你．你要投靠在他的翅膀底下．他的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誠實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、是大小的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盾牌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700"/>
              </a:lnSpc>
              <a:buNone/>
            </a:pP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耶和華是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我的神，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他是我的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避難所，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是我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所倚靠的。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他的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誠實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是我的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盾牌，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我要投靠在他的翅膀底下，他必救我脫離一切的困境、疾病瘟疫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3796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00CA2606-B071-4205-9C5C-4310731D815E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50066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7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Song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生命的話語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Speak To Me</a:t>
            </a:r>
            <a:r>
              <a:rPr kumimoji="0" lang="zh-TW" altLang="en-US" sz="5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5755</TotalTime>
  <Words>2624</Words>
  <Application>Microsoft Office PowerPoint</Application>
  <PresentationFormat>Widescreen</PresentationFormat>
  <Paragraphs>171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David</vt:lpstr>
      <vt:lpstr>DFKai-SB</vt:lpstr>
      <vt:lpstr>MS PGothic</vt:lpstr>
      <vt:lpstr>新細明體</vt:lpstr>
      <vt:lpstr>Arial</vt:lpstr>
      <vt:lpstr>Calibri</vt:lpstr>
      <vt:lpstr>Cambria</vt:lpstr>
      <vt:lpstr>Century</vt:lpstr>
      <vt:lpstr>Century Gothic</vt:lpstr>
      <vt:lpstr>Times New Roman</vt:lpstr>
      <vt:lpstr>Wingdings</vt:lpstr>
      <vt:lpstr>14_Default Design</vt:lpstr>
      <vt:lpstr>3_Default Design</vt:lpstr>
      <vt:lpstr>PowerPoint Presentation</vt:lpstr>
      <vt:lpstr>禱告與話語 禱讀的禱告</vt:lpstr>
      <vt:lpstr>禱告</vt:lpstr>
      <vt:lpstr>禱告的話語</vt:lpstr>
      <vt:lpstr>禱告蒙應允的三個要素</vt:lpstr>
      <vt:lpstr>禱告蒙應允的三個要素</vt:lpstr>
      <vt:lpstr>禱告蒙應允的三個要素</vt:lpstr>
      <vt:lpstr>充滿神話語的禱告</vt:lpstr>
      <vt:lpstr>直接用神的話禱告→禱讀</vt:lpstr>
      <vt:lpstr>直接用神的話禱告→禱讀</vt:lpstr>
      <vt:lpstr>如何個人禱讀神的話？</vt:lpstr>
      <vt:lpstr>如何個人禱讀神的話？</vt:lpstr>
      <vt:lpstr>如何個人禱讀神的話:話禱範例</vt:lpstr>
      <vt:lpstr>小組或兩人禱讀的實行</vt:lpstr>
      <vt:lpstr>禱告上的應用</vt:lpstr>
      <vt:lpstr>生活上的應用</vt:lpstr>
      <vt:lpstr>禱讀操練經文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420</cp:revision>
  <cp:lastPrinted>2020-09-23T16:34:05Z</cp:lastPrinted>
  <dcterms:created xsi:type="dcterms:W3CDTF">2015-02-24T04:35:26Z</dcterms:created>
  <dcterms:modified xsi:type="dcterms:W3CDTF">2023-07-16T07:32:05Z</dcterms:modified>
</cp:coreProperties>
</file>