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  <p:sldMasterId id="2147483975" r:id="rId3"/>
  </p:sldMasterIdLst>
  <p:notesMasterIdLst>
    <p:notesMasterId r:id="rId36"/>
  </p:notesMasterIdLst>
  <p:sldIdLst>
    <p:sldId id="674" r:id="rId4"/>
    <p:sldId id="711" r:id="rId5"/>
    <p:sldId id="681" r:id="rId6"/>
    <p:sldId id="682" r:id="rId7"/>
    <p:sldId id="683" r:id="rId8"/>
    <p:sldId id="684" r:id="rId9"/>
    <p:sldId id="685" r:id="rId10"/>
    <p:sldId id="686" r:id="rId11"/>
    <p:sldId id="687" r:id="rId12"/>
    <p:sldId id="688" r:id="rId13"/>
    <p:sldId id="689" r:id="rId14"/>
    <p:sldId id="690" r:id="rId15"/>
    <p:sldId id="691" r:id="rId16"/>
    <p:sldId id="692" r:id="rId17"/>
    <p:sldId id="693" r:id="rId18"/>
    <p:sldId id="694" r:id="rId19"/>
    <p:sldId id="695" r:id="rId20"/>
    <p:sldId id="696" r:id="rId21"/>
    <p:sldId id="697" r:id="rId22"/>
    <p:sldId id="698" r:id="rId23"/>
    <p:sldId id="699" r:id="rId24"/>
    <p:sldId id="700" r:id="rId25"/>
    <p:sldId id="701" r:id="rId26"/>
    <p:sldId id="702" r:id="rId27"/>
    <p:sldId id="703" r:id="rId28"/>
    <p:sldId id="704" r:id="rId29"/>
    <p:sldId id="705" r:id="rId30"/>
    <p:sldId id="706" r:id="rId31"/>
    <p:sldId id="707" r:id="rId32"/>
    <p:sldId id="708" r:id="rId33"/>
    <p:sldId id="709" r:id="rId34"/>
    <p:sldId id="710" r:id="rId35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439" autoAdjust="0"/>
    <p:restoredTop sz="92509" autoAdjust="0"/>
  </p:normalViewPr>
  <p:slideViewPr>
    <p:cSldViewPr snapToGrid="0">
      <p:cViewPr varScale="1">
        <p:scale>
          <a:sx n="61" d="100"/>
          <a:sy n="61" d="100"/>
        </p:scale>
        <p:origin x="398" y="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8/2/2023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075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1422400"/>
            <a:ext cx="12196233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58521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8522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406400" y="6248400"/>
            <a:ext cx="3048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3048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pPr defTabSz="914400">
              <a:defRPr/>
            </a:pPr>
            <a:fld id="{ED576736-A23B-4319-962A-557D97C0E7F1}" type="slidenum">
              <a:rPr lang="en-US" altLang="en-US" smtClean="0">
                <a:solidFill>
                  <a:srgbClr val="FFFFFF"/>
                </a:solidFill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946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0F881E7B-6E4B-4F8B-8481-731A6F088A59}" type="slidenum">
              <a:rPr lang="en-US" altLang="en-US" smtClean="0">
                <a:solidFill>
                  <a:srgbClr val="FFFFFF"/>
                </a:solidFill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81795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7BDB9A90-A0DC-4745-A8C2-7939E2F43700}" type="slidenum">
              <a:rPr lang="en-US" altLang="en-US" smtClean="0">
                <a:solidFill>
                  <a:srgbClr val="FFFFFF"/>
                </a:solidFill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76030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168" y="1600200"/>
            <a:ext cx="5592233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0"/>
            <a:ext cx="5592233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070646E2-D2EF-46AD-B07F-5DA13803757F}" type="slidenum">
              <a:rPr lang="en-US" altLang="en-US" smtClean="0">
                <a:solidFill>
                  <a:srgbClr val="FFFFFF"/>
                </a:solidFill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251400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4BD1DCE8-E760-4E6A-B550-3D7ABBD7B1CC}" type="slidenum">
              <a:rPr lang="en-US" altLang="en-US" smtClean="0">
                <a:solidFill>
                  <a:srgbClr val="FFFFFF"/>
                </a:solidFill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73553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0E849744-808C-44DB-998A-9926B5D33C95}" type="slidenum">
              <a:rPr lang="en-US" altLang="en-US" smtClean="0">
                <a:solidFill>
                  <a:srgbClr val="FFFFFF"/>
                </a:solidFill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55763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C8CD78CF-E55C-45BE-8C23-92CD74201546}" type="slidenum">
              <a:rPr lang="en-US" altLang="en-US" smtClean="0">
                <a:solidFill>
                  <a:srgbClr val="FFFFFF"/>
                </a:solidFill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32631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D7E5E940-E440-4191-9663-2A1ECA22AFA7}" type="slidenum">
              <a:rPr lang="en-US" altLang="en-US" smtClean="0">
                <a:solidFill>
                  <a:srgbClr val="FFFFFF"/>
                </a:solidFill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417475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7D8E8BD2-8B93-4ACC-A97C-E3AF493C43F9}" type="slidenum">
              <a:rPr lang="en-US" altLang="en-US" smtClean="0">
                <a:solidFill>
                  <a:srgbClr val="FFFFFF"/>
                </a:solidFill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3532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928329CD-46A9-47DD-A90A-E691EADF2BB4}" type="slidenum">
              <a:rPr lang="en-US" altLang="en-US" smtClean="0">
                <a:solidFill>
                  <a:srgbClr val="FFFFFF"/>
                </a:solidFill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352493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42918" y="228601"/>
            <a:ext cx="2846916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2167" y="228601"/>
            <a:ext cx="8337551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A0A8B126-E6F1-44D6-A395-0C7793322D68}" type="slidenum">
              <a:rPr lang="en-US" altLang="en-US" smtClean="0">
                <a:solidFill>
                  <a:srgbClr val="FFFFFF"/>
                </a:solidFill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990800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10425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5173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7765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2373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5150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42199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2414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16727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3598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99440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9438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52546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" y="1422400"/>
            <a:ext cx="12196233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0 h 154"/>
                  <a:gd name="T2" fmla="*/ 0 w 144"/>
                  <a:gd name="T3" fmla="*/ 0 h 154"/>
                  <a:gd name="T4" fmla="*/ 0 w 144"/>
                  <a:gd name="T5" fmla="*/ 0 h 154"/>
                  <a:gd name="T6" fmla="*/ 0 w 144"/>
                  <a:gd name="T7" fmla="*/ 0 h 154"/>
                  <a:gd name="T8" fmla="*/ 0 w 144"/>
                  <a:gd name="T9" fmla="*/ 0 h 154"/>
                  <a:gd name="T10" fmla="*/ 0 w 144"/>
                  <a:gd name="T11" fmla="*/ 0 h 154"/>
                  <a:gd name="T12" fmla="*/ 0 w 144"/>
                  <a:gd name="T13" fmla="*/ 0 h 154"/>
                  <a:gd name="T14" fmla="*/ 0 w 144"/>
                  <a:gd name="T15" fmla="*/ 0 h 154"/>
                  <a:gd name="T16" fmla="*/ 0 w 144"/>
                  <a:gd name="T17" fmla="*/ 0 h 154"/>
                  <a:gd name="T18" fmla="*/ 0 w 144"/>
                  <a:gd name="T19" fmla="*/ 0 h 154"/>
                  <a:gd name="T20" fmla="*/ 0 w 144"/>
                  <a:gd name="T21" fmla="*/ 0 h 154"/>
                  <a:gd name="T22" fmla="*/ 0 w 144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7495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7496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57497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02167" y="228600"/>
            <a:ext cx="1138766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7498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2167" y="6245225"/>
            <a:ext cx="305223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57499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57500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1" y="6245225"/>
            <a:ext cx="305223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anose="020B0604020202020204" pitchFamily="34" charset="0"/>
              </a:defRPr>
            </a:lvl1pPr>
          </a:lstStyle>
          <a:p>
            <a:pPr defTabSz="914400">
              <a:defRPr/>
            </a:pPr>
            <a:fld id="{CE682817-78AC-4283-BD24-32F40DBED77B}" type="slidenum">
              <a:rPr lang="en-US" altLang="en-US" smtClean="0">
                <a:solidFill>
                  <a:srgbClr val="FFFFFF"/>
                </a:solidFill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57501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402167" y="1600200"/>
            <a:ext cx="11387667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98519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468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00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-1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60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我信</a:t>
            </a:r>
            <a:r>
              <a:rPr lang="en-US" altLang="zh-TW" sz="60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: </a:t>
            </a:r>
            <a:r>
              <a:rPr lang="zh-TW" altLang="en-US" sz="60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會照樣做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54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Dennis Yeung </a:t>
            </a:r>
            <a:r>
              <a:rPr kumimoji="0" lang="zh-TW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楊靄權</a:t>
            </a:r>
            <a:r>
              <a:rPr kumimoji="0" lang="zh-TW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牧師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July</a:t>
            </a:r>
            <a:r>
              <a:rPr kumimoji="0" lang="en-US" altLang="zh-TW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30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2023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74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1655763" y="222251"/>
            <a:ext cx="8718550" cy="1108075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我信</a:t>
            </a:r>
            <a:r>
              <a:rPr lang="en-US" altLang="zh-TW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altLang="zh-TW" sz="6600" b="1" dirty="0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sz="6600" b="1" dirty="0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會照樣做</a:t>
            </a:r>
            <a:endParaRPr lang="en-US" altLang="zh-TW" sz="6600" b="1" dirty="0">
              <a:solidFill>
                <a:srgbClr val="5517A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3079" name="Picture 7" descr="Image result for driving follow GP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4" r="163"/>
          <a:stretch/>
        </p:blipFill>
        <p:spPr bwMode="auto">
          <a:xfrm>
            <a:off x="1513115" y="1524001"/>
            <a:ext cx="9002485" cy="5334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68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itle 2"/>
          <p:cNvSpPr>
            <a:spLocks noGrp="1"/>
          </p:cNvSpPr>
          <p:nvPr>
            <p:ph type="subTitle" sz="quarter" idx="1"/>
          </p:nvPr>
        </p:nvSpPr>
        <p:spPr>
          <a:xfrm>
            <a:off x="2057400" y="2971800"/>
            <a:ext cx="8305800" cy="2286000"/>
          </a:xfrm>
          <a:solidFill>
            <a:srgbClr val="FFFF00"/>
          </a:solidFill>
          <a:ln w="76200"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zh-TW" altLang="en-US" sz="4400">
                <a:solidFill>
                  <a:srgbClr val="002060"/>
                </a:solidFill>
                <a:effectLst/>
                <a:ea typeface="新細明體" panose="02020500000000000000" pitchFamily="18" charset="-120"/>
              </a:rPr>
              <a:t>耶穌對信他的猶太人說</a:t>
            </a:r>
            <a:r>
              <a:rPr lang="en-US" altLang="zh-TW" sz="4400">
                <a:solidFill>
                  <a:srgbClr val="002060"/>
                </a:solidFill>
                <a:effectLst/>
                <a:ea typeface="新細明體" panose="02020500000000000000" pitchFamily="18" charset="-120"/>
              </a:rPr>
              <a:t>:</a:t>
            </a:r>
            <a:r>
              <a:rPr lang="zh-TW" altLang="en-US" sz="4400">
                <a:solidFill>
                  <a:srgbClr val="002060"/>
                </a:solidFill>
                <a:effectLst/>
                <a:ea typeface="新細明體" panose="02020500000000000000" pitchFamily="18" charset="-120"/>
              </a:rPr>
              <a:t> </a:t>
            </a:r>
            <a:endParaRPr lang="en-US" altLang="zh-TW" sz="4400">
              <a:solidFill>
                <a:srgbClr val="002060"/>
              </a:solidFill>
              <a:effectLst/>
              <a:ea typeface="新細明體" panose="02020500000000000000" pitchFamily="18" charset="-12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TW" altLang="en-US" sz="4400">
                <a:solidFill>
                  <a:srgbClr val="FF0000"/>
                </a:solidFill>
                <a:effectLst/>
                <a:ea typeface="新細明體" panose="02020500000000000000" pitchFamily="18" charset="-120"/>
              </a:rPr>
              <a:t>你們若常常遵守我的道、就真是我的門徒。</a:t>
            </a:r>
            <a:endParaRPr lang="en-US" altLang="en-US" sz="4400">
              <a:solidFill>
                <a:srgbClr val="FF0000"/>
              </a:solidFill>
              <a:effectLst/>
            </a:endParaRPr>
          </a:p>
        </p:txBody>
      </p:sp>
      <p:sp>
        <p:nvSpPr>
          <p:cNvPr id="6147" name="TextBox 4"/>
          <p:cNvSpPr txBox="1">
            <a:spLocks noChangeArrowheads="1"/>
          </p:cNvSpPr>
          <p:nvPr/>
        </p:nvSpPr>
        <p:spPr bwMode="auto">
          <a:xfrm>
            <a:off x="2514600" y="685801"/>
            <a:ext cx="7239000" cy="1323975"/>
          </a:xfrm>
          <a:prstGeom prst="rect">
            <a:avLst/>
          </a:prstGeom>
          <a:solidFill>
            <a:srgbClr val="FFFF66"/>
          </a:solidFill>
          <a:ln w="76200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000">
                <a:solidFill>
                  <a:srgbClr val="002060"/>
                </a:solidFill>
                <a:ea typeface="新細明體" panose="02020500000000000000" pitchFamily="18" charset="-120"/>
              </a:rPr>
              <a:t>約翰福音</a:t>
            </a:r>
            <a:r>
              <a:rPr lang="en-US" altLang="zh-TW" sz="4000">
                <a:solidFill>
                  <a:srgbClr val="002060"/>
                </a:solidFill>
                <a:ea typeface="新細明體" panose="02020500000000000000" pitchFamily="18" charset="-120"/>
              </a:rPr>
              <a:t>8</a:t>
            </a:r>
            <a:r>
              <a:rPr lang="zh-TW" altLang="en-US" sz="4000">
                <a:solidFill>
                  <a:srgbClr val="002060"/>
                </a:solidFill>
                <a:ea typeface="新細明體" panose="02020500000000000000" pitchFamily="18" charset="-120"/>
              </a:rPr>
              <a:t>章</a:t>
            </a:r>
            <a:r>
              <a:rPr lang="en-US" altLang="zh-TW" sz="4000">
                <a:solidFill>
                  <a:srgbClr val="002060"/>
                </a:solidFill>
                <a:ea typeface="新細明體" panose="02020500000000000000" pitchFamily="18" charset="-120"/>
              </a:rPr>
              <a:t>31</a:t>
            </a:r>
            <a:r>
              <a:rPr lang="zh-TW" altLang="en-US" sz="4000">
                <a:solidFill>
                  <a:srgbClr val="002060"/>
                </a:solidFill>
                <a:ea typeface="新細明體" panose="02020500000000000000" pitchFamily="18" charset="-120"/>
              </a:rPr>
              <a:t>節</a:t>
            </a: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000">
                <a:solidFill>
                  <a:srgbClr val="7030A0"/>
                </a:solidFill>
                <a:ea typeface="新細明體" panose="02020500000000000000" pitchFamily="18" charset="-120"/>
              </a:rPr>
              <a:t>什麼是真信耶穌？</a:t>
            </a:r>
            <a:endParaRPr lang="en-US" altLang="en-US" sz="4000">
              <a:solidFill>
                <a:srgbClr val="7030A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2379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78" b="2377"/>
          <a:stretch>
            <a:fillRect/>
          </a:stretch>
        </p:blipFill>
        <p:spPr>
          <a:xfrm>
            <a:off x="3429000" y="76200"/>
            <a:ext cx="7010400" cy="6705600"/>
          </a:xfrm>
          <a:ln w="762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7171" name="TextBox 1"/>
          <p:cNvSpPr txBox="1">
            <a:spLocks noChangeArrowheads="1"/>
          </p:cNvSpPr>
          <p:nvPr/>
        </p:nvSpPr>
        <p:spPr bwMode="auto">
          <a:xfrm>
            <a:off x="1905000" y="990601"/>
            <a:ext cx="914400" cy="5078413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914400">
              <a:spcBef>
                <a:spcPct val="0"/>
              </a:spcBef>
              <a:buClrTx/>
              <a:buSzTx/>
              <a:buNone/>
            </a:pPr>
            <a:r>
              <a:rPr lang="zh-TW" altLang="en-US" sz="5400">
                <a:solidFill>
                  <a:srgbClr val="FF0000"/>
                </a:solidFill>
                <a:ea typeface="新細明體" panose="02020500000000000000" pitchFamily="18" charset="-120"/>
              </a:rPr>
              <a:t>馬太福音七章</a:t>
            </a:r>
            <a:endParaRPr lang="en-US" altLang="en-US" sz="5400">
              <a:solidFill>
                <a:srgbClr val="FF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9367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0" b="626"/>
          <a:stretch>
            <a:fillRect/>
          </a:stretch>
        </p:blipFill>
        <p:spPr>
          <a:xfrm>
            <a:off x="1676400" y="152400"/>
            <a:ext cx="6934200" cy="6629400"/>
          </a:xfrm>
          <a:ln w="762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9220200" y="1066801"/>
            <a:ext cx="914400" cy="5078413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914400">
              <a:spcBef>
                <a:spcPct val="0"/>
              </a:spcBef>
              <a:buClrTx/>
              <a:buSzTx/>
              <a:buNone/>
            </a:pPr>
            <a:r>
              <a:rPr lang="zh-TW" altLang="en-US" sz="5400">
                <a:solidFill>
                  <a:srgbClr val="FF0000"/>
                </a:solidFill>
                <a:ea typeface="新細明體" panose="02020500000000000000" pitchFamily="18" charset="-120"/>
              </a:rPr>
              <a:t>馬太福音七章</a:t>
            </a:r>
            <a:endParaRPr lang="en-US" altLang="en-US" sz="5400">
              <a:solidFill>
                <a:srgbClr val="FF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3334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mage result for house built in r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7" b="8974"/>
          <a:stretch/>
        </p:blipFill>
        <p:spPr bwMode="auto">
          <a:xfrm>
            <a:off x="1676400" y="1839686"/>
            <a:ext cx="8991600" cy="5029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34" b="644"/>
          <a:stretch>
            <a:fillRect/>
          </a:stretch>
        </p:blipFill>
        <p:spPr>
          <a:xfrm>
            <a:off x="1714500" y="134939"/>
            <a:ext cx="8610600" cy="1646237"/>
          </a:xfrm>
          <a:ln w="76200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9220" name="Straight Connector 5"/>
          <p:cNvCxnSpPr>
            <a:cxnSpLocks noChangeShapeType="1"/>
          </p:cNvCxnSpPr>
          <p:nvPr/>
        </p:nvCxnSpPr>
        <p:spPr bwMode="auto">
          <a:xfrm>
            <a:off x="4724400" y="685800"/>
            <a:ext cx="48768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21" name="Straight Connector 8"/>
          <p:cNvCxnSpPr>
            <a:cxnSpLocks noChangeShapeType="1"/>
          </p:cNvCxnSpPr>
          <p:nvPr/>
        </p:nvCxnSpPr>
        <p:spPr bwMode="auto">
          <a:xfrm>
            <a:off x="2438400" y="1219200"/>
            <a:ext cx="13716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22" name="Oval 3"/>
          <p:cNvSpPr>
            <a:spLocks noChangeArrowheads="1"/>
          </p:cNvSpPr>
          <p:nvPr/>
        </p:nvSpPr>
        <p:spPr bwMode="auto">
          <a:xfrm>
            <a:off x="1787525" y="4953000"/>
            <a:ext cx="2971800" cy="1752600"/>
          </a:xfrm>
          <a:prstGeom prst="ellipse">
            <a:avLst/>
          </a:prstGeom>
          <a:solidFill>
            <a:srgbClr val="FFFF66"/>
          </a:solidFill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914400">
              <a:spcBef>
                <a:spcPct val="0"/>
              </a:spcBef>
              <a:buClrTx/>
              <a:buSzTx/>
              <a:buNone/>
            </a:pPr>
            <a:r>
              <a:rPr lang="zh-TW" altLang="en-US" sz="7200" b="1">
                <a:solidFill>
                  <a:srgbClr val="002060"/>
                </a:solidFill>
                <a:ea typeface="新細明體" panose="02020500000000000000" pitchFamily="18" charset="-120"/>
              </a:rPr>
              <a:t>牢固</a:t>
            </a:r>
            <a:endParaRPr lang="en-US" altLang="en-US" sz="7200" b="1">
              <a:solidFill>
                <a:srgbClr val="002060"/>
              </a:solidFill>
              <a:ea typeface="+mn-ea"/>
            </a:endParaRPr>
          </a:p>
        </p:txBody>
      </p:sp>
      <p:sp>
        <p:nvSpPr>
          <p:cNvPr id="9223" name="Rectangle 2"/>
          <p:cNvSpPr>
            <a:spLocks noChangeArrowheads="1"/>
          </p:cNvSpPr>
          <p:nvPr/>
        </p:nvSpPr>
        <p:spPr bwMode="auto">
          <a:xfrm>
            <a:off x="4953000" y="1185863"/>
            <a:ext cx="1371600" cy="762000"/>
          </a:xfrm>
          <a:prstGeom prst="rect">
            <a:avLst/>
          </a:prstGeom>
          <a:solidFill>
            <a:srgbClr val="FFFF00"/>
          </a:solidFill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400" b="1">
                <a:solidFill>
                  <a:srgbClr val="FF0000"/>
                </a:solidFill>
                <a:ea typeface="新細明體" panose="02020500000000000000" pitchFamily="18" charset="-120"/>
              </a:rPr>
              <a:t>磐石</a:t>
            </a:r>
            <a:endParaRPr lang="en-US" altLang="en-US" sz="4400" b="1">
              <a:solidFill>
                <a:srgbClr val="FF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0863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ounded Rectangle 2"/>
          <p:cNvSpPr>
            <a:spLocks noChangeArrowheads="1"/>
          </p:cNvSpPr>
          <p:nvPr/>
        </p:nvSpPr>
        <p:spPr bwMode="auto">
          <a:xfrm>
            <a:off x="2971800" y="1371600"/>
            <a:ext cx="5943600" cy="4191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400" b="1" u="sng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馬太福音</a:t>
            </a:r>
            <a:r>
              <a:rPr lang="en-US" altLang="zh-TW" sz="4400" b="1" u="sng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TW" altLang="en-US" sz="4400" b="1" u="sng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至</a:t>
            </a:r>
            <a:r>
              <a:rPr lang="en-US" altLang="zh-TW" sz="4400" b="1" u="sng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TW" altLang="en-US" sz="4400" b="1" u="sng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endParaRPr lang="en-US" altLang="zh-TW" sz="4400" b="1" u="sng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endParaRPr lang="en-US" altLang="zh-TW" sz="4400" b="1" u="sng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400" b="1" u="sng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共</a:t>
            </a:r>
            <a:r>
              <a:rPr lang="en-US" altLang="zh-TW" sz="4400" b="1" u="sng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111</a:t>
            </a:r>
            <a:r>
              <a:rPr lang="zh-TW" altLang="en-US" sz="4400" b="1" u="sng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endParaRPr lang="en-US" altLang="zh-TW" sz="4400" b="1" u="sng">
              <a:solidFill>
                <a:srgbClr val="5517A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endParaRPr lang="en-US" altLang="zh-TW" sz="4400" b="1" u="sng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400" b="1" u="sng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登山</a:t>
            </a:r>
            <a:r>
              <a:rPr lang="en-US" altLang="zh-TW" sz="4400" b="1" u="sng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zh-TW" altLang="en-US" sz="4400" b="1" u="sng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訓眾</a:t>
            </a:r>
            <a:r>
              <a:rPr lang="en-US" altLang="zh-TW" sz="4400" b="1" u="sng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zh-TW" altLang="en-US" sz="4400" b="1" u="sng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論福</a:t>
            </a:r>
            <a:endParaRPr lang="en-US" altLang="zh-TW" sz="4400" b="1" u="sng">
              <a:solidFill>
                <a:srgbClr val="0070C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042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ounded Rectangle 1"/>
          <p:cNvSpPr>
            <a:spLocks noChangeArrowheads="1"/>
          </p:cNvSpPr>
          <p:nvPr/>
        </p:nvSpPr>
        <p:spPr bwMode="auto">
          <a:xfrm>
            <a:off x="2819400" y="184151"/>
            <a:ext cx="6396038" cy="117157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zh-TW" altLang="en-US" sz="36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TW" sz="36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60-63</a:t>
            </a:r>
            <a:r>
              <a:rPr lang="zh-TW" altLang="en-US" sz="36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endParaRPr lang="en-US" altLang="zh-TW" sz="36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zh-TW" altLang="en-US" sz="3600" b="1" dirty="0">
                <a:solidFill>
                  <a:srgbClr val="9966FF">
                    <a:lumMod val="75000"/>
                  </a:srgb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耶穌教我們禱告</a:t>
            </a:r>
            <a:endParaRPr lang="en-US" altLang="en-US" sz="1800" dirty="0">
              <a:solidFill>
                <a:srgbClr val="FFFFFF"/>
              </a:solidFill>
              <a:ea typeface="+mn-ea"/>
            </a:endParaRPr>
          </a:p>
        </p:txBody>
      </p:sp>
      <p:sp>
        <p:nvSpPr>
          <p:cNvPr id="11267" name="Rounded Rectangle 1"/>
          <p:cNvSpPr>
            <a:spLocks noChangeArrowheads="1"/>
          </p:cNvSpPr>
          <p:nvPr/>
        </p:nvSpPr>
        <p:spPr bwMode="auto">
          <a:xfrm>
            <a:off x="2057400" y="5897563"/>
            <a:ext cx="8305800" cy="87471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求父</a:t>
            </a: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赦免</a:t>
            </a:r>
            <a:r>
              <a:rPr lang="zh-TW" altLang="en-US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我們</a:t>
            </a:r>
            <a:r>
              <a:rPr lang="en-US" altLang="zh-TW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r>
              <a:rPr lang="zh-TW" altLang="en-US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求父</a:t>
            </a: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拯救</a:t>
            </a:r>
            <a:r>
              <a:rPr lang="zh-TW" altLang="en-US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我們</a:t>
            </a:r>
            <a:endParaRPr lang="en-US" altLang="zh-TW" sz="3600" b="1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6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1" r="737"/>
          <a:stretch/>
        </p:blipFill>
        <p:spPr bwMode="auto">
          <a:xfrm>
            <a:off x="2252398" y="1447800"/>
            <a:ext cx="7348802" cy="43582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94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ounded Rectangle 3"/>
          <p:cNvSpPr>
            <a:spLocks noChangeArrowheads="1"/>
          </p:cNvSpPr>
          <p:nvPr/>
        </p:nvSpPr>
        <p:spPr bwMode="auto">
          <a:xfrm>
            <a:off x="2743200" y="2133600"/>
            <a:ext cx="6172200" cy="2438400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400" b="1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TW" sz="4400" b="1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103-111</a:t>
            </a:r>
            <a:r>
              <a:rPr lang="zh-TW" altLang="en-US" sz="4400" b="1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endParaRPr lang="en-US" altLang="zh-TW" sz="4400" b="1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endParaRPr lang="en-US" altLang="zh-TW" sz="4400" b="1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警告</a:t>
            </a:r>
            <a:r>
              <a:rPr lang="zh-TW" altLang="en-US" sz="44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：要照樣做</a:t>
            </a:r>
            <a:endParaRPr lang="en-US" altLang="zh-TW" sz="4400" b="1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238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mage result for house built in r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7" b="8974"/>
          <a:stretch/>
        </p:blipFill>
        <p:spPr bwMode="auto">
          <a:xfrm>
            <a:off x="1676400" y="1839686"/>
            <a:ext cx="8991600" cy="5029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34" b="644"/>
          <a:stretch>
            <a:fillRect/>
          </a:stretch>
        </p:blipFill>
        <p:spPr>
          <a:xfrm>
            <a:off x="1714500" y="134939"/>
            <a:ext cx="8610600" cy="1646237"/>
          </a:xfrm>
          <a:ln w="76200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13316" name="Straight Connector 5"/>
          <p:cNvCxnSpPr>
            <a:cxnSpLocks noChangeShapeType="1"/>
          </p:cNvCxnSpPr>
          <p:nvPr/>
        </p:nvCxnSpPr>
        <p:spPr bwMode="auto">
          <a:xfrm>
            <a:off x="4724400" y="685800"/>
            <a:ext cx="48768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17" name="Straight Connector 8"/>
          <p:cNvCxnSpPr>
            <a:cxnSpLocks noChangeShapeType="1"/>
          </p:cNvCxnSpPr>
          <p:nvPr/>
        </p:nvCxnSpPr>
        <p:spPr bwMode="auto">
          <a:xfrm>
            <a:off x="2438400" y="1219200"/>
            <a:ext cx="13716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318" name="Oval 3"/>
          <p:cNvSpPr>
            <a:spLocks noChangeArrowheads="1"/>
          </p:cNvSpPr>
          <p:nvPr/>
        </p:nvSpPr>
        <p:spPr bwMode="auto">
          <a:xfrm>
            <a:off x="1787525" y="4953000"/>
            <a:ext cx="2971800" cy="1752600"/>
          </a:xfrm>
          <a:prstGeom prst="ellipse">
            <a:avLst/>
          </a:prstGeom>
          <a:solidFill>
            <a:srgbClr val="FFFF66"/>
          </a:solidFill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914400">
              <a:spcBef>
                <a:spcPct val="0"/>
              </a:spcBef>
              <a:buClrTx/>
              <a:buSzTx/>
              <a:buNone/>
            </a:pPr>
            <a:r>
              <a:rPr lang="zh-TW" altLang="en-US" sz="7200" b="1">
                <a:solidFill>
                  <a:srgbClr val="002060"/>
                </a:solidFill>
                <a:ea typeface="新細明體" panose="02020500000000000000" pitchFamily="18" charset="-120"/>
              </a:rPr>
              <a:t>牢固</a:t>
            </a:r>
            <a:endParaRPr lang="en-US" altLang="en-US" sz="7200" b="1">
              <a:solidFill>
                <a:srgbClr val="002060"/>
              </a:solidFill>
              <a:ea typeface="+mn-ea"/>
            </a:endParaRPr>
          </a:p>
        </p:txBody>
      </p:sp>
      <p:sp>
        <p:nvSpPr>
          <p:cNvPr id="13319" name="Rectangle 2"/>
          <p:cNvSpPr>
            <a:spLocks noChangeArrowheads="1"/>
          </p:cNvSpPr>
          <p:nvPr/>
        </p:nvSpPr>
        <p:spPr bwMode="auto">
          <a:xfrm>
            <a:off x="4953000" y="1185863"/>
            <a:ext cx="1371600" cy="762000"/>
          </a:xfrm>
          <a:prstGeom prst="rect">
            <a:avLst/>
          </a:prstGeom>
          <a:solidFill>
            <a:srgbClr val="FFFF00"/>
          </a:solidFill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400" b="1">
                <a:solidFill>
                  <a:srgbClr val="FF0000"/>
                </a:solidFill>
                <a:ea typeface="新細明體" panose="02020500000000000000" pitchFamily="18" charset="-120"/>
              </a:rPr>
              <a:t>磐石</a:t>
            </a:r>
            <a:endParaRPr lang="en-US" altLang="en-US" sz="4400" b="1">
              <a:solidFill>
                <a:srgbClr val="FF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853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1644650" y="381001"/>
            <a:ext cx="8870950" cy="923925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en-US" altLang="zh-TW" sz="54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TW" altLang="en-US" sz="54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TW" sz="5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5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TW" sz="5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54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天國近了，要悔改</a:t>
            </a:r>
            <a:endParaRPr lang="en-US" altLang="zh-TW" sz="4000" b="1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6" name="Picture 4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06" b="17095"/>
          <a:stretch/>
        </p:blipFill>
        <p:spPr bwMode="auto">
          <a:xfrm>
            <a:off x="1622880" y="1905000"/>
            <a:ext cx="8964705" cy="4495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32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1684339" y="381001"/>
            <a:ext cx="8815387" cy="923925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en-US" altLang="zh-TW" sz="54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TW" altLang="en-US" sz="54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先坐下</a:t>
            </a:r>
            <a:r>
              <a:rPr lang="zh-TW" altLang="en-US" sz="5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，講清楚</a:t>
            </a:r>
            <a:endParaRPr lang="en-US" altLang="zh-TW" sz="5400" b="1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12293" name="Picture 5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5" r="18159"/>
          <a:stretch/>
        </p:blipFill>
        <p:spPr bwMode="auto">
          <a:xfrm>
            <a:off x="1520371" y="1676400"/>
            <a:ext cx="9144000" cy="47795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72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7" b="58765"/>
          <a:stretch>
            <a:fillRect/>
          </a:stretch>
        </p:blipFill>
        <p:spPr>
          <a:xfrm>
            <a:off x="1665288" y="26988"/>
            <a:ext cx="8839200" cy="2971800"/>
          </a:xfrm>
          <a:ln w="762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3316" name="Picture 4" descr="Image result for safe depos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855" y="3126510"/>
            <a:ext cx="8839200" cy="37661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388" name="Straight Connector 2"/>
          <p:cNvCxnSpPr>
            <a:cxnSpLocks noChangeShapeType="1"/>
          </p:cNvCxnSpPr>
          <p:nvPr/>
        </p:nvCxnSpPr>
        <p:spPr bwMode="auto">
          <a:xfrm>
            <a:off x="2590800" y="609600"/>
            <a:ext cx="48768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389" name="Straight Connector 4"/>
          <p:cNvCxnSpPr>
            <a:cxnSpLocks noChangeShapeType="1"/>
          </p:cNvCxnSpPr>
          <p:nvPr/>
        </p:nvCxnSpPr>
        <p:spPr bwMode="auto">
          <a:xfrm>
            <a:off x="4876800" y="2362200"/>
            <a:ext cx="49530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390" name="Straight Connector 7"/>
          <p:cNvCxnSpPr>
            <a:cxnSpLocks noChangeShapeType="1"/>
          </p:cNvCxnSpPr>
          <p:nvPr/>
        </p:nvCxnSpPr>
        <p:spPr bwMode="auto">
          <a:xfrm>
            <a:off x="2514600" y="2935288"/>
            <a:ext cx="22860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0872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9" b="66672"/>
          <a:stretch>
            <a:fillRect/>
          </a:stretch>
        </p:blipFill>
        <p:spPr>
          <a:xfrm>
            <a:off x="1752601" y="2438400"/>
            <a:ext cx="8816975" cy="1981200"/>
          </a:xfrm>
          <a:ln w="76200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17411" name="Straight Connector 2"/>
          <p:cNvCxnSpPr>
            <a:cxnSpLocks noChangeShapeType="1"/>
          </p:cNvCxnSpPr>
          <p:nvPr/>
        </p:nvCxnSpPr>
        <p:spPr bwMode="auto">
          <a:xfrm>
            <a:off x="5105400" y="4419600"/>
            <a:ext cx="30480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412" name="Straight Connector 4"/>
          <p:cNvCxnSpPr>
            <a:cxnSpLocks noChangeShapeType="1"/>
          </p:cNvCxnSpPr>
          <p:nvPr/>
        </p:nvCxnSpPr>
        <p:spPr bwMode="auto">
          <a:xfrm>
            <a:off x="5078413" y="3805238"/>
            <a:ext cx="30480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413" name="Straight Connector 6"/>
          <p:cNvCxnSpPr>
            <a:cxnSpLocks noChangeShapeType="1"/>
          </p:cNvCxnSpPr>
          <p:nvPr/>
        </p:nvCxnSpPr>
        <p:spPr bwMode="auto">
          <a:xfrm>
            <a:off x="8088313" y="3810000"/>
            <a:ext cx="76200" cy="60960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414" name="Straight Connector 10"/>
          <p:cNvCxnSpPr>
            <a:cxnSpLocks noChangeShapeType="1"/>
          </p:cNvCxnSpPr>
          <p:nvPr/>
        </p:nvCxnSpPr>
        <p:spPr bwMode="auto">
          <a:xfrm flipH="1">
            <a:off x="5068888" y="3810000"/>
            <a:ext cx="36512" cy="60960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1823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7" b="72289"/>
          <a:stretch>
            <a:fillRect/>
          </a:stretch>
        </p:blipFill>
        <p:spPr>
          <a:xfrm>
            <a:off x="1600200" y="2895600"/>
            <a:ext cx="8839200" cy="1371600"/>
          </a:xfrm>
          <a:ln w="76200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18435" name="Straight Connector 2"/>
          <p:cNvCxnSpPr>
            <a:cxnSpLocks noChangeShapeType="1"/>
          </p:cNvCxnSpPr>
          <p:nvPr/>
        </p:nvCxnSpPr>
        <p:spPr bwMode="auto">
          <a:xfrm>
            <a:off x="6324600" y="3581400"/>
            <a:ext cx="22098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3593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1549400" y="152401"/>
            <a:ext cx="9023350" cy="923925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en-US" altLang="zh-TW" sz="54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TW" altLang="en-US" sz="54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要</a:t>
            </a:r>
            <a:r>
              <a:rPr lang="zh-TW" altLang="en-US" sz="5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追求</a:t>
            </a:r>
            <a:r>
              <a:rPr lang="zh-TW" altLang="en-US" sz="54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和睦</a:t>
            </a:r>
            <a:endParaRPr lang="en-US" altLang="zh-TW" sz="5400" b="1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17414" name="Picture 6" descr="things to do with someone in a nursing 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574" y="1287959"/>
            <a:ext cx="9082541" cy="52652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26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1600200" y="117476"/>
            <a:ext cx="8991600" cy="6740525"/>
          </a:xfrm>
          <a:prstGeom prst="rect">
            <a:avLst/>
          </a:prstGeom>
          <a:solidFill>
            <a:srgbClr val="94D4A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endParaRPr lang="en-US" altLang="zh-TW" sz="3600" b="1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endParaRPr lang="en-US" altLang="zh-TW" sz="3600" b="1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endParaRPr lang="en-US" altLang="zh-TW" sz="3600" b="1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TW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r>
              <a:rPr lang="en-US" altLang="zh-TW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TW" altLang="en-US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使人和睦</a:t>
            </a:r>
            <a:endParaRPr lang="en-US" altLang="zh-TW" sz="3600" b="1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TW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</a:t>
            </a: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r>
              <a:rPr lang="en-US" altLang="zh-TW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TW" altLang="en-US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與人和好</a:t>
            </a:r>
            <a:endParaRPr lang="en-US" altLang="zh-TW" sz="3600" b="1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TW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44</a:t>
            </a: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r>
              <a:rPr lang="en-US" altLang="zh-TW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TW" altLang="en-US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愛仇敵</a:t>
            </a:r>
            <a:endParaRPr lang="en-US" altLang="zh-TW" sz="3600" b="1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endParaRPr lang="en-US" altLang="zh-TW" sz="3600" b="1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endParaRPr lang="en-US" altLang="zh-TW" sz="3600" b="1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TW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83</a:t>
            </a: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r>
              <a:rPr lang="en-US" altLang="zh-TW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TW" altLang="en-US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不論斷人</a:t>
            </a:r>
            <a:endParaRPr lang="en-US" altLang="zh-TW" sz="3600" b="1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TW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94</a:t>
            </a: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r>
              <a:rPr lang="en-US" altLang="zh-TW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TW" altLang="en-US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愛人如己</a:t>
            </a:r>
            <a:endParaRPr lang="en-US" altLang="zh-TW" sz="3600" b="1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endParaRPr lang="en-US" altLang="zh-TW" sz="3600" b="1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endParaRPr lang="en-US" altLang="zh-TW" sz="3600" b="1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483" name="Rounded Rectangle 1"/>
          <p:cNvSpPr>
            <a:spLocks noChangeArrowheads="1"/>
          </p:cNvSpPr>
          <p:nvPr/>
        </p:nvSpPr>
        <p:spPr bwMode="auto">
          <a:xfrm>
            <a:off x="2743200" y="3589338"/>
            <a:ext cx="7467600" cy="609600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914400">
              <a:spcBef>
                <a:spcPct val="0"/>
              </a:spcBef>
              <a:buClrTx/>
              <a:buSzTx/>
              <a:buNone/>
            </a:pP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TW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60-63</a:t>
            </a: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r>
              <a:rPr lang="en-US" altLang="zh-TW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TW" altLang="en-US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求父</a:t>
            </a: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赦免</a:t>
            </a:r>
            <a:r>
              <a:rPr lang="zh-TW" altLang="en-US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我們</a:t>
            </a:r>
            <a:r>
              <a:rPr lang="en-US" altLang="zh-TW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拯救</a:t>
            </a:r>
            <a:r>
              <a:rPr lang="zh-TW" altLang="en-US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我們</a:t>
            </a:r>
            <a:endParaRPr lang="en-US" altLang="en-US" sz="1800">
              <a:solidFill>
                <a:srgbClr val="FFFFFF"/>
              </a:solidFill>
              <a:ea typeface="+mn-ea"/>
            </a:endParaRPr>
          </a:p>
        </p:txBody>
      </p:sp>
      <p:sp>
        <p:nvSpPr>
          <p:cNvPr id="20484" name="Rounded Rectangle 2"/>
          <p:cNvSpPr>
            <a:spLocks noChangeArrowheads="1"/>
          </p:cNvSpPr>
          <p:nvPr/>
        </p:nvSpPr>
        <p:spPr bwMode="auto">
          <a:xfrm>
            <a:off x="3505201" y="120651"/>
            <a:ext cx="5241925" cy="173037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b="1" u="sng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馬太福音</a:t>
            </a:r>
            <a:r>
              <a:rPr lang="en-US" altLang="zh-TW" b="1" u="sng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TW" altLang="en-US" b="1" u="sng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至</a:t>
            </a:r>
            <a:r>
              <a:rPr lang="en-US" altLang="zh-TW" b="1" u="sng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TW" altLang="en-US" b="1" u="sng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endParaRPr lang="en-US" altLang="zh-TW" b="1" u="sng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b="1" u="sng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共</a:t>
            </a:r>
            <a:r>
              <a:rPr lang="en-US" altLang="zh-TW" b="1" u="sng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111</a:t>
            </a:r>
            <a:r>
              <a:rPr lang="zh-TW" altLang="en-US" b="1" u="sng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endParaRPr lang="en-US" altLang="zh-TW" b="1" u="sng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b="1" u="sng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登山</a:t>
            </a:r>
            <a:r>
              <a:rPr lang="en-US" altLang="zh-TW" b="1" u="sng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zh-TW" altLang="en-US" b="1" u="sng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訓眾</a:t>
            </a:r>
            <a:r>
              <a:rPr lang="en-US" altLang="zh-TW" b="1" u="sng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zh-TW" altLang="en-US" b="1" u="sng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論福</a:t>
            </a:r>
            <a:endParaRPr lang="en-US" altLang="zh-TW" b="1" u="sng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485" name="Rounded Rectangle 3"/>
          <p:cNvSpPr>
            <a:spLocks noChangeArrowheads="1"/>
          </p:cNvSpPr>
          <p:nvPr/>
        </p:nvSpPr>
        <p:spPr bwMode="auto">
          <a:xfrm>
            <a:off x="3276600" y="5791200"/>
            <a:ext cx="6172200" cy="6858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TW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103-111</a:t>
            </a:r>
            <a:r>
              <a:rPr lang="zh-TW" altLang="en-US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r>
              <a:rPr lang="en-US" altLang="zh-TW" sz="3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TW" altLang="en-US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警告</a:t>
            </a:r>
            <a:r>
              <a:rPr lang="en-US" altLang="zh-TW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要行道</a:t>
            </a:r>
            <a:r>
              <a:rPr lang="en-US" altLang="zh-TW" sz="36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6461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49" b="13277"/>
          <a:stretch>
            <a:fillRect/>
          </a:stretch>
        </p:blipFill>
        <p:spPr>
          <a:xfrm>
            <a:off x="1828800" y="3352801"/>
            <a:ext cx="8839200" cy="1235075"/>
          </a:xfrm>
          <a:ln w="571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1507" name="TextBox 1"/>
          <p:cNvSpPr txBox="1">
            <a:spLocks noChangeArrowheads="1"/>
          </p:cNvSpPr>
          <p:nvPr/>
        </p:nvSpPr>
        <p:spPr bwMode="auto">
          <a:xfrm>
            <a:off x="4724400" y="990600"/>
            <a:ext cx="2209800" cy="831850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TW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zh-TW" altLang="en-US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endParaRPr lang="en-US" altLang="zh-TW" sz="4800" b="1">
              <a:solidFill>
                <a:srgbClr val="5517A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772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Content Placeholder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94" b="44008"/>
          <a:stretch>
            <a:fillRect/>
          </a:stretch>
        </p:blipFill>
        <p:spPr bwMode="auto">
          <a:xfrm>
            <a:off x="1652588" y="1524000"/>
            <a:ext cx="8839200" cy="38862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4724400" y="50801"/>
            <a:ext cx="2209800" cy="830263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TW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</a:t>
            </a:r>
            <a:r>
              <a:rPr lang="zh-TW" altLang="en-US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endParaRPr lang="en-US" altLang="zh-TW" sz="4800" b="1">
              <a:solidFill>
                <a:srgbClr val="5517A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22532" name="Straight Connector 2"/>
          <p:cNvCxnSpPr>
            <a:cxnSpLocks noChangeShapeType="1"/>
          </p:cNvCxnSpPr>
          <p:nvPr/>
        </p:nvCxnSpPr>
        <p:spPr bwMode="auto">
          <a:xfrm>
            <a:off x="2514600" y="4724400"/>
            <a:ext cx="39624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0162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64" b="66901"/>
          <a:stretch>
            <a:fillRect/>
          </a:stretch>
        </p:blipFill>
        <p:spPr>
          <a:xfrm>
            <a:off x="1658938" y="896938"/>
            <a:ext cx="9009062" cy="1524000"/>
          </a:xfrm>
          <a:ln w="571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3555" name="TextBox 1"/>
          <p:cNvSpPr txBox="1">
            <a:spLocks noChangeArrowheads="1"/>
          </p:cNvSpPr>
          <p:nvPr/>
        </p:nvSpPr>
        <p:spPr bwMode="auto">
          <a:xfrm>
            <a:off x="4648200" y="49213"/>
            <a:ext cx="2209800" cy="831850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TW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44</a:t>
            </a:r>
            <a:r>
              <a:rPr lang="zh-TW" altLang="en-US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endParaRPr lang="en-US" altLang="zh-TW" sz="4800" b="1">
              <a:solidFill>
                <a:srgbClr val="5517A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6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086" y="2427515"/>
            <a:ext cx="9067800" cy="44377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557" name="Straight Connector 2"/>
          <p:cNvCxnSpPr>
            <a:cxnSpLocks noChangeShapeType="1"/>
          </p:cNvCxnSpPr>
          <p:nvPr/>
        </p:nvCxnSpPr>
        <p:spPr bwMode="auto">
          <a:xfrm>
            <a:off x="4267200" y="2209800"/>
            <a:ext cx="53340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0170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1" b="75513"/>
          <a:stretch>
            <a:fillRect/>
          </a:stretch>
        </p:blipFill>
        <p:spPr bwMode="auto">
          <a:xfrm>
            <a:off x="1676400" y="1023939"/>
            <a:ext cx="8839200" cy="1387475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9" name="TextBox 1"/>
          <p:cNvSpPr txBox="1">
            <a:spLocks noChangeArrowheads="1"/>
          </p:cNvSpPr>
          <p:nvPr/>
        </p:nvSpPr>
        <p:spPr bwMode="auto">
          <a:xfrm>
            <a:off x="4991100" y="57151"/>
            <a:ext cx="2209800" cy="830263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TW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83</a:t>
            </a:r>
            <a:r>
              <a:rPr lang="zh-TW" altLang="en-US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endParaRPr lang="en-US" altLang="zh-TW" sz="4800" b="1">
              <a:solidFill>
                <a:srgbClr val="5517A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54274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411060"/>
            <a:ext cx="8991600" cy="44360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581" name="Straight Connector 2"/>
          <p:cNvCxnSpPr>
            <a:cxnSpLocks noChangeShapeType="1"/>
          </p:cNvCxnSpPr>
          <p:nvPr/>
        </p:nvCxnSpPr>
        <p:spPr bwMode="auto">
          <a:xfrm>
            <a:off x="4191000" y="1752600"/>
            <a:ext cx="30099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9538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Content Placeholder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34" b="53564"/>
          <a:stretch>
            <a:fillRect/>
          </a:stretch>
        </p:blipFill>
        <p:spPr bwMode="auto">
          <a:xfrm>
            <a:off x="1600200" y="2362200"/>
            <a:ext cx="8839200" cy="27432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3" name="TextBox 1"/>
          <p:cNvSpPr txBox="1">
            <a:spLocks noChangeArrowheads="1"/>
          </p:cNvSpPr>
          <p:nvPr/>
        </p:nvSpPr>
        <p:spPr bwMode="auto">
          <a:xfrm>
            <a:off x="4724400" y="685801"/>
            <a:ext cx="2209800" cy="830263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TW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94</a:t>
            </a:r>
            <a:r>
              <a:rPr lang="zh-TW" altLang="en-US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endParaRPr lang="en-US" altLang="zh-TW" sz="4800" b="1">
              <a:solidFill>
                <a:srgbClr val="5517A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15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4114800" y="990600"/>
            <a:ext cx="4110038" cy="831850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en-US" altLang="zh-TW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103-111</a:t>
            </a:r>
            <a:r>
              <a:rPr lang="zh-TW" altLang="en-US" sz="48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</a:t>
            </a:r>
            <a:endParaRPr lang="en-US" altLang="zh-TW" sz="4800" b="1">
              <a:solidFill>
                <a:srgbClr val="5517A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26627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65" b="68002"/>
          <a:stretch>
            <a:fillRect/>
          </a:stretch>
        </p:blipFill>
        <p:spPr bwMode="auto">
          <a:xfrm>
            <a:off x="1789113" y="2895601"/>
            <a:ext cx="8763000" cy="1768475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46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/>
          <p:cNvSpPr txBox="1">
            <a:spLocks noChangeArrowheads="1"/>
          </p:cNvSpPr>
          <p:nvPr/>
        </p:nvSpPr>
        <p:spPr bwMode="auto">
          <a:xfrm>
            <a:off x="1644650" y="152401"/>
            <a:ext cx="9023350" cy="923925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en-US" altLang="zh-TW" sz="54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TW" altLang="en-US" sz="54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sz="5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慎防</a:t>
            </a:r>
            <a:r>
              <a:rPr lang="zh-TW" altLang="en-US" sz="54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假先知</a:t>
            </a:r>
            <a:endParaRPr lang="en-US" altLang="zh-TW" sz="5400" b="1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22533" name="Picture 5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0" b="9891"/>
          <a:stretch/>
        </p:blipFill>
        <p:spPr bwMode="auto">
          <a:xfrm>
            <a:off x="1545771" y="1371600"/>
            <a:ext cx="9104842" cy="5334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68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29" b="42816"/>
          <a:stretch>
            <a:fillRect/>
          </a:stretch>
        </p:blipFill>
        <p:spPr>
          <a:xfrm>
            <a:off x="1676400" y="1463676"/>
            <a:ext cx="8763000" cy="3565525"/>
          </a:xfrm>
          <a:ln w="76200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679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7" r="9999"/>
          <a:stretch/>
        </p:blipFill>
        <p:spPr bwMode="auto">
          <a:xfrm>
            <a:off x="1698171" y="290286"/>
            <a:ext cx="8991600" cy="6387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2514600" y="2286001"/>
            <a:ext cx="2667000" cy="708025"/>
          </a:xfrm>
          <a:prstGeom prst="rect">
            <a:avLst/>
          </a:prstGeom>
          <a:solidFill>
            <a:srgbClr val="FFFF66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0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信耶穌</a:t>
            </a:r>
            <a:endParaRPr lang="zh-TW" altLang="en-US" sz="4000" b="1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9700" name="TextBox 1"/>
          <p:cNvSpPr txBox="1">
            <a:spLocks noChangeArrowheads="1"/>
          </p:cNvSpPr>
          <p:nvPr/>
        </p:nvSpPr>
        <p:spPr bwMode="auto">
          <a:xfrm>
            <a:off x="7086601" y="2286001"/>
            <a:ext cx="2479675" cy="708025"/>
          </a:xfrm>
          <a:prstGeom prst="rect">
            <a:avLst/>
          </a:prstGeom>
          <a:solidFill>
            <a:srgbClr val="FFFF66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0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信牧師</a:t>
            </a:r>
            <a:endParaRPr lang="zh-TW" altLang="en-US" sz="4000" b="1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9701" name="TextBox 1"/>
          <p:cNvSpPr txBox="1">
            <a:spLocks noChangeArrowheads="1"/>
          </p:cNvSpPr>
          <p:nvPr/>
        </p:nvSpPr>
        <p:spPr bwMode="auto">
          <a:xfrm>
            <a:off x="5257800" y="1828801"/>
            <a:ext cx="1752600" cy="708025"/>
          </a:xfrm>
          <a:prstGeom prst="rect">
            <a:avLst/>
          </a:prstGeom>
          <a:solidFill>
            <a:srgbClr val="FFFF66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en-US" altLang="zh-TW" sz="40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????</a:t>
            </a:r>
            <a:endParaRPr lang="zh-TW" altLang="en-US" sz="4000" b="1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461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eternal lif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73" b="1560"/>
          <a:stretch/>
        </p:blipFill>
        <p:spPr bwMode="auto">
          <a:xfrm>
            <a:off x="1752600" y="990601"/>
            <a:ext cx="9016774" cy="56040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40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1598613" y="152401"/>
            <a:ext cx="9023350" cy="923925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en-US" altLang="zh-TW" sz="54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en-US" altLang="zh-TW" sz="5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.(</a:t>
            </a:r>
            <a:r>
              <a:rPr lang="zh-TW" altLang="en-US" sz="5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我信</a:t>
            </a:r>
            <a:r>
              <a:rPr lang="en-US" altLang="zh-TW" sz="5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44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聽見</a:t>
            </a:r>
            <a:r>
              <a:rPr lang="zh-TW" altLang="en-US" sz="4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救主的教訓</a:t>
            </a:r>
            <a:r>
              <a:rPr lang="zh-TW" altLang="en-US" sz="4400" b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就去行</a:t>
            </a:r>
            <a:endParaRPr lang="en-US" altLang="zh-TW" sz="4400" b="1">
              <a:solidFill>
                <a:srgbClr val="5517A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5" name="Picture 5" descr="Related ima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1" b="6612"/>
          <a:stretch/>
        </p:blipFill>
        <p:spPr bwMode="auto">
          <a:xfrm>
            <a:off x="1524001" y="1447800"/>
            <a:ext cx="9071429" cy="5212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77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mage result for house built in r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7" b="8974"/>
          <a:stretch/>
        </p:blipFill>
        <p:spPr bwMode="auto">
          <a:xfrm>
            <a:off x="1676400" y="1839686"/>
            <a:ext cx="8991600" cy="5029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1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34" b="644"/>
          <a:stretch>
            <a:fillRect/>
          </a:stretch>
        </p:blipFill>
        <p:spPr>
          <a:xfrm>
            <a:off x="1714500" y="134939"/>
            <a:ext cx="8610600" cy="1646237"/>
          </a:xfrm>
          <a:ln w="76200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32772" name="Straight Connector 5"/>
          <p:cNvCxnSpPr>
            <a:cxnSpLocks noChangeShapeType="1"/>
          </p:cNvCxnSpPr>
          <p:nvPr/>
        </p:nvCxnSpPr>
        <p:spPr bwMode="auto">
          <a:xfrm>
            <a:off x="4724400" y="685800"/>
            <a:ext cx="48768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773" name="Straight Connector 8"/>
          <p:cNvCxnSpPr>
            <a:cxnSpLocks noChangeShapeType="1"/>
          </p:cNvCxnSpPr>
          <p:nvPr/>
        </p:nvCxnSpPr>
        <p:spPr bwMode="auto">
          <a:xfrm>
            <a:off x="2438400" y="1219200"/>
            <a:ext cx="13716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774" name="Oval 3"/>
          <p:cNvSpPr>
            <a:spLocks noChangeArrowheads="1"/>
          </p:cNvSpPr>
          <p:nvPr/>
        </p:nvSpPr>
        <p:spPr bwMode="auto">
          <a:xfrm>
            <a:off x="1905000" y="4953000"/>
            <a:ext cx="2971800" cy="1752600"/>
          </a:xfrm>
          <a:prstGeom prst="ellipse">
            <a:avLst/>
          </a:prstGeom>
          <a:solidFill>
            <a:srgbClr val="FFFF66"/>
          </a:solidFill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914400">
              <a:spcBef>
                <a:spcPct val="0"/>
              </a:spcBef>
              <a:buClrTx/>
              <a:buSzTx/>
              <a:buNone/>
            </a:pPr>
            <a:r>
              <a:rPr lang="zh-TW" altLang="en-US" sz="7200" b="1">
                <a:solidFill>
                  <a:srgbClr val="002060"/>
                </a:solidFill>
                <a:ea typeface="新細明體" panose="02020500000000000000" pitchFamily="18" charset="-120"/>
              </a:rPr>
              <a:t>牢固</a:t>
            </a:r>
            <a:endParaRPr lang="en-US" altLang="en-US" sz="7200" b="1">
              <a:solidFill>
                <a:srgbClr val="002060"/>
              </a:solidFill>
              <a:ea typeface="+mn-ea"/>
            </a:endParaRPr>
          </a:p>
        </p:txBody>
      </p:sp>
      <p:sp>
        <p:nvSpPr>
          <p:cNvPr id="32775" name="Rectangle 2"/>
          <p:cNvSpPr>
            <a:spLocks noChangeArrowheads="1"/>
          </p:cNvSpPr>
          <p:nvPr/>
        </p:nvSpPr>
        <p:spPr bwMode="auto">
          <a:xfrm>
            <a:off x="4953000" y="1185863"/>
            <a:ext cx="1371600" cy="762000"/>
          </a:xfrm>
          <a:prstGeom prst="rect">
            <a:avLst/>
          </a:prstGeom>
          <a:solidFill>
            <a:srgbClr val="FFFF00"/>
          </a:solidFill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914400">
              <a:spcBef>
                <a:spcPct val="0"/>
              </a:spcBef>
              <a:buClrTx/>
              <a:buSzTx/>
              <a:buNone/>
            </a:pPr>
            <a:r>
              <a:rPr lang="zh-TW" altLang="en-US" sz="4400" b="1">
                <a:solidFill>
                  <a:srgbClr val="FF0000"/>
                </a:solidFill>
                <a:ea typeface="新細明體" panose="02020500000000000000" pitchFamily="18" charset="-120"/>
              </a:rPr>
              <a:t>磐石</a:t>
            </a:r>
            <a:endParaRPr lang="en-US" altLang="en-US" sz="4400" b="1">
              <a:solidFill>
                <a:srgbClr val="FF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7454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31" b="75177"/>
          <a:stretch>
            <a:fillRect/>
          </a:stretch>
        </p:blipFill>
        <p:spPr>
          <a:xfrm>
            <a:off x="1676400" y="762001"/>
            <a:ext cx="8763000" cy="1935163"/>
          </a:xfrm>
          <a:ln w="762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33795" name="Content Placeholder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1" b="66917"/>
          <a:stretch>
            <a:fillRect/>
          </a:stretch>
        </p:blipFill>
        <p:spPr bwMode="auto">
          <a:xfrm>
            <a:off x="1676400" y="3657600"/>
            <a:ext cx="8763000" cy="22098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30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1655763" y="222251"/>
            <a:ext cx="8718550" cy="1108075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</a:pPr>
            <a:r>
              <a:rPr lang="zh-TW" altLang="en-US" sz="6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我信</a:t>
            </a:r>
            <a:r>
              <a:rPr lang="en-US" altLang="zh-TW" sz="66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altLang="zh-TW" sz="66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sz="6600" b="1">
                <a:solidFill>
                  <a:srgbClr val="5517A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會照樣做</a:t>
            </a:r>
            <a:endParaRPr lang="en-US" altLang="zh-TW" sz="6600" b="1">
              <a:solidFill>
                <a:srgbClr val="5517A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4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1" r="737"/>
          <a:stretch/>
        </p:blipFill>
        <p:spPr bwMode="auto">
          <a:xfrm>
            <a:off x="1518006" y="1330326"/>
            <a:ext cx="8994064" cy="5333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6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mpass">
  <a:themeElements>
    <a:clrScheme name="Compass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Compas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6234</TotalTime>
  <Words>325</Words>
  <Application>Microsoft Office PowerPoint</Application>
  <PresentationFormat>Widescreen</PresentationFormat>
  <Paragraphs>84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50" baseType="lpstr">
      <vt:lpstr>Arial Unicode MS</vt:lpstr>
      <vt:lpstr>DFKai-SB</vt:lpstr>
      <vt:lpstr>MS PGothic</vt:lpstr>
      <vt:lpstr>新細明體</vt:lpstr>
      <vt:lpstr>SimSun</vt:lpstr>
      <vt:lpstr>Arial</vt:lpstr>
      <vt:lpstr>Arial Narrow</vt:lpstr>
      <vt:lpstr>Calibri</vt:lpstr>
      <vt:lpstr>Cambria</vt:lpstr>
      <vt:lpstr>Century</vt:lpstr>
      <vt:lpstr>Century Gothic</vt:lpstr>
      <vt:lpstr>Charis SIL</vt:lpstr>
      <vt:lpstr>Mongolian Baiti</vt:lpstr>
      <vt:lpstr>Tahoma</vt:lpstr>
      <vt:lpstr>Wingdings</vt:lpstr>
      <vt:lpstr>14_Default Design</vt:lpstr>
      <vt:lpstr>Compass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455</cp:revision>
  <cp:lastPrinted>2020-09-23T16:34:05Z</cp:lastPrinted>
  <dcterms:created xsi:type="dcterms:W3CDTF">2015-02-24T04:35:26Z</dcterms:created>
  <dcterms:modified xsi:type="dcterms:W3CDTF">2023-08-02T07:34:45Z</dcterms:modified>
</cp:coreProperties>
</file>