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4035" r:id="rId3"/>
  </p:sldMasterIdLst>
  <p:notesMasterIdLst>
    <p:notesMasterId r:id="rId28"/>
  </p:notesMasterIdLst>
  <p:sldIdLst>
    <p:sldId id="675" r:id="rId4"/>
    <p:sldId id="676" r:id="rId5"/>
    <p:sldId id="678" r:id="rId6"/>
    <p:sldId id="699" r:id="rId7"/>
    <p:sldId id="698" r:id="rId8"/>
    <p:sldId id="674" r:id="rId9"/>
    <p:sldId id="306" r:id="rId10"/>
    <p:sldId id="679" r:id="rId11"/>
    <p:sldId id="689" r:id="rId12"/>
    <p:sldId id="690" r:id="rId13"/>
    <p:sldId id="693" r:id="rId14"/>
    <p:sldId id="692" r:id="rId15"/>
    <p:sldId id="694" r:id="rId16"/>
    <p:sldId id="695" r:id="rId17"/>
    <p:sldId id="702" r:id="rId18"/>
    <p:sldId id="703" r:id="rId19"/>
    <p:sldId id="696" r:id="rId20"/>
    <p:sldId id="691" r:id="rId21"/>
    <p:sldId id="697" r:id="rId22"/>
    <p:sldId id="700" r:id="rId23"/>
    <p:sldId id="685" r:id="rId24"/>
    <p:sldId id="704" r:id="rId25"/>
    <p:sldId id="517" r:id="rId26"/>
    <p:sldId id="701" r:id="rId27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8/6/2023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5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65" indent="0" algn="ctr">
              <a:buNone/>
              <a:defRPr/>
            </a:lvl2pPr>
            <a:lvl3pPr marL="685729" indent="0" algn="ctr">
              <a:buNone/>
              <a:defRPr/>
            </a:lvl3pPr>
            <a:lvl4pPr marL="1028594" indent="0" algn="ctr">
              <a:buNone/>
              <a:defRPr/>
            </a:lvl4pPr>
            <a:lvl5pPr marL="1371458" indent="0" algn="ctr">
              <a:buNone/>
              <a:defRPr/>
            </a:lvl5pPr>
            <a:lvl6pPr marL="1714322" indent="0" algn="ctr">
              <a:buNone/>
              <a:defRPr/>
            </a:lvl6pPr>
            <a:lvl7pPr marL="2057186" indent="0" algn="ctr">
              <a:buNone/>
              <a:defRPr/>
            </a:lvl7pPr>
            <a:lvl8pPr marL="2400051" indent="0" algn="ctr">
              <a:buNone/>
              <a:defRPr/>
            </a:lvl8pPr>
            <a:lvl9pPr marL="2742915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03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27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3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7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5" indent="0">
              <a:buNone/>
              <a:defRPr sz="1350"/>
            </a:lvl2pPr>
            <a:lvl3pPr marL="685729" indent="0">
              <a:buNone/>
              <a:defRPr sz="1200"/>
            </a:lvl3pPr>
            <a:lvl4pPr marL="1028594" indent="0">
              <a:buNone/>
              <a:defRPr sz="1050"/>
            </a:lvl4pPr>
            <a:lvl5pPr marL="1371458" indent="0">
              <a:buNone/>
              <a:defRPr sz="1050"/>
            </a:lvl5pPr>
            <a:lvl6pPr marL="1714322" indent="0">
              <a:buNone/>
              <a:defRPr sz="1050"/>
            </a:lvl6pPr>
            <a:lvl7pPr marL="2057186" indent="0">
              <a:buNone/>
              <a:defRPr sz="1050"/>
            </a:lvl7pPr>
            <a:lvl8pPr marL="2400051" indent="0">
              <a:buNone/>
              <a:defRPr sz="1050"/>
            </a:lvl8pPr>
            <a:lvl9pPr marL="2742915" indent="0">
              <a:buNone/>
              <a:defRPr sz="10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75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54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3" y="1535116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415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9902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165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4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2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9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786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65" indent="0">
              <a:buNone/>
              <a:defRPr sz="2100"/>
            </a:lvl2pPr>
            <a:lvl3pPr marL="685729" indent="0">
              <a:buNone/>
              <a:defRPr sz="1800"/>
            </a:lvl3pPr>
            <a:lvl4pPr marL="1028594" indent="0">
              <a:buNone/>
              <a:defRPr sz="1500"/>
            </a:lvl4pPr>
            <a:lvl5pPr marL="1371458" indent="0">
              <a:buNone/>
              <a:defRPr sz="1500"/>
            </a:lvl5pPr>
            <a:lvl6pPr marL="1714322" indent="0">
              <a:buNone/>
              <a:defRPr sz="1500"/>
            </a:lvl6pPr>
            <a:lvl7pPr marL="2057186" indent="0">
              <a:buNone/>
              <a:defRPr sz="1500"/>
            </a:lvl7pPr>
            <a:lvl8pPr marL="2400051" indent="0">
              <a:buNone/>
              <a:defRPr sz="1500"/>
            </a:lvl8pPr>
            <a:lvl9pPr marL="2742915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712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33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3427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342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2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30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30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30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9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86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729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59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45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755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619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484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348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22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86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51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1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40527" y="3626250"/>
            <a:ext cx="10215153" cy="4678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0527" y="-11937"/>
            <a:ext cx="10215153" cy="59907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6553" y="38298"/>
            <a:ext cx="884838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教會 </a:t>
            </a:r>
            <a:r>
              <a:rPr kumimoji="0" lang="en-US" altLang="zh-TW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July </a:t>
            </a:r>
            <a:r>
              <a:rPr kumimoji="0" lang="en-US" altLang="zh-TW" sz="3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2023 </a:t>
            </a:r>
            <a:r>
              <a:rPr kumimoji="0" lang="zh-TW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財務收支概況 </a:t>
            </a:r>
            <a:r>
              <a:rPr kumimoji="0" lang="en-US" altLang="zh-TW" sz="3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Financial Status</a:t>
            </a:r>
            <a:r>
              <a:rPr kumimoji="0" lang="zh-TW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DFKai-SB" panose="03000509000000000000" pitchFamily="65" charset="-120"/>
                <a:cs typeface="Times New Roman"/>
              </a:rPr>
              <a:t>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8528" y="3652375"/>
            <a:ext cx="817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2023 YTD BOLIP Net Cash Flow/Balance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41" y="4076919"/>
            <a:ext cx="10234339" cy="269887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41" y="646880"/>
            <a:ext cx="10300551" cy="264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56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10313" y="826286"/>
            <a:ext cx="9205527" cy="44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愛心奉獻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Offering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網上奉獻：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除了 </a:t>
            </a:r>
            <a:r>
              <a:rPr kumimoji="0" lang="en-US" altLang="zh-TW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Paypal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奉獻以外，歡迎使用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ZELLE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奉獻給教會帳號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bolip.donation@gmail.com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請在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comment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註明奉獻要歸給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:  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一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般常費、會堂基金、宣教基金、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或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是  慈惠基金。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支票奉獻：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抬頭請寫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780" y="4114174"/>
            <a:ext cx="2371652" cy="23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0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2208" y="179798"/>
            <a:ext cx="6681548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2208" y="85951"/>
            <a:ext cx="10876484" cy="4224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 Corinthians. 9:6-7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「少種的少收，多種的多收」，這話是真的。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人要隨本心所酌定的，不要作難，不要勉強，因為捐得樂意的人是　神所喜愛的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point is this: whoever sows sparingly will also reap sparingly, and whoever sows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bountifully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will also reap bountifully.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Each one must give as he has decided in his heart, not reluctantly or under compulsion, for God loves a cheerful giver.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59" y="1094813"/>
            <a:ext cx="11198831" cy="4389898"/>
          </a:xfrm>
        </p:spPr>
      </p:pic>
    </p:spTree>
    <p:extLst>
      <p:ext uri="{BB962C8B-B14F-4D97-AF65-F5344CB8AC3E}">
        <p14:creationId xmlns:p14="http://schemas.microsoft.com/office/powerpoint/2010/main" val="267066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56258" y="730898"/>
            <a:ext cx="721413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劉旭峯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Louis Liu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兄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王諾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Noah Wang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兄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1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Rita Hung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祝向永 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XiangYong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Zhu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弟兄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孙畅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Chang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Vicky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Sun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姐妹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陳方焜 弟兄一家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黃婕 姐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妹（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妻）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王麗芬 姐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妹（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岳母）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罗佩英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Mandy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姐妹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張立成 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LiCheng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Zhang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弟兄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刘小敏 姐妹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林國琴 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GuoQin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Lin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姐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妹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3321" y="0"/>
            <a:ext cx="1045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8/13 Oxbow Park </a:t>
            </a:r>
            <a:r>
              <a:rPr kumimoji="0" lang="zh-TW" alt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戶外主日受洗者名單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18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lang="zh-TW" altLang="en-US" sz="6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何等恩典 </a:t>
            </a:r>
            <a:endParaRPr lang="en-US" altLang="zh-TW" sz="6000" b="1" kern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How </a:t>
            </a:r>
            <a:r>
              <a:rPr lang="en-US" altLang="zh-TW" sz="4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Could It Be</a:t>
            </a: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6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061" y="188105"/>
            <a:ext cx="4346877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692" y="120383"/>
            <a:ext cx="1110865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139:13-15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我的肺腑是你所造的；我在母腹中，你已覆庇我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我要稱謝你，因我受造，</a:t>
            </a:r>
            <a:r>
              <a:rPr lang="zh-TW" altLang="en-US" sz="40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奇妙可畏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；你的作為奇妙，這是我心深知道的。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在暗中受造，在地的深處被聯絡；那時，我的形體並不向你隱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藏。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you created my inmost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being; you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knit me together in my mother’s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womb.  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praise you because I am </a:t>
            </a:r>
            <a:r>
              <a:rPr lang="en-US" sz="2800" b="1" u="sng" dirty="0">
                <a:solidFill>
                  <a:srgbClr val="FFC000"/>
                </a:solidFill>
                <a:latin typeface="Century" panose="02040604050505020304" pitchFamily="18" charset="0"/>
                <a:ea typeface="新細明體"/>
              </a:rPr>
              <a:t>fearfully and wonderfully made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;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works are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wonderful, 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know that full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well.  My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frame was not hidden from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 when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was made in the secret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place, when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was woven together in the depths of the earth.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061" y="188105"/>
            <a:ext cx="4346877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692" y="120383"/>
            <a:ext cx="1110865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139:16-18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我未成形的體質，你的眼早已看見了；你所定的日子，我尚未度一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你都寫在你的冊上了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啊，你的意念向我何等寶貴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數何等眾多！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若數點，比海沙更多；我睡醒的時候，仍和你同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eyes saw my unformed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body; all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 days ordained for me were written in your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book before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one of them came to be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How precious to me are your thoughts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God! How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vast is the sum of them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!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Were I to count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them, they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would outnumber the grains of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sand—when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awake, I am still with you.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87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首次!中國科學家在誘導性多能幹細胞技術上取得重大突破- 每日頭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563" y="191919"/>
            <a:ext cx="9499309" cy="638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809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1596" y="73515"/>
            <a:ext cx="9034272" cy="67087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6789" y="5970579"/>
            <a:ext cx="1339079" cy="8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7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:Bkaj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341" y="107620"/>
            <a:ext cx="7106194" cy="667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28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子宮內日記．胚胎發育常識| 送子鳥生殖中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61" y="0"/>
            <a:ext cx="8392918" cy="70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40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2225" y="-219185"/>
            <a:ext cx="8763366" cy="720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8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5" y="618211"/>
            <a:ext cx="9791917" cy="5507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52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403" y="1417638"/>
            <a:ext cx="5813390" cy="35425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559" y="366353"/>
            <a:ext cx="4692878" cy="6207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05209" y="3521745"/>
            <a:ext cx="1243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Iris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84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1622" y="227090"/>
            <a:ext cx="4743606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9821" y="227090"/>
            <a:ext cx="1066369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Matthew 18:2-4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穌便叫一個小孩子來，使他站在他們當中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：「我實在告訴你們，你們若不回轉，變成小孩子的樣式，斷不得進天國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以，凡自己謙卑像這小孩子的，他在天國裡就是最大的。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calling to him a child, he put him in the midst of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them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said, “Truly, I say to you, unless you turn and become like children, you will never enter the kingdom of heaven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Whoever humbles himself like this child is the greatest in the kingdom of heaven.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83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op Jobs For Dogs : ABC ivie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36" y="353341"/>
            <a:ext cx="10843928" cy="609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1408" y="5648379"/>
            <a:ext cx="8166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latin typeface="Monotype Corsiva" panose="03010101010201010101" pitchFamily="66" charset="0"/>
              </a:rPr>
              <a:t>哪</a:t>
            </a:r>
            <a:r>
              <a:rPr lang="zh-TW" altLang="en-US" sz="3600" b="1" dirty="0" smtClean="0">
                <a:latin typeface="Monotype Corsiva" panose="03010101010201010101" pitchFamily="66" charset="0"/>
              </a:rPr>
              <a:t>一隻最 「美」？</a:t>
            </a:r>
            <a:endParaRPr lang="en-US" sz="36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9192" y="185289"/>
            <a:ext cx="366722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5591" y="148710"/>
            <a:ext cx="1124450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28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James 3:9-11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我們用舌頭頌讚那為主、為父的，又用舌頭咒詛那照著　神形像被造的人。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頌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讚和咒詛從一個口裡出來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我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的弟兄們，這是不應當的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泉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源從一個眼裡能發出甜苦兩樣的水嗎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zh-TW" altLang="en-US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With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it we bless our Lord and Father, and with it we curse people who are made in the likeness of God.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From the same mouth come blessing and cursing. My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brothers, these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things ought not to be so.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Does a spring pour forth from the same opening both fresh and salt water?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061" y="188105"/>
            <a:ext cx="440957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8368" y="120383"/>
            <a:ext cx="1110865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139:17-18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啊，你的意念向我何等寶貴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數何等眾多！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若數點，比海沙更多；我睡醒的時候，仍和你同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在。</a:t>
            </a: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How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precious to me are your thoughts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God!  How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vast is the sum of them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!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Were I to count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them, they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would outnumber the grains of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sand—when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awake, I am still with you.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92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954" y="151324"/>
            <a:ext cx="478579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9803" y="151324"/>
            <a:ext cx="11406046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kumimoji="1"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2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1:4-5</a:t>
            </a:r>
          </a:p>
          <a:p>
            <a:pPr lvl="0" defTabSz="914400" eaLnBrk="1" hangingPunct="1"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eaLnBrk="1" hangingPunct="1">
              <a:defRPr/>
            </a:pPr>
            <a:endParaRPr lang="en-US" altLang="zh-TW" sz="1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就如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神從創立世界以前，在基督裡揀選了我們，使我們在他面前成為聖潔，無有瑕疵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因愛我們，就按著自己的意旨所喜悅的，預定我們藉著耶穌基督得兒子的名分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even as he chose us in him before the foundation of the world, that we should be holy and blameless before him. In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love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 predestined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us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adoption to himself as sons through Jesus Christ, according to the purpose of his will,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5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954" y="151324"/>
            <a:ext cx="504182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578" y="151324"/>
            <a:ext cx="11406046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kumimoji="1"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2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3:16-20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eaLnBrk="1" hangingPunct="1">
              <a:defRPr/>
            </a:pPr>
            <a:endParaRPr lang="en-US" altLang="zh-TW" sz="1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求他按著他豐盛的榮耀，藉著他的靈，叫你們心裡的力量剛強起來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基督因你們的信，住在你們心裡，叫你們的愛心有根有基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，能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以和眾聖徒一同明白基督的愛是何等長闊高深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知道這愛是過於人所能測度的，便叫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神一切所充滿的，充滿了你們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神能照著運行在我們心裡的大力充充足足地成就一切，超過我們所求所想的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16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that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according to the riches of his glory he may grant you to be strengthened with power through his Spirit in your inner being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17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that Christ may dwell in your hearts through faith—that you, being rooted and grounded in love,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36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 </a:t>
            </a: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Vicky</a:t>
            </a:r>
            <a:r>
              <a:rPr lang="zh-TW" altLang="en-US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Sun</a:t>
            </a:r>
            <a:r>
              <a:rPr lang="en-US" altLang="zh-TW" sz="44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孙畅</a:t>
            </a:r>
            <a:r>
              <a:rPr kumimoji="0" lang="en-US" altLang="zh-TW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algn="ctr" defTabSz="914134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 Agatha Chang</a:t>
            </a:r>
            <a:r>
              <a:rPr lang="en-US" altLang="zh-TW" sz="44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李麗卿</a:t>
            </a:r>
            <a:r>
              <a:rPr lang="en-US" altLang="zh-TW" sz="1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姐妹</a:t>
            </a:r>
            <a:endParaRPr lang="en-US" altLang="zh-TW" sz="4000" b="1" kern="0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回應詩歌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Response Song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134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TW" altLang="en-US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 </a:t>
            </a:r>
            <a:r>
              <a:rPr lang="zh-TW" altLang="en-US" sz="54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</a:t>
            </a:r>
            <a:r>
              <a:rPr lang="zh-TW" altLang="en-US" sz="6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何等恩典 </a:t>
            </a:r>
            <a:r>
              <a:rPr lang="en-US" altLang="zh-TW" sz="4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How Could It Be</a:t>
            </a:r>
            <a:r>
              <a:rPr lang="zh-TW" altLang="en-US" sz="6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endParaRPr kumimoji="0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6475</TotalTime>
  <Words>1003</Words>
  <Application>Microsoft Office PowerPoint</Application>
  <PresentationFormat>Widescreen</PresentationFormat>
  <Paragraphs>205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42" baseType="lpstr">
      <vt:lpstr>Arial Unicode MS</vt:lpstr>
      <vt:lpstr>DFKai-SB</vt:lpstr>
      <vt:lpstr>MS PGothic</vt:lpstr>
      <vt:lpstr>新細明體</vt:lpstr>
      <vt:lpstr>Yu Gothic UI Semibold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Monotype Corsiva</vt:lpstr>
      <vt:lpstr>Times New Roman</vt:lpstr>
      <vt:lpstr>14_Default Design</vt:lpstr>
      <vt:lpstr>2_預設簡報設計</vt:lpstr>
      <vt:lpstr>19_Default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464</cp:revision>
  <cp:lastPrinted>2020-09-23T16:34:05Z</cp:lastPrinted>
  <dcterms:created xsi:type="dcterms:W3CDTF">2015-02-24T04:35:26Z</dcterms:created>
  <dcterms:modified xsi:type="dcterms:W3CDTF">2023-08-07T00:33:12Z</dcterms:modified>
</cp:coreProperties>
</file>