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5" r:id="rId3"/>
  </p:sldMasterIdLst>
  <p:notesMasterIdLst>
    <p:notesMasterId r:id="rId20"/>
  </p:notesMasterIdLst>
  <p:sldIdLst>
    <p:sldId id="674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714" r:id="rId13"/>
    <p:sldId id="715" r:id="rId14"/>
    <p:sldId id="716" r:id="rId15"/>
    <p:sldId id="717" r:id="rId16"/>
    <p:sldId id="718" r:id="rId17"/>
    <p:sldId id="719" r:id="rId18"/>
    <p:sldId id="701" r:id="rId19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088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7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6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B05066-3C9F-4F5B-AC2E-62DEEAB938D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48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97FC2D-5A0D-48A6-9D5E-10895905E0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975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DB41F9-093C-400E-A5F2-406DDDDC488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988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87E833-357F-4A05-9DDF-F6558B9C21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02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2349C7-D7D2-42F8-89B7-8B7CE25FB0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41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47A2F7-4BD5-4D51-BA65-C8A7B5C5B9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07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8327DC-708A-4E2C-8608-1127CDDAE22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708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389DF1-434F-4FAE-8A2C-707AB5C656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6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840729-8004-4F69-B06C-57F36CBF1BF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85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F1D613-AF6A-4B4E-8DDD-637D08FDF8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980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F8FE68-C47A-4692-BC61-C0B0DB76F7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6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843DFF-01CA-4C35-903E-05B86D908EC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341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46696-3EE8-4313-A78A-53BEEE28C07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810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5F69E6-C614-44F9-9A8C-F741D289D7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74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0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7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1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3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054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75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3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39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3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069D9FEB-282C-44AA-8993-2BC93FEF1DF3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7972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4AF4DCBD-23FF-48B1-AB48-F4D282DD340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862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4C228DC7-A59B-4E8B-8159-3C4FA0C86C54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72995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90ABDED6-19AD-4632-8894-F4282B0CB723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4493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CDCDCE9B-C076-473A-BE11-72972DFCCBB5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1346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74F528C-D582-477B-8EC6-CDDF8D3196D6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3450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2A8E03DD-9EB6-4067-BA08-0E00FDD753E8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2672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76BD93CE-341D-4C30-900D-4F70896DC6F2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3831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B9B863B-12E0-4A6E-9661-A8C84F787168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4013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9A22806C-6DBC-42DC-A930-72A2C9C49B8A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40971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BC6741DB-39F1-4596-868B-AC7A0F1D072C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602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4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>
              <a:defRPr/>
            </a:pPr>
            <a:fld id="{1EA047C6-3E96-479B-B817-2901BD1602FA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081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3006" y="547334"/>
            <a:ext cx="9144000" cy="57150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zh-TW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讚美的神奇大能</a:t>
            </a:r>
          </a:p>
          <a:p>
            <a:pPr marL="0" indent="0" algn="ctr">
              <a:buNone/>
              <a:defRPr/>
            </a:pPr>
            <a:r>
              <a:rPr lang="en-US" altLang="zh-TW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Power in Praise</a:t>
            </a:r>
          </a:p>
          <a:p>
            <a:pPr marL="0" indent="0" algn="ctr">
              <a:buNone/>
              <a:defRPr/>
            </a:pPr>
            <a:endParaRPr lang="en-US" altLang="zh-TW" sz="4000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endParaRPr lang="en-US" altLang="zh-TW" sz="3600" b="1" dirty="0">
              <a:effectLst>
                <a:outerShdw blurRad="38100" dist="38100" dir="2700000" algn="tl">
                  <a:srgbClr val="C0C0C0"/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波特蘭靈糧堂 </a:t>
            </a: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ntinoou"/>
                <a:ea typeface="Antinoou"/>
                <a:cs typeface="Arial Unicode MS"/>
              </a:rPr>
              <a:t>BOLIP</a:t>
            </a:r>
          </a:p>
          <a:p>
            <a:pPr marL="0" indent="0" algn="ctr">
              <a:lnSpc>
                <a:spcPts val="4200"/>
              </a:lnSpc>
              <a:buNone/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ntinoou"/>
                <a:ea typeface="Antinoou"/>
                <a:cs typeface="Arial Unicode MS"/>
              </a:rPr>
              <a:t>August 20</a:t>
            </a:r>
            <a:r>
              <a:rPr lang="en-US" altLang="zh-TW" sz="36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ntinoou"/>
                <a:ea typeface="Antinoou"/>
                <a:cs typeface="Arial Unicode MS"/>
              </a:rPr>
              <a:t>th</a:t>
            </a:r>
            <a:r>
              <a:rPr lang="en-US" altLang="zh-TW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ntinoou"/>
                <a:ea typeface="Antinoou"/>
                <a:cs typeface="Arial Unicode MS"/>
              </a:rPr>
              <a:t>,  2023 </a:t>
            </a:r>
          </a:p>
          <a:p>
            <a:pPr marL="0" indent="0" algn="ctr">
              <a:lnSpc>
                <a:spcPts val="4200"/>
              </a:lnSpc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Arial Unicode MS"/>
              </a:rPr>
              <a:t>黃薛媖師母</a:t>
            </a:r>
            <a:endParaRPr lang="en-US" altLang="zh-TW" sz="3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zh-TW" altLang="en-US" sz="36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sz="3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82200" y="6477000"/>
            <a:ext cx="381000" cy="3048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1B2A25A8-289B-4C06-A674-5F26E5B635C1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88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70988" cy="609600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讚美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eaLnBrk="1" hangingPunct="1"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根據韋氏大詞典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Webster's Dictionary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，讚美的意思是頌揚、稱許、尊崇、稱讚→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對某人或某物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積極的肯定或讚賞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3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讚美是由</a:t>
            </a:r>
            <a:r>
              <a:rPr lang="zh-CN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嘴唇發出的讃美和歡呼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所獻給神的祭物      </a:t>
            </a:r>
            <a:r>
              <a:rPr 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13:15;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14:2;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19:24</a:t>
            </a:r>
            <a:r>
              <a:rPr lang="en-US" altLang="zh-TW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eaLnBrk="1" hangingPunct="1">
              <a:lnSpc>
                <a:spcPts val="33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訴說神的作為與恩典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3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宣告神的屬性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13:15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我們應當靠著耶穌，常常以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頌讚為祭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獻給神，這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就是那承認主名之人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嘴唇的果子</a:t>
            </a:r>
            <a:endParaRPr lang="en-US" altLang="zh-TW" sz="2800" b="1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何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14:2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當歸向耶和華，用言語禱告他說：求你除淨罪孽，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悅納善行；這樣，我們就把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嘴唇的祭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代替牛犢獻上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</a:p>
          <a:p>
            <a:pPr marL="0" indent="0" eaLnBrk="1" hangingPunct="1">
              <a:lnSpc>
                <a:spcPts val="33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利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19:24</a:t>
            </a: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以色列人進迦南地後第四年所結的果子，全要成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為聖，用以讚美耶和華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71114" y="6432550"/>
            <a:ext cx="339725" cy="4254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B826C7C1-0744-41A5-AEF8-0C696E924A14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6277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70988" cy="685800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敬拜與讚美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eaLnBrk="1" hangingPunct="1">
              <a:lnSpc>
                <a:spcPts val="38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讚美的深度取決於我們對神的認識與經歷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8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敬拜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比讚美更深的委身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狹義來說，敬拜是指藉著禱告、唱詩、跪拜等方式來敬拜、高舉尊榮神，但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真實的敬拜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是指全人全所有的獻上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12:1;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22:5)</a:t>
            </a:r>
          </a:p>
          <a:p>
            <a:pPr marL="0" indent="0" eaLnBrk="1" hangingPunct="1">
              <a:lnSpc>
                <a:spcPts val="38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12:1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將身體獻上，當作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活祭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，是聖潔的，是神所喜悅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的；你們如此事奉乃是理所當然的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8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22:5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亞伯拉罕對他的僕人說：「你們和驢在此等候，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我與童子往那裡去拜一拜，就回到你們這裡來。」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800"/>
              </a:lnSpc>
              <a:buNone/>
              <a:defRPr/>
            </a:pPr>
            <a:r>
              <a:rPr lang="en-US" altLang="zh-TW" sz="2800" b="1" dirty="0">
                <a:solidFill>
                  <a:srgbClr val="CC00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現代譯本「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我帶孩子到那邊敬拜，然後再回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到這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裡來。」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u="sng" dirty="0">
              <a:solidFill>
                <a:srgbClr val="CC00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61589" y="5334000"/>
            <a:ext cx="357187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349716B4-D238-4B70-9D29-A1910000DD8A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2836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58926" y="152400"/>
            <a:ext cx="9109075" cy="533400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讚美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eaLnBrk="1" hangingPunct="1"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讚美包括感恩與喜悅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  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7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讚美神就是全心相信並接受神的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所是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所做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的都是美好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47:7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48:1;</a:t>
            </a: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28</a:t>
            </a:r>
            <a:r>
              <a:rPr lang="en-US" altLang="zh-TW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eaLnBrk="1" hangingPunct="1">
              <a:lnSpc>
                <a:spcPts val="3700"/>
              </a:lnSpc>
              <a:defRPr/>
            </a:pPr>
            <a:r>
              <a:rPr lang="zh-TW" altLang="en-US" b="1" dirty="0">
                <a:latin typeface="DFKai-SB" panose="03000509000000000000" pitchFamily="65" charset="-120"/>
                <a:ea typeface="DFKai-SB" panose="03000509000000000000" pitchFamily="65" charset="-120"/>
              </a:rPr>
              <a:t>讚美神就是在祂裏面喜樂：</a:t>
            </a:r>
            <a:endParaRPr lang="en-US" altLang="zh-TW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eaLnBrk="1" hangingPunct="1"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是全心樂意的接受現況，並視它是神對我們的最好的旨意而不是以環境的順利、合我的意才讚美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2" eaLnBrk="1" hangingPunct="1">
              <a:lnSpc>
                <a:spcPts val="37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是意志上的選擇，不是基於環境或感覺，是超越我們感覺的一種</a:t>
            </a:r>
            <a:r>
              <a:rPr lang="zh-TW" altLang="en-US" sz="2800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的決定與行動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2" indent="0" eaLnBrk="1" hangingPunct="1">
              <a:lnSpc>
                <a:spcPts val="3700"/>
              </a:lnSpc>
              <a:buNone/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37:4,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63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：3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-4)</a:t>
            </a:r>
          </a:p>
          <a:p>
            <a:pPr marL="114300" indent="0" eaLnBrk="1" hangingPunct="1">
              <a:lnSpc>
                <a:spcPts val="37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37:4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又要以耶和華為樂，他就將你心裡所求的賜給你。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	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當代譯本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要以耶和華為樂，祂必成全你的願望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u="sng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210800" y="6248400"/>
            <a:ext cx="357188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2310AC8F-73DD-43FD-921C-EBAC7DE68A2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991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4164" y="76200"/>
            <a:ext cx="9113837" cy="533400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讚美是與神能力接軌的捷徑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33400"/>
            <a:ext cx="9144000" cy="6324600"/>
          </a:xfrm>
        </p:spPr>
        <p:txBody>
          <a:bodyPr/>
          <a:lstStyle/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禱告是連接一個比自己更大能力的源頭，而讚美是與神能力接軌的捷徑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000"/>
              </a:lnSpc>
              <a:buNone/>
              <a:defRPr/>
            </a:pP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讚美為上帝設立寶座，帶來神的同在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詩22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3，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100:4</a:t>
            </a:r>
            <a:r>
              <a:rPr lang="en-US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彰顯神的能力→ 你讚美時，有能力從讚美中出來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帶來醫治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在神的同在裡使我們恢復到神本來給我們的靈、魂、體的健康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0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醫治身體各樣病痛</a:t>
            </a:r>
            <a:endParaRPr lang="en-US" altLang="zh-TW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000"/>
              </a:lnSpc>
              <a:defRPr/>
            </a:pP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醫治靈魂的疾病包括憂鬱症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神的同在帶來靈裡的安息，除去憂傷、沮喪，使你成為越來越不被環境震動的人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61</a:t>
            </a:r>
            <a:r>
              <a:rPr lang="zh-TW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3000"/>
              </a:lnSpc>
              <a:defRPr/>
            </a:pP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帶來釋放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神同在的真光使住在黑暗中的魔鬼逃跑           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1:5;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約一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3:8)</a:t>
            </a:r>
          </a:p>
          <a:p>
            <a:pPr marL="0" indent="0" eaLnBrk="1" hangingPunct="1">
              <a:lnSpc>
                <a:spcPts val="30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詩22:3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但你是聖潔的、是用以色列的讚美為寶座的</a:t>
            </a: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000"/>
              </a:lnSpc>
              <a:buNone/>
              <a:defRPr/>
            </a:pPr>
            <a:r>
              <a:rPr lang="zh-TW" altLang="en-US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100:4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當稱謝進入他的門；當讚美進入他的院。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0" indent="0" eaLnBrk="1" hangingPunct="1">
              <a:lnSpc>
                <a:spcPts val="3000"/>
              </a:lnSpc>
              <a:buNone/>
              <a:defRPr/>
            </a:pPr>
            <a:endParaRPr lang="en-US" altLang="zh-TW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34600" y="6399213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04056A78-7E8F-45B0-A19B-1E224279CEFF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6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3336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4164" y="76201"/>
            <a:ext cx="9113837" cy="760413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讚美是與神能力接軌的捷徑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58850"/>
            <a:ext cx="9144000" cy="6019800"/>
          </a:xfrm>
        </p:spPr>
        <p:txBody>
          <a:bodyPr/>
          <a:lstStyle/>
          <a:p>
            <a:pPr marL="0" indent="0" eaLnBrk="1" hangingPunct="1">
              <a:lnSpc>
                <a:spcPts val="37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讚美是全心的、樂意的接受現況，讓我們有</a:t>
            </a:r>
            <a:r>
              <a:rPr lang="zh-TW" altLang="en-US" sz="2800" b="1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真正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的交託，帶來盼望與喜樂，讓我們有能力面對並處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理我們的困難，經歷神的作為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28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7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28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我們曉得萬事都互相效力，叫愛神的人得益處，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就是按他旨意被召的人。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我們也知道，上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帝總是使一切事情互相協調、配合，讓它們對敬愛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他、照他的旨意受他呼召的人有益處</a:t>
            </a:r>
            <a:r>
              <a:rPr lang="zh-TW" altLang="en-US" b="1" smtClean="0">
                <a:ea typeface="PMingLiU" panose="02020500000000000000" pitchFamily="18" charset="-120"/>
              </a:rPr>
              <a:t>。</a:t>
            </a:r>
            <a:r>
              <a:rPr lang="en-US" altLang="zh-TW" b="1" smtClean="0">
                <a:ea typeface="PMingLiU" panose="02020500000000000000" pitchFamily="18" charset="-120"/>
              </a:rPr>
              <a:t>)</a:t>
            </a:r>
            <a:endParaRPr lang="en-US" altLang="zh-TW" sz="2800" b="1" u="sng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34600" y="6399213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326DB01D-5FEC-48E1-B704-BF656F69735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9426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54164" y="76200"/>
            <a:ext cx="9113837" cy="533400"/>
          </a:xfrm>
        </p:spPr>
        <p:txBody>
          <a:bodyPr/>
          <a:lstStyle/>
          <a:p>
            <a:pPr eaLnBrk="1" hangingPunct="1">
              <a:lnSpc>
                <a:spcPts val="2800"/>
              </a:lnSpc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讚美是與神能力接軌的捷徑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33400"/>
            <a:ext cx="9144000" cy="6324600"/>
          </a:xfrm>
        </p:spPr>
        <p:txBody>
          <a:bodyPr/>
          <a:lstStyle/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3)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讚美是屬靈爭戰的利器→釋放神超自然救贖的大能    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18:3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徒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16:25-26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200"/>
              </a:lnSpc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帶我們進入神的得勝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代下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20: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-22)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en-US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3200"/>
              </a:lnSpc>
            </a:pPr>
            <a:r>
              <a:rPr lang="zh-TW" altLang="en-US" b="1" smtClean="0">
                <a:latin typeface="DFKai-SB" panose="03000509000000000000" pitchFamily="65" charset="-120"/>
                <a:ea typeface="DFKai-SB" panose="03000509000000000000" pitchFamily="65" charset="-120"/>
              </a:rPr>
              <a:t>讚美開了一條路讓救贖的大能臨到我們的處境，戰勝生命中的一切軟弱、負面情緒，沮喪、惱怒、心靈深處的恐懼</a:t>
            </a:r>
            <a:r>
              <a:rPr lang="en-US" altLang="zh-TW" b="1" smtClean="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</a:p>
          <a:p>
            <a:pPr marL="0" indent="0" eaLnBrk="1" hangingPunct="1">
              <a:lnSpc>
                <a:spcPts val="3200"/>
              </a:lnSpc>
            </a:pP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戰勝老舊自我中心的生命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讚美是放下自己，仰望神、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高舉神，使人從自我中心轉變為以神為中心，讓我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們能以神的眼光來看自己，和我們周遭的人事物</a:t>
            </a:r>
            <a:endParaRPr lang="en-US" altLang="zh-TW" sz="2800" b="1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18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:3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我要求告當讚美的耶和華；這樣我必從仇敵手中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被救出來。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代下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22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眾人方唱歌讚美的時候，耶和華就派伏兵擊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殺那來攻擊猶大人的亞捫人、摩押人，和西珥山人，</a:t>
            </a:r>
            <a:r>
              <a:rPr lang="en-US" altLang="zh-TW" sz="2800" b="1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他們就被打敗了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34600" y="6399213"/>
            <a:ext cx="5334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9AE16035-2161-4474-9D01-499CC98EE27B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8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1582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49425" y="0"/>
            <a:ext cx="8839200" cy="609600"/>
          </a:xfrm>
        </p:spPr>
        <p:txBody>
          <a:bodyPr/>
          <a:lstStyle/>
          <a:p>
            <a:pPr eaLnBrk="1" hangingPunct="1">
              <a:lnSpc>
                <a:spcPts val="2900"/>
              </a:lnSpc>
              <a:defRPr/>
            </a:pP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如何讚美</a:t>
            </a:r>
            <a:endParaRPr lang="en-US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33401"/>
            <a:ext cx="9144000" cy="6315075"/>
          </a:xfrm>
        </p:spPr>
        <p:txBody>
          <a:bodyPr/>
          <a:lstStyle/>
          <a:p>
            <a:pPr eaLnBrk="1" hangingPunct="1">
              <a:lnSpc>
                <a:spcPts val="2700"/>
              </a:lnSpc>
            </a:pPr>
            <a:r>
              <a:rPr lang="zh-TW" altLang="en-US" sz="2400" b="1">
                <a:solidFill>
                  <a:srgbClr val="0000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讚美的方式</a:t>
            </a:r>
            <a:r>
              <a:rPr lang="en-US" altLang="zh-TW" sz="2400" b="1">
                <a:solidFill>
                  <a:srgbClr val="0000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用口歌唱、拍掌，用誇勝的聲音大聲讚美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89:1;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 啟19：1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使用各種發聲的樂器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150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1-6)</a:t>
            </a:r>
          </a:p>
          <a:p>
            <a:pPr eaLnBrk="1" hangingPunct="1">
              <a:lnSpc>
                <a:spcPts val="2700"/>
              </a:lnSpc>
            </a:pPr>
            <a:r>
              <a:rPr lang="zh-TW" altLang="en-US" sz="2400" b="1">
                <a:solidFill>
                  <a:srgbClr val="0000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讚美神的名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用神的名讚美祂</a:t>
            </a:r>
            <a:endParaRPr lang="en-US" altLang="zh-TW" sz="24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耶和華以勒：預備 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22:14)</a:t>
            </a:r>
            <a:endParaRPr lang="zh-TW" altLang="en-US" sz="24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耶和華沙龍：平安 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士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6:24)</a:t>
            </a: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耶和華尼西：得勝 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出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17:15)</a:t>
            </a:r>
            <a:endParaRPr lang="zh-TW" altLang="en-US" sz="24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耶和華拉法：醫治 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15:26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Jehovah-Rophe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原文字義是「耶和華是醫治」 ）</a:t>
            </a: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耶和華羅以： 看顧人的神（創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16:13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好牧者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23:1)</a:t>
            </a:r>
          </a:p>
          <a:p>
            <a:pPr lvl="1" eaLnBrk="1" hangingPunct="1">
              <a:lnSpc>
                <a:spcPts val="2700"/>
              </a:lnSpc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耶和華齊根努：我們的公義（耶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33:16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）</a:t>
            </a:r>
            <a:endParaRPr lang="en-US" altLang="zh-TW" sz="24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2700"/>
              </a:lnSpc>
            </a:pPr>
            <a:r>
              <a:rPr lang="zh-TW" altLang="en-US" sz="2400" b="1">
                <a:solidFill>
                  <a:srgbClr val="0000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讚美神的所是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用神的屬性來讚美</a:t>
            </a:r>
          </a:p>
          <a:p>
            <a:pPr lvl="1" eaLnBrk="1" hangingPunct="1">
              <a:lnSpc>
                <a:spcPts val="2700"/>
              </a:lnSpc>
              <a:buNone/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 慈愛、公義、信實、全知、全能、全在、憐憫</a:t>
            </a:r>
            <a:endParaRPr lang="en-US" altLang="zh-TW" sz="24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eaLnBrk="1" hangingPunct="1">
              <a:lnSpc>
                <a:spcPts val="2700"/>
              </a:lnSpc>
            </a:pPr>
            <a:r>
              <a:rPr lang="zh-TW" altLang="en-US" sz="2400" b="1">
                <a:solidFill>
                  <a:srgbClr val="0000CC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讚美神的作為</a:t>
            </a:r>
            <a:r>
              <a:rPr lang="en-US" altLang="zh-TW" sz="2400" b="1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用神的大能的作為來讚美</a:t>
            </a:r>
          </a:p>
          <a:p>
            <a:pPr eaLnBrk="1" hangingPunct="1">
              <a:lnSpc>
                <a:spcPts val="2700"/>
              </a:lnSpc>
              <a:buNone/>
            </a:pPr>
            <a:r>
              <a:rPr lang="zh-TW" altLang="en-US" sz="2400" b="1">
                <a:latin typeface="DFKai-SB" panose="03000509000000000000" pitchFamily="65" charset="-120"/>
                <a:ea typeface="DFKai-SB" panose="03000509000000000000" pitchFamily="65" charset="-120"/>
              </a:rPr>
              <a:t>	創造、救贖、保護、引導、醫治、釋放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06000" y="6324600"/>
            <a:ext cx="6858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5B2312FB-62F4-44D0-943C-0CAB904C401C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9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6133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1" y="0"/>
            <a:ext cx="8988425" cy="685800"/>
          </a:xfrm>
        </p:spPr>
        <p:txBody>
          <a:bodyPr/>
          <a:lstStyle/>
          <a:p>
            <a:pPr eaLnBrk="1" hangingPunct="1">
              <a:lnSpc>
                <a:spcPts val="2900"/>
              </a:lnSpc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用神的話來讚美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1"/>
            <a:ext cx="9144000" cy="6162675"/>
          </a:xfrm>
        </p:spPr>
        <p:txBody>
          <a:bodyPr/>
          <a:lstStyle/>
          <a:p>
            <a:pPr marL="57150" indent="0" eaLnBrk="1" hangingPunct="1">
              <a:lnSpc>
                <a:spcPts val="3000"/>
              </a:lnSpc>
              <a:buNone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詩篇  8, 9:1-2,  16:7-11,  18:1-3, 19, 23, 24, 29, 33, 34, 36：5-10, 40:1-5, 46-48, 63:1-7, 65, 66:1-8, 67, (68:4-6, 32-35) , 72:18-19,  84, 89:1-2, 91, 92:1-5, 93, 95:1-7, 96, 97, 98, 99, 100-101, 102-104, 105:1-6, 106,108:1-6,  111-113, 116-118, 126,  133-135, 138, 144:1-10, 14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5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-150 </a:t>
            </a:r>
            <a:endParaRPr lang="en-US" altLang="zh-TW" sz="2800" b="1" dirty="0">
              <a:latin typeface="DFKai-SB" pitchFamily="65" charset="-120"/>
              <a:ea typeface="DFKai-SB" pitchFamily="65" charset="-120"/>
            </a:endParaRP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過紅海後，摩西、米利暗頌讚詩 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出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15:1-18)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以色列人進迦南時，摩西作歌感謝讚美神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申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32:1-43)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底波拉與巴拉的讚美詩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士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5:2-31)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哈拿頌讚詩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撒上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2:1-10)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大衛脫離仇敵之手，獻上感謝頌讚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撒下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22:2-51)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以賽亞的預言詩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26:1-4)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馬利亞與撒迦利亞的頌讚詩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路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1:46-55,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68-79)</a:t>
            </a:r>
          </a:p>
          <a:p>
            <a:pPr eaLnBrk="1" hangingPunct="1">
              <a:lnSpc>
                <a:spcPts val="3000"/>
              </a:lnSpc>
              <a:buFontTx/>
              <a:buChar char="-"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啟示錄中向神的頌讚詩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啟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5:9-10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12-13;15:3-4;19:1)</a:t>
            </a:r>
          </a:p>
          <a:p>
            <a:pPr eaLnBrk="1" hangingPunct="1">
              <a:lnSpc>
                <a:spcPts val="3000"/>
              </a:lnSpc>
              <a:buNone/>
              <a:defRPr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 </a:t>
            </a:r>
          </a:p>
        </p:txBody>
      </p:sp>
      <p:sp>
        <p:nvSpPr>
          <p:cNvPr id="2048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82200" y="5943600"/>
            <a:ext cx="6096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E5D12411-B120-43B9-B875-5FE95FF9589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10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0746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操練讚美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0" indent="0">
              <a:lnSpc>
                <a:spcPts val="3500"/>
              </a:lnSpc>
              <a:buNone/>
            </a:pP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1)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讚美神 </a:t>
            </a:r>
            <a:endParaRPr lang="en-US" altLang="zh-TW" sz="2800" b="1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</a:pP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每天早晨至少開口出聲讚美五分鐘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「哈利路亞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﹗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阿爸天父、我讚美祢讚美祢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﹗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然後稱頌神的所是：神啊、祢是美善的、祢是信實的、祢是有恩典、有憐憫、有豐盛的慈愛的神，祢是耶和華拉法、是醫治我的神，祢是耶和華尼西、是得勝的旌旗。親愛的救主耶穌，祢是復活得勝的主，謝謝祢為我死在十字架上、救贖了我、把救恩賞賜給我、把亞伯拉罕的福賜給我、把聖靈賞賜給我，我感謝祢，我讚美祢」</a:t>
            </a:r>
            <a:endParaRPr lang="en-US" altLang="zh-TW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1" indent="-342900">
              <a:lnSpc>
                <a:spcPts val="3500"/>
              </a:lnSpc>
              <a:buFontTx/>
              <a:buChar char="•"/>
            </a:pP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背頌經文，用神的話成為你的禱告與讚美，這是建造生命</a:t>
            </a:r>
            <a:r>
              <a:rPr lang="en-US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34:1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en-US" altLang="zh-TW" smtClean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en-US" smtClean="0">
                <a:latin typeface="DFKai-SB" panose="03000509000000000000" pitchFamily="65" charset="-120"/>
                <a:ea typeface="DFKai-SB" panose="03000509000000000000" pitchFamily="65" charset="-120"/>
              </a:rPr>
              <a:t>37:4)</a:t>
            </a:r>
          </a:p>
          <a:p>
            <a:pPr marL="0" indent="0">
              <a:lnSpc>
                <a:spcPts val="3500"/>
              </a:lnSpc>
              <a:buNone/>
            </a:pPr>
            <a:r>
              <a:rPr lang="zh-TW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詩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34:1</a:t>
            </a:r>
            <a:r>
              <a:rPr lang="en-US" altLang="zh-TW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en-US" altLang="en-US" sz="2800" b="1" u="sng"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sz="2800" b="1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我要時時稱頌耶和華．讚美他的話必常在我口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中。我的心必因耶和華誇耀</a:t>
            </a:r>
            <a:r>
              <a:rPr lang="en-US" altLang="zh-TW" sz="2800"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en-US" sz="280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endParaRPr lang="en-US" altLang="en-US" sz="2800"/>
          </a:p>
          <a:p>
            <a:pPr marL="0" indent="0" eaLnBrk="1" hangingPunct="1">
              <a:lnSpc>
                <a:spcPts val="3500"/>
              </a:lnSpc>
              <a:buNone/>
            </a:pPr>
            <a:endParaRPr lang="en-US" altLang="en-US" sz="2800" b="1">
              <a:ea typeface="PMingLiU" panose="02020500000000000000" pitchFamily="18" charset="-120"/>
            </a:endParaRPr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93300" y="6172200"/>
            <a:ext cx="762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69E9BFB4-6F9A-42BF-88A3-E610E43ACAE2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11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9370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操練讚美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>
              <a:lnSpc>
                <a:spcPts val="38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2)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 為我們的處境讚美神</a:t>
            </a:r>
            <a:r>
              <a:rPr lang="en-US" altLang="zh-TW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>
              <a:lnSpc>
                <a:spcPts val="38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每天為纏累我們的，無論是軟弱或是傷害你的事，或是你有無法告人的苦情、難處，來為這些事感謝讚美神。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800"/>
              </a:lnSpc>
              <a:defRPr/>
            </a:pPr>
            <a:r>
              <a:rPr lang="zh-TW" altLang="en-US" sz="2800" dirty="0">
                <a:latin typeface="DFKai-SB" pitchFamily="65" charset="-120"/>
                <a:ea typeface="DFKai-SB" pitchFamily="65" charset="-120"/>
              </a:rPr>
              <a:t>生活中最給你痛苦的、最給你難處的人、事、物，就是那 些會讓你自怨自艾，那個批評論斷的人和事，這些都是在纏累你的，你開始要為這些來感謝讚美神，神的同在就會帶來醫治，讓你除去撒旦在你身上轄制、掌控的營壘，你一定要用讚美的大能來破除這些營壘。</a:t>
            </a:r>
            <a:endParaRPr lang="en-US" altLang="zh-TW" sz="28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38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3)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在與人相處中，學習開口來稱讚人 </a:t>
            </a:r>
            <a:endParaRPr lang="en-US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33400" indent="-533400" eaLnBrk="1" hangingPunct="1">
              <a:lnSpc>
                <a:spcPts val="3800"/>
              </a:lnSpc>
              <a:buNone/>
              <a:defRPr/>
            </a:pPr>
            <a:endParaRPr lang="en-US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93300" y="6172200"/>
            <a:ext cx="762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B72A7E32-0E9F-4E23-92CB-208F69404B0A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12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6156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操練讚美</a:t>
            </a: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1300" y="585788"/>
            <a:ext cx="9144000" cy="6248400"/>
          </a:xfrm>
        </p:spPr>
        <p:txBody>
          <a:bodyPr/>
          <a:lstStyle/>
          <a:p>
            <a:pPr marL="0" indent="0">
              <a:lnSpc>
                <a:spcPts val="3300"/>
              </a:lnSpc>
              <a:buNone/>
              <a:defRPr/>
            </a:pPr>
            <a:r>
              <a:rPr lang="en-US" altLang="zh-TW" sz="2800" dirty="0">
                <a:latin typeface="DFKai-SB" pitchFamily="65" charset="-120"/>
                <a:ea typeface="DFKai-SB" pitchFamily="65" charset="-120"/>
              </a:rPr>
              <a:t>4)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讓讚美成為習慣 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引自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羅炳森師母的小冊子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2800" b="1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時時刻刻的力求能夠讚美</a:t>
            </a:r>
            <a:r>
              <a:rPr lang="en-US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要超越你的一切過錯，超越別人的一切誤會，超越你所有的失敗，和別人一切魯莽的言行；當失意的感覺臨到你的時候，你當留心</a:t>
            </a:r>
            <a:r>
              <a:rPr lang="en-US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─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立刻要起來抵擋它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、遠離它、制止它，把它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交給主</a:t>
            </a:r>
            <a:endParaRPr lang="en-US" altLang="zh-TW" sz="2800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無論是大、小的難處，痛切的失意，或輕微的沮喪，都要警醒保持你的讚美和信心，不要專注在那些難處，也不要看你自己，你</a:t>
            </a:r>
            <a:r>
              <a:rPr lang="zh-TW" altLang="en-US" sz="28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只要看耶穌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就好了。</a:t>
            </a:r>
            <a:endParaRPr lang="en-US" altLang="zh-TW" sz="2800" dirty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假若你天天讚美主，時時刻刻地讚美主，你必常常看見主，將有一個極其驚人的大改變要臨到你這個人 </a:t>
            </a:r>
            <a:endParaRPr lang="en-US" altLang="zh-TW" sz="28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lnSpc>
                <a:spcPts val="3300"/>
              </a:lnSpc>
              <a:defRPr/>
            </a:pP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你會自然而然的以神的道為樂，以祂的願望來代替你那天然人的願望，你也要在祂面前狂喜，你會想要稱頌、讚美，誇耀祂的聖名→你就是列在那得勝者的行列中的一員</a:t>
            </a:r>
            <a:endParaRPr lang="en-US" sz="28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662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287000" y="6376988"/>
            <a:ext cx="3683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163CD4C6-CAD3-4F02-BB5F-E54ED51A2985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13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0934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用神的話操練讚美禱告範例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耶和華是我的力量、我的詩歌、也成了我的拯救．耶和華啊！祢是我的救主、我的神，我要讚美祢、我要尊崇祢。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出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15:2)</a:t>
            </a:r>
          </a:p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耶和華我的神阿！我讚美祢，祢本為大、當受極大的讚美．因祢是獨一的真神，除祢以外再沒有別神，我讚美祢。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賽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45:5) </a:t>
            </a:r>
          </a:p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萬軍之耶和華阿！我讚美祢，祢是亙古常在者，是昔在、今在、永在的父，是從永遠到永遠的神，我讚美祢。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以賽亞書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9:6)</a:t>
            </a:r>
          </a:p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耶和華阿！我讚美祢，因為祢是慈愛的神，祢就是愛，祢的慈愛比生命更好，我讚美祢。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約翰壹書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4:16</a:t>
            </a:r>
            <a:r>
              <a:rPr lang="en-US" altLang="zh-TW" sz="2400" dirty="0">
                <a:latin typeface="DFKai-SB" pitchFamily="65" charset="-120"/>
                <a:ea typeface="DFKai-SB" pitchFamily="65" charset="-120"/>
              </a:rPr>
              <a:t>;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altLang="zh-TW" sz="2400" dirty="0">
                <a:latin typeface="DFKai-SB" pitchFamily="65" charset="-120"/>
                <a:ea typeface="DFKai-SB" pitchFamily="65" charset="-120"/>
              </a:rPr>
              <a:t>63:3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)</a:t>
            </a:r>
          </a:p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天父，我敬拜祢，因祢是信實的神；祢向愛祢、守祢誡命的人守約施慈愛，直到千代、萬代。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申命記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7:9)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祢是有恩典、有憐憫有豐盛的慈愛的神，我要因著祢的大憐憫讚美祢。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尼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9:31)</a:t>
            </a:r>
          </a:p>
          <a:p>
            <a:pPr>
              <a:lnSpc>
                <a:spcPts val="31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父神啊，我讚美祢，因祢是我的拯救、我的榮耀、我力量的磐石、我的避難所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詩篇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62:7)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祢是我四圍的盾牌．是我的榮耀、又是叫我抬起頭來的，我讚美祢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詩篇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3:3)</a:t>
            </a:r>
          </a:p>
          <a:p>
            <a:pPr marL="0" indent="0">
              <a:lnSpc>
                <a:spcPts val="3100"/>
              </a:lnSpc>
              <a:buNone/>
              <a:defRPr/>
            </a:pPr>
            <a:endParaRPr lang="en-US" sz="24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867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06000" y="6324600"/>
            <a:ext cx="6858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5ED8A6D1-C1CC-4BFD-AE77-48375CBD8719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14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457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用神的話操練讚美禱告範例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33400"/>
            <a:ext cx="9144000" cy="6324600"/>
          </a:xfrm>
        </p:spPr>
        <p:txBody>
          <a:bodyPr/>
          <a:lstStyle/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父神啊，我讚美祢，因祢是耶和華以勒的神，是我的供應者；祢將各樣的恩惠多多地加給我，使我凡事充足，我讚美祢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林後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9:8)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父神啊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!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我讚美祢，因祢是耶和華羅以的神，是我的好牧者；祢看顧我，為祢自己的名引導我走義路，我讚美祢。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23:1-3)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我的神啊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!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我讚美祢，因祢是耶和華尼西，是我得勝的旌旗，我</a:t>
            </a:r>
            <a:endParaRPr lang="en-US" sz="24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2800"/>
              </a:lnSpc>
              <a:buNone/>
              <a:defRPr/>
            </a:pPr>
            <a:r>
              <a:rPr lang="en-US" sz="2400" dirty="0">
                <a:latin typeface="DFKai-SB" pitchFamily="65" charset="-120"/>
                <a:ea typeface="DFKai-SB" pitchFamily="65" charset="-120"/>
              </a:rPr>
              <a:t> 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讚美祢，祢常率領我們在基督裡誇勝，我讚美祢。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出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 17:15)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父神啊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!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我要全心讚美祢，因祢是耶和華沙龍的神，是我的平安</a:t>
            </a:r>
            <a:endParaRPr lang="en-US" sz="24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2800"/>
              </a:lnSpc>
              <a:buNone/>
              <a:defRPr/>
            </a:pPr>
            <a:r>
              <a:rPr lang="en-US" sz="2400" dirty="0">
                <a:latin typeface="DFKai-SB" pitchFamily="65" charset="-120"/>
                <a:ea typeface="DFKai-SB" pitchFamily="65" charset="-120"/>
              </a:rPr>
              <a:t> 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祢是賜平安的神，我讚美祢。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士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6:24)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父神，我讚美祢，因祢是耶和華拉法、是醫治我的神，我讚美</a:t>
            </a:r>
            <a:endParaRPr lang="en-US" sz="24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2800"/>
              </a:lnSpc>
              <a:buNone/>
              <a:defRPr/>
            </a:pPr>
            <a:r>
              <a:rPr lang="en-US" sz="2400" dirty="0">
                <a:latin typeface="DFKai-SB" pitchFamily="65" charset="-120"/>
                <a:ea typeface="DFKai-SB" pitchFamily="65" charset="-120"/>
              </a:rPr>
              <a:t> 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出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15:26)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神阿！我讚美祢，因祢是我的亮光、是我的拯救．我還怕誰呢</a:t>
            </a:r>
            <a:endParaRPr lang="en-US" sz="24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2800"/>
              </a:lnSpc>
              <a:buNone/>
              <a:defRPr/>
            </a:pPr>
            <a:r>
              <a:rPr lang="en-US" sz="2400" dirty="0">
                <a:latin typeface="DFKai-SB" pitchFamily="65" charset="-120"/>
                <a:ea typeface="DFKai-SB" pitchFamily="65" charset="-120"/>
              </a:rPr>
              <a:t> 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耶和華是我性命的保障．我還懼怕誰呢，我要讚美祢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27:1)</a:t>
            </a:r>
          </a:p>
          <a:p>
            <a:pPr>
              <a:lnSpc>
                <a:spcPts val="2800"/>
              </a:lnSpc>
              <a:defRPr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神阿！我讚美祢，因祢使我有洪福，直到永遠；又使我在祢面前</a:t>
            </a:r>
            <a:endParaRPr lang="en-US" sz="2400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lnSpc>
                <a:spcPts val="2800"/>
              </a:lnSpc>
              <a:buNone/>
              <a:defRPr/>
            </a:pPr>
            <a:r>
              <a:rPr lang="en-US" sz="2400" dirty="0">
                <a:latin typeface="DFKai-SB" pitchFamily="65" charset="-120"/>
                <a:ea typeface="DFKai-SB" pitchFamily="65" charset="-120"/>
              </a:rPr>
              <a:t>  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歡喜快樂，我讚美祢。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詩</a:t>
            </a:r>
            <a:r>
              <a:rPr lang="en-US" sz="2400" dirty="0">
                <a:latin typeface="DFKai-SB" pitchFamily="65" charset="-120"/>
                <a:ea typeface="DFKai-SB" pitchFamily="65" charset="-120"/>
              </a:rPr>
              <a:t>21:6)</a:t>
            </a:r>
          </a:p>
        </p:txBody>
      </p:sp>
      <p:sp>
        <p:nvSpPr>
          <p:cNvPr id="3072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71088" y="6400800"/>
            <a:ext cx="6858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>
              <a:spcBef>
                <a:spcPct val="0"/>
              </a:spcBef>
              <a:buNone/>
            </a:pPr>
            <a:fld id="{5B0244D6-AEA2-4FCD-B3DA-FA79B0B0026B}" type="slidenum">
              <a:rPr lang="en-US" altLang="en-US" sz="1400">
                <a:solidFill>
                  <a:srgbClr val="000000"/>
                </a:solidFill>
                <a:ea typeface="+mn-ea"/>
              </a:rPr>
              <a:pPr defTabSz="914400">
                <a:spcBef>
                  <a:spcPct val="0"/>
                </a:spcBef>
                <a:buNone/>
              </a:pPr>
              <a:t>15</a:t>
            </a:fld>
            <a:endParaRPr lang="en-US" altLang="en-US" sz="140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417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63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788997" y="-105428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回應詩歌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Response Song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134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TW" altLang="en-US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     </a:t>
            </a:r>
            <a:r>
              <a:rPr lang="zh-TW" altLang="en-US" sz="54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「</a:t>
            </a:r>
            <a:r>
              <a:rPr lang="zh-TW" altLang="en-US" sz="6000" b="1" kern="0" dirty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向主歡呼 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Shout to </a:t>
            </a:r>
            <a:r>
              <a:rPr lang="en-US" altLang="zh-TW" sz="4000" b="1" kern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the Lord</a:t>
            </a:r>
            <a:r>
              <a:rPr lang="zh-TW" altLang="en-US" sz="6000" b="1" kern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」</a:t>
            </a:r>
            <a:endParaRPr kumimoji="0" lang="en-US" altLang="zh-TW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6954</TotalTime>
  <Words>2775</Words>
  <Application>Microsoft Office PowerPoint</Application>
  <PresentationFormat>Widescreen</PresentationFormat>
  <Paragraphs>166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4" baseType="lpstr">
      <vt:lpstr>Antinoou</vt:lpstr>
      <vt:lpstr>Arial Unicode MS</vt:lpstr>
      <vt:lpstr>DFKai-SB</vt:lpstr>
      <vt:lpstr>MS PGothic</vt:lpstr>
      <vt:lpstr>新細明體</vt:lpstr>
      <vt:lpstr>新細明體</vt:lpstr>
      <vt:lpstr>Arial</vt:lpstr>
      <vt:lpstr>Arial Narrow</vt:lpstr>
      <vt:lpstr>Calibri</vt:lpstr>
      <vt:lpstr>Cambria</vt:lpstr>
      <vt:lpstr>Century</vt:lpstr>
      <vt:lpstr>Century Gothic</vt:lpstr>
      <vt:lpstr>Charis SIL</vt:lpstr>
      <vt:lpstr>Times New Roman</vt:lpstr>
      <vt:lpstr>Wingdings</vt:lpstr>
      <vt:lpstr>14_Default Design</vt:lpstr>
      <vt:lpstr>2_預設簡報設計</vt:lpstr>
      <vt:lpstr>Default Design</vt:lpstr>
      <vt:lpstr>PowerPoint Presentation</vt:lpstr>
      <vt:lpstr>PowerPoint Presentation</vt:lpstr>
      <vt:lpstr>讚美</vt:lpstr>
      <vt:lpstr>敬拜與讚美</vt:lpstr>
      <vt:lpstr>讚美</vt:lpstr>
      <vt:lpstr>讚美是與神能力接軌的捷徑</vt:lpstr>
      <vt:lpstr>讚美是與神能力接軌的捷徑</vt:lpstr>
      <vt:lpstr>讚美是與神能力接軌的捷徑</vt:lpstr>
      <vt:lpstr>如何讚美</vt:lpstr>
      <vt:lpstr>用神的話來讚美</vt:lpstr>
      <vt:lpstr>操練讚美</vt:lpstr>
      <vt:lpstr>操練讚美</vt:lpstr>
      <vt:lpstr>操練讚美</vt:lpstr>
      <vt:lpstr>用神的話操練讚美禱告範例</vt:lpstr>
      <vt:lpstr>用神的話操練讚美禱告範例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480</cp:revision>
  <cp:lastPrinted>2020-09-23T16:34:05Z</cp:lastPrinted>
  <dcterms:created xsi:type="dcterms:W3CDTF">2015-02-24T04:35:26Z</dcterms:created>
  <dcterms:modified xsi:type="dcterms:W3CDTF">2023-08-23T00:16:26Z</dcterms:modified>
</cp:coreProperties>
</file>