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75" r:id="rId2"/>
    <p:sldMasterId id="2147484003" r:id="rId3"/>
  </p:sldMasterIdLst>
  <p:notesMasterIdLst>
    <p:notesMasterId r:id="rId22"/>
  </p:notesMasterIdLst>
  <p:sldIdLst>
    <p:sldId id="700" r:id="rId4"/>
    <p:sldId id="681" r:id="rId5"/>
    <p:sldId id="682" r:id="rId6"/>
    <p:sldId id="683" r:id="rId7"/>
    <p:sldId id="684" r:id="rId8"/>
    <p:sldId id="685" r:id="rId9"/>
    <p:sldId id="686" r:id="rId10"/>
    <p:sldId id="687" r:id="rId11"/>
    <p:sldId id="688" r:id="rId12"/>
    <p:sldId id="689" r:id="rId13"/>
    <p:sldId id="690" r:id="rId14"/>
    <p:sldId id="691" r:id="rId15"/>
    <p:sldId id="692" r:id="rId16"/>
    <p:sldId id="693" r:id="rId17"/>
    <p:sldId id="694" r:id="rId18"/>
    <p:sldId id="701" r:id="rId19"/>
    <p:sldId id="702" r:id="rId20"/>
    <p:sldId id="703" r:id="rId21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439" autoAdjust="0"/>
    <p:restoredTop sz="92509" autoAdjust="0"/>
  </p:normalViewPr>
  <p:slideViewPr>
    <p:cSldViewPr snapToGrid="0">
      <p:cViewPr varScale="1">
        <p:scale>
          <a:sx n="61" d="100"/>
          <a:sy n="61" d="100"/>
        </p:scale>
        <p:origin x="398" y="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8/31/2023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175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6ED2FE-1ED2-4BB1-B7A2-EF630F4D7967}" type="slidenum">
              <a:rPr kumimoji="1" lang="en-US" altLang="zh-TW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en-US" altLang="zh-TW" sz="13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1713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03FC47-D9D8-4C6B-A6E4-871379B0D7D0}" type="slidenum">
              <a:rPr kumimoji="1" lang="en-US" altLang="zh-TW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en-US" altLang="zh-TW" sz="13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75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8113" y="768350"/>
            <a:ext cx="6823075" cy="38385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150" y="4862513"/>
            <a:ext cx="5302250" cy="4357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0519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54B8842-A4A9-4235-8556-DB796075C5EB}" type="slidenum">
              <a:rPr kumimoji="1" lang="en-US" altLang="zh-TW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1" lang="en-US" altLang="zh-TW" sz="13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16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8113" y="768350"/>
            <a:ext cx="6823075" cy="38385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150" y="4862513"/>
            <a:ext cx="5302250" cy="4357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2026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35000" y="1644650"/>
            <a:ext cx="10922000" cy="1939727"/>
          </a:xfrm>
          <a:prstGeom prst="rect">
            <a:avLst/>
          </a:prstGeom>
        </p:spPr>
        <p:txBody>
          <a:bodyPr/>
          <a:lstStyle>
            <a:lvl1pPr defTabSz="1219169">
              <a:lnSpc>
                <a:spcPct val="90000"/>
              </a:lnSpc>
              <a:defRPr sz="5800" spc="-174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35000" y="6080215"/>
            <a:ext cx="10922000" cy="347028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175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35000" y="3492500"/>
            <a:ext cx="10922000" cy="1256176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32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0" algn="ctr" defTabSz="412750">
              <a:spcBef>
                <a:spcPts val="0"/>
              </a:spcBef>
              <a:buClrTx/>
              <a:buSzTx/>
              <a:buNone/>
              <a:defRPr sz="32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0" algn="ctr" defTabSz="412750">
              <a:spcBef>
                <a:spcPts val="0"/>
              </a:spcBef>
              <a:buClrTx/>
              <a:buSzTx/>
              <a:buNone/>
              <a:defRPr sz="32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0" algn="ctr" defTabSz="412750">
              <a:spcBef>
                <a:spcPts val="0"/>
              </a:spcBef>
              <a:buClrTx/>
              <a:buSzTx/>
              <a:buNone/>
              <a:defRPr sz="32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0" algn="ctr" defTabSz="412750">
              <a:spcBef>
                <a:spcPts val="0"/>
              </a:spcBef>
              <a:buClrTx/>
              <a:buSzTx/>
              <a:buNone/>
              <a:defRPr sz="32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>
                <a:latin typeface="Graphik"/>
                <a:sym typeface="Graphik"/>
              </a:rPr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>
              <a:latin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386449173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>
            <a:spLocks noGrp="1"/>
          </p:cNvSpPr>
          <p:nvPr>
            <p:ph type="pic" idx="21"/>
          </p:nvPr>
        </p:nvSpPr>
        <p:spPr>
          <a:xfrm>
            <a:off x="0" y="-381000"/>
            <a:ext cx="12192000" cy="7620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35000" y="6083300"/>
            <a:ext cx="10922000" cy="347028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175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3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35000" y="1644650"/>
            <a:ext cx="10922000" cy="1936750"/>
          </a:xfrm>
          <a:prstGeom prst="rect">
            <a:avLst/>
          </a:prstGeom>
        </p:spPr>
        <p:txBody>
          <a:bodyPr/>
          <a:lstStyle>
            <a:lvl1pPr defTabSz="1219200">
              <a:lnSpc>
                <a:spcPct val="90000"/>
              </a:lnSpc>
              <a:defRPr sz="5800" spc="-174"/>
            </a:lvl1pPr>
          </a:lstStyle>
          <a:p>
            <a:r>
              <a:t>Presentation Title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35000" y="3492500"/>
            <a:ext cx="10922000" cy="1257300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32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0" algn="ctr" defTabSz="412750">
              <a:spcBef>
                <a:spcPts val="0"/>
              </a:spcBef>
              <a:buClrTx/>
              <a:buSzTx/>
              <a:buNone/>
              <a:defRPr sz="32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0" algn="ctr" defTabSz="412750">
              <a:spcBef>
                <a:spcPts val="0"/>
              </a:spcBef>
              <a:buClrTx/>
              <a:buSzTx/>
              <a:buNone/>
              <a:defRPr sz="32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0" algn="ctr" defTabSz="412750">
              <a:spcBef>
                <a:spcPts val="0"/>
              </a:spcBef>
              <a:buClrTx/>
              <a:buSzTx/>
              <a:buNone/>
              <a:defRPr sz="32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0" algn="ctr" defTabSz="412750">
              <a:spcBef>
                <a:spcPts val="0"/>
              </a:spcBef>
              <a:buClrTx/>
              <a:buSzTx/>
              <a:buNone/>
              <a:defRPr sz="32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>
                <a:latin typeface="Graphik"/>
                <a:sym typeface="Graphik"/>
              </a:rPr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>
              <a:latin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899594081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"/>
          <p:cNvSpPr>
            <a:spLocks noGrp="1"/>
          </p:cNvSpPr>
          <p:nvPr>
            <p:ph type="pic" idx="21"/>
          </p:nvPr>
        </p:nvSpPr>
        <p:spPr>
          <a:xfrm>
            <a:off x="3981450" y="-12700"/>
            <a:ext cx="10325100" cy="6883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35000" y="1943100"/>
            <a:ext cx="4826000" cy="1600101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35000" y="3422650"/>
            <a:ext cx="4826000" cy="2832100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27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228600" algn="ctr" defTabSz="412750">
              <a:spcBef>
                <a:spcPts val="0"/>
              </a:spcBef>
              <a:buClrTx/>
              <a:buSzTx/>
              <a:buNone/>
              <a:defRPr sz="27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457200" algn="ctr" defTabSz="412750">
              <a:spcBef>
                <a:spcPts val="0"/>
              </a:spcBef>
              <a:buClrTx/>
              <a:buSzTx/>
              <a:buNone/>
              <a:defRPr sz="27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685800" algn="ctr" defTabSz="412750">
              <a:spcBef>
                <a:spcPts val="0"/>
              </a:spcBef>
              <a:buClrTx/>
              <a:buSzTx/>
              <a:buNone/>
              <a:defRPr sz="27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914400" algn="ctr" defTabSz="412750">
              <a:spcBef>
                <a:spcPts val="0"/>
              </a:spcBef>
              <a:buClrTx/>
              <a:buSzTx/>
              <a:buNone/>
              <a:defRPr sz="27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>
                <a:latin typeface="Graphik"/>
                <a:sym typeface="Graphik"/>
              </a:rPr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>
              <a:latin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3522119899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35000" y="1066800"/>
            <a:ext cx="10922000" cy="508000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27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>
                <a:latin typeface="Graphik"/>
                <a:sym typeface="Graphik"/>
              </a:rPr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>
              <a:latin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2165287360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35000" y="2134658"/>
            <a:ext cx="10922000" cy="4216401"/>
          </a:xfrm>
          <a:prstGeom prst="rect">
            <a:avLst/>
          </a:prstGeom>
        </p:spPr>
        <p:txBody>
          <a:bodyPr numCol="2" spcCol="109220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>
                <a:latin typeface="Graphik"/>
                <a:sym typeface="Graphik"/>
              </a:rPr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>
              <a:latin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374347327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579215462_1440x2158.jpg"/>
          <p:cNvSpPr>
            <a:spLocks noGrp="1"/>
          </p:cNvSpPr>
          <p:nvPr>
            <p:ph type="pic" idx="21"/>
          </p:nvPr>
        </p:nvSpPr>
        <p:spPr>
          <a:xfrm>
            <a:off x="6102350" y="-1138767"/>
            <a:ext cx="6096000" cy="91355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35000" y="419100"/>
            <a:ext cx="4826000" cy="7747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35000" y="2133600"/>
            <a:ext cx="4826000" cy="421640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35000" y="1066800"/>
            <a:ext cx="4826000" cy="508000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27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>
                <a:latin typeface="Graphik"/>
                <a:sym typeface="Graphik"/>
              </a:rPr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>
              <a:latin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80253106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635000" y="1644650"/>
            <a:ext cx="10922000" cy="193675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5800" spc="-174">
                <a:gradFill flip="none" rotWithShape="1">
                  <a:gsLst>
                    <a:gs pos="0">
                      <a:srgbClr val="00FF00"/>
                    </a:gs>
                    <a:gs pos="100000">
                      <a:srgbClr val="007DFF"/>
                    </a:gs>
                  </a:gsLst>
                  <a:lin ang="3965999" scaled="0"/>
                </a:gradFill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>
                <a:latin typeface="Graphik"/>
                <a:sym typeface="Graphik"/>
              </a:rPr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>
              <a:latin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1285850700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35000" y="1066800"/>
            <a:ext cx="10922000" cy="508000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27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>
                <a:latin typeface="Graphik"/>
                <a:sym typeface="Graphik"/>
              </a:rPr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>
              <a:latin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2191822245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635000" y="406400"/>
            <a:ext cx="10922000" cy="78105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35000" y="1066800"/>
            <a:ext cx="10922000" cy="508000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27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412750">
              <a:buClrTx/>
              <a:buSzTx/>
              <a:buNone/>
              <a:defRPr sz="2750" spc="-28"/>
            </a:lvl1pPr>
            <a:lvl2pPr marL="0" indent="228600" defTabSz="412750">
              <a:buClrTx/>
              <a:buSzTx/>
              <a:buNone/>
              <a:defRPr sz="2750" spc="-28"/>
            </a:lvl2pPr>
            <a:lvl3pPr marL="0" indent="457200" defTabSz="412750">
              <a:buClrTx/>
              <a:buSzTx/>
              <a:buNone/>
              <a:defRPr sz="2750" spc="-28"/>
            </a:lvl3pPr>
            <a:lvl4pPr marL="0" indent="685800" defTabSz="412750">
              <a:buClrTx/>
              <a:buSzTx/>
              <a:buNone/>
              <a:defRPr sz="2750" spc="-28"/>
            </a:lvl4pPr>
            <a:lvl5pPr marL="0" indent="914400" defTabSz="412750">
              <a:buClrTx/>
              <a:buSzTx/>
              <a:buNone/>
              <a:defRPr sz="2750" spc="-28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>
                <a:latin typeface="Graphik"/>
                <a:sym typeface="Graphik"/>
              </a:rPr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>
              <a:latin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1221875373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35000" y="2273300"/>
            <a:ext cx="10922000" cy="2339033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ClrTx/>
              <a:buSzTx/>
              <a:buNone/>
              <a:defRPr sz="4200" spc="-126">
                <a:gradFill flip="none" rotWithShape="1">
                  <a:gsLst>
                    <a:gs pos="0">
                      <a:srgbClr val="FFFFFF"/>
                    </a:gs>
                    <a:gs pos="100000">
                      <a:srgbClr val="929292"/>
                    </a:gs>
                  </a:gsLst>
                  <a:lin ang="540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4200" spc="-126">
                <a:gradFill flip="none" rotWithShape="1">
                  <a:gsLst>
                    <a:gs pos="0">
                      <a:srgbClr val="FFFFFF"/>
                    </a:gs>
                    <a:gs pos="100000">
                      <a:srgbClr val="929292"/>
                    </a:gs>
                  </a:gsLst>
                  <a:lin ang="540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4200" spc="-126">
                <a:gradFill flip="none" rotWithShape="1">
                  <a:gsLst>
                    <a:gs pos="0">
                      <a:srgbClr val="FFFFFF"/>
                    </a:gs>
                    <a:gs pos="100000">
                      <a:srgbClr val="929292"/>
                    </a:gs>
                  </a:gsLst>
                  <a:lin ang="540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4200" spc="-126">
                <a:gradFill flip="none" rotWithShape="1">
                  <a:gsLst>
                    <a:gs pos="0">
                      <a:srgbClr val="FFFFFF"/>
                    </a:gs>
                    <a:gs pos="100000">
                      <a:srgbClr val="929292"/>
                    </a:gs>
                  </a:gsLst>
                  <a:lin ang="540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4200" spc="-126">
                <a:gradFill flip="none" rotWithShape="1">
                  <a:gsLst>
                    <a:gs pos="0">
                      <a:srgbClr val="FFFFFF"/>
                    </a:gs>
                    <a:gs pos="100000">
                      <a:srgbClr val="929292"/>
                    </a:gs>
                  </a:gsLst>
                  <a:lin ang="540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>
                <a:latin typeface="Graphik"/>
                <a:sym typeface="Graphik"/>
              </a:rPr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>
              <a:latin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29977137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35000" y="1953048"/>
            <a:ext cx="10922000" cy="2244302"/>
          </a:xfrm>
          <a:prstGeom prst="rect">
            <a:avLst/>
          </a:prstGeom>
        </p:spPr>
        <p:txBody>
          <a:bodyPr anchor="b"/>
          <a:lstStyle>
            <a:lvl1pPr marL="0" indent="0" algn="ctr" defTabSz="1219169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11200" spc="-224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  <a:latin typeface="+mn-lt"/>
                <a:ea typeface="+mn-ea"/>
                <a:cs typeface="+mn-cs"/>
                <a:sym typeface="Graphik Semibold"/>
              </a:defRPr>
            </a:lvl1pPr>
            <a:lvl2pPr marL="0" indent="228600" algn="ctr" defTabSz="1219169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11200" spc="-224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  <a:latin typeface="+mn-lt"/>
                <a:ea typeface="+mn-ea"/>
                <a:cs typeface="+mn-cs"/>
                <a:sym typeface="Graphik Semibold"/>
              </a:defRPr>
            </a:lvl2pPr>
            <a:lvl3pPr marL="0" indent="457200" algn="ctr" defTabSz="1219169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11200" spc="-224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  <a:latin typeface="+mn-lt"/>
                <a:ea typeface="+mn-ea"/>
                <a:cs typeface="+mn-cs"/>
                <a:sym typeface="Graphik Semibold"/>
              </a:defRPr>
            </a:lvl3pPr>
            <a:lvl4pPr marL="0" indent="685800" algn="ctr" defTabSz="1219169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11200" spc="-224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  <a:latin typeface="+mn-lt"/>
                <a:ea typeface="+mn-ea"/>
                <a:cs typeface="+mn-cs"/>
                <a:sym typeface="Graphik Semibold"/>
              </a:defRPr>
            </a:lvl4pPr>
            <a:lvl5pPr marL="0" indent="914400" algn="ctr" defTabSz="1219169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11200" spc="-224">
                <a:gradFill flip="none" rotWithShape="1">
                  <a:gsLst>
                    <a:gs pos="0">
                      <a:srgbClr val="00E8FF"/>
                    </a:gs>
                    <a:gs pos="100000">
                      <a:srgbClr val="FF00F7"/>
                    </a:gs>
                  </a:gsLst>
                  <a:lin ang="3967761" scaled="0"/>
                </a:gradFill>
                <a:latin typeface="+mn-lt"/>
                <a:ea typeface="+mn-ea"/>
                <a:cs typeface="+mn-cs"/>
                <a:sym typeface="Graphik Semi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35000" y="4260850"/>
            <a:ext cx="10922000" cy="508000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22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>
                <a:latin typeface="Graphik"/>
                <a:sym typeface="Graphik"/>
              </a:rPr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>
              <a:latin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1480240606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35000" y="5577543"/>
            <a:ext cx="10922000" cy="416307"/>
          </a:xfrm>
          <a:prstGeom prst="rect">
            <a:avLst/>
          </a:prstGeom>
        </p:spPr>
        <p:txBody>
          <a:bodyPr anchor="ctr"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2200">
                <a:solidFill>
                  <a:srgbClr val="D5D5D5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35000" y="2329685"/>
            <a:ext cx="10922000" cy="219710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4200" spc="-84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  <a:sym typeface="Graphik Semibold"/>
              </a:defRPr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4200" spc="-84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  <a:sym typeface="Graphik Semibold"/>
              </a:defRPr>
            </a:lvl2pPr>
            <a:lvl3pPr marL="0" indent="4572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4200" spc="-84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  <a:sym typeface="Graphik Semibold"/>
              </a:defRPr>
            </a:lvl3pPr>
            <a:lvl4pPr marL="0" indent="6858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4200" spc="-84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  <a:sym typeface="Graphik Semibold"/>
              </a:defRPr>
            </a:lvl4pPr>
            <a:lvl5pPr marL="0" indent="9144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4200" spc="-84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FD0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  <a:sym typeface="Graphik Semibold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>
                <a:latin typeface="Graphik"/>
                <a:sym typeface="Graphik"/>
              </a:rPr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>
              <a:latin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487656766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482346840_2880x1920.jpg"/>
          <p:cNvSpPr>
            <a:spLocks noGrp="1"/>
          </p:cNvSpPr>
          <p:nvPr>
            <p:ph type="pic" sz="half" idx="21"/>
          </p:nvPr>
        </p:nvSpPr>
        <p:spPr>
          <a:xfrm>
            <a:off x="6096000" y="3114675"/>
            <a:ext cx="6096000" cy="4064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908252162_2439x1626.jpg"/>
          <p:cNvSpPr>
            <a:spLocks noGrp="1"/>
          </p:cNvSpPr>
          <p:nvPr>
            <p:ph type="pic" sz="half" idx="22"/>
          </p:nvPr>
        </p:nvSpPr>
        <p:spPr>
          <a:xfrm>
            <a:off x="6096000" y="-320676"/>
            <a:ext cx="6096000" cy="4064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579215462_1440x2158.jpg"/>
          <p:cNvSpPr>
            <a:spLocks noGrp="1"/>
          </p:cNvSpPr>
          <p:nvPr>
            <p:ph type="pic" idx="23"/>
          </p:nvPr>
        </p:nvSpPr>
        <p:spPr>
          <a:xfrm>
            <a:off x="-1" y="-1129251"/>
            <a:ext cx="6083301" cy="91165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>
                <a:latin typeface="Graphik"/>
                <a:sym typeface="Graphik"/>
              </a:rPr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>
              <a:latin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3240925592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0" y="-635000"/>
            <a:ext cx="12192000" cy="812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>
                <a:latin typeface="Graphik"/>
                <a:sym typeface="Graphik"/>
              </a:rPr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>
              <a:latin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791040617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>
                <a:latin typeface="Graphik"/>
                <a:sym typeface="Graphik"/>
              </a:rPr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>
              <a:latin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2696735617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6" name="Group 2"/>
          <p:cNvGrpSpPr>
            <a:grpSpLocks/>
          </p:cNvGrpSpPr>
          <p:nvPr/>
        </p:nvGrpSpPr>
        <p:grpSpPr bwMode="auto">
          <a:xfrm>
            <a:off x="-12699" y="-20638"/>
            <a:ext cx="12204700" cy="6878638"/>
            <a:chOff x="-6" y="-13"/>
            <a:chExt cx="5766" cy="4333"/>
          </a:xfrm>
        </p:grpSpPr>
        <p:sp>
          <p:nvSpPr>
            <p:cNvPr id="72707" name="Rectangle 3"/>
            <p:cNvSpPr>
              <a:spLocks noChangeArrowheads="1"/>
            </p:cNvSpPr>
            <p:nvPr/>
          </p:nvSpPr>
          <p:spPr bwMode="invGray">
            <a:xfrm>
              <a:off x="5549" y="0"/>
              <a:ext cx="211" cy="43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72708" name="Freeform 4"/>
            <p:cNvSpPr>
              <a:spLocks/>
            </p:cNvSpPr>
            <p:nvPr/>
          </p:nvSpPr>
          <p:spPr bwMode="white">
            <a:xfrm>
              <a:off x="-6" y="2828"/>
              <a:ext cx="3625" cy="1492"/>
            </a:xfrm>
            <a:custGeom>
              <a:avLst/>
              <a:gdLst>
                <a:gd name="T0" fmla="*/ 0 w 3625"/>
                <a:gd name="T1" fmla="*/ 1491 h 1492"/>
                <a:gd name="T2" fmla="*/ 0 w 3625"/>
                <a:gd name="T3" fmla="*/ 0 h 1492"/>
                <a:gd name="T4" fmla="*/ 171 w 3625"/>
                <a:gd name="T5" fmla="*/ 3 h 1492"/>
                <a:gd name="T6" fmla="*/ 355 w 3625"/>
                <a:gd name="T7" fmla="*/ 9 h 1492"/>
                <a:gd name="T8" fmla="*/ 499 w 3625"/>
                <a:gd name="T9" fmla="*/ 21 h 1492"/>
                <a:gd name="T10" fmla="*/ 650 w 3625"/>
                <a:gd name="T11" fmla="*/ 36 h 1492"/>
                <a:gd name="T12" fmla="*/ 809 w 3625"/>
                <a:gd name="T13" fmla="*/ 54 h 1492"/>
                <a:gd name="T14" fmla="*/ 957 w 3625"/>
                <a:gd name="T15" fmla="*/ 78 h 1492"/>
                <a:gd name="T16" fmla="*/ 1119 w 3625"/>
                <a:gd name="T17" fmla="*/ 105 h 1492"/>
                <a:gd name="T18" fmla="*/ 1261 w 3625"/>
                <a:gd name="T19" fmla="*/ 133 h 1492"/>
                <a:gd name="T20" fmla="*/ 1441 w 3625"/>
                <a:gd name="T21" fmla="*/ 175 h 1492"/>
                <a:gd name="T22" fmla="*/ 1598 w 3625"/>
                <a:gd name="T23" fmla="*/ 217 h 1492"/>
                <a:gd name="T24" fmla="*/ 1763 w 3625"/>
                <a:gd name="T25" fmla="*/ 269 h 1492"/>
                <a:gd name="T26" fmla="*/ 1887 w 3625"/>
                <a:gd name="T27" fmla="*/ 308 h 1492"/>
                <a:gd name="T28" fmla="*/ 2085 w 3625"/>
                <a:gd name="T29" fmla="*/ 384 h 1492"/>
                <a:gd name="T30" fmla="*/ 2230 w 3625"/>
                <a:gd name="T31" fmla="*/ 444 h 1492"/>
                <a:gd name="T32" fmla="*/ 2456 w 3625"/>
                <a:gd name="T33" fmla="*/ 547 h 1492"/>
                <a:gd name="T34" fmla="*/ 2666 w 3625"/>
                <a:gd name="T35" fmla="*/ 662 h 1492"/>
                <a:gd name="T36" fmla="*/ 2859 w 3625"/>
                <a:gd name="T37" fmla="*/ 786 h 1492"/>
                <a:gd name="T38" fmla="*/ 3046 w 3625"/>
                <a:gd name="T39" fmla="*/ 920 h 1492"/>
                <a:gd name="T40" fmla="*/ 3193 w 3625"/>
                <a:gd name="T41" fmla="*/ 1038 h 1492"/>
                <a:gd name="T42" fmla="*/ 3332 w 3625"/>
                <a:gd name="T43" fmla="*/ 1168 h 1492"/>
                <a:gd name="T44" fmla="*/ 3440 w 3625"/>
                <a:gd name="T45" fmla="*/ 1280 h 1492"/>
                <a:gd name="T46" fmla="*/ 3524 w 3625"/>
                <a:gd name="T47" fmla="*/ 1380 h 1492"/>
                <a:gd name="T48" fmla="*/ 3624 w 3625"/>
                <a:gd name="T49" fmla="*/ 1491 h 1492"/>
                <a:gd name="T50" fmla="*/ 3608 w 3625"/>
                <a:gd name="T51" fmla="*/ 1491 h 1492"/>
                <a:gd name="T52" fmla="*/ 0 w 3625"/>
                <a:gd name="T53" fmla="*/ 1491 h 1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25" h="1492">
                  <a:moveTo>
                    <a:pt x="0" y="1491"/>
                  </a:moveTo>
                  <a:lnTo>
                    <a:pt x="0" y="0"/>
                  </a:lnTo>
                  <a:lnTo>
                    <a:pt x="171" y="3"/>
                  </a:lnTo>
                  <a:lnTo>
                    <a:pt x="355" y="9"/>
                  </a:lnTo>
                  <a:lnTo>
                    <a:pt x="499" y="21"/>
                  </a:lnTo>
                  <a:lnTo>
                    <a:pt x="650" y="36"/>
                  </a:lnTo>
                  <a:lnTo>
                    <a:pt x="809" y="54"/>
                  </a:lnTo>
                  <a:lnTo>
                    <a:pt x="957" y="78"/>
                  </a:lnTo>
                  <a:lnTo>
                    <a:pt x="1119" y="105"/>
                  </a:lnTo>
                  <a:lnTo>
                    <a:pt x="1261" y="133"/>
                  </a:lnTo>
                  <a:lnTo>
                    <a:pt x="1441" y="175"/>
                  </a:lnTo>
                  <a:lnTo>
                    <a:pt x="1598" y="217"/>
                  </a:lnTo>
                  <a:lnTo>
                    <a:pt x="1763" y="269"/>
                  </a:lnTo>
                  <a:lnTo>
                    <a:pt x="1887" y="308"/>
                  </a:lnTo>
                  <a:lnTo>
                    <a:pt x="2085" y="384"/>
                  </a:lnTo>
                  <a:lnTo>
                    <a:pt x="2230" y="444"/>
                  </a:lnTo>
                  <a:lnTo>
                    <a:pt x="2456" y="547"/>
                  </a:lnTo>
                  <a:lnTo>
                    <a:pt x="2666" y="662"/>
                  </a:lnTo>
                  <a:lnTo>
                    <a:pt x="2859" y="786"/>
                  </a:lnTo>
                  <a:lnTo>
                    <a:pt x="3046" y="920"/>
                  </a:lnTo>
                  <a:lnTo>
                    <a:pt x="3193" y="1038"/>
                  </a:lnTo>
                  <a:lnTo>
                    <a:pt x="3332" y="1168"/>
                  </a:lnTo>
                  <a:lnTo>
                    <a:pt x="3440" y="1280"/>
                  </a:lnTo>
                  <a:lnTo>
                    <a:pt x="3524" y="1380"/>
                  </a:lnTo>
                  <a:lnTo>
                    <a:pt x="3624" y="1491"/>
                  </a:lnTo>
                  <a:lnTo>
                    <a:pt x="3608" y="1491"/>
                  </a:lnTo>
                  <a:lnTo>
                    <a:pt x="0" y="1491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72709" name="Freeform 5"/>
            <p:cNvSpPr>
              <a:spLocks/>
            </p:cNvSpPr>
            <p:nvPr/>
          </p:nvSpPr>
          <p:spPr bwMode="white">
            <a:xfrm>
              <a:off x="0" y="2405"/>
              <a:ext cx="5143" cy="1902"/>
            </a:xfrm>
            <a:custGeom>
              <a:avLst/>
              <a:gdLst>
                <a:gd name="T0" fmla="*/ 2718 w 5143"/>
                <a:gd name="T1" fmla="*/ 405 h 1902"/>
                <a:gd name="T2" fmla="*/ 2466 w 5143"/>
                <a:gd name="T3" fmla="*/ 333 h 1902"/>
                <a:gd name="T4" fmla="*/ 2202 w 5143"/>
                <a:gd name="T5" fmla="*/ 261 h 1902"/>
                <a:gd name="T6" fmla="*/ 1929 w 5143"/>
                <a:gd name="T7" fmla="*/ 198 h 1902"/>
                <a:gd name="T8" fmla="*/ 1695 w 5143"/>
                <a:gd name="T9" fmla="*/ 153 h 1902"/>
                <a:gd name="T10" fmla="*/ 1434 w 5143"/>
                <a:gd name="T11" fmla="*/ 111 h 1902"/>
                <a:gd name="T12" fmla="*/ 1188 w 5143"/>
                <a:gd name="T13" fmla="*/ 75 h 1902"/>
                <a:gd name="T14" fmla="*/ 957 w 5143"/>
                <a:gd name="T15" fmla="*/ 48 h 1902"/>
                <a:gd name="T16" fmla="*/ 747 w 5143"/>
                <a:gd name="T17" fmla="*/ 30 h 1902"/>
                <a:gd name="T18" fmla="*/ 501 w 5143"/>
                <a:gd name="T19" fmla="*/ 15 h 1902"/>
                <a:gd name="T20" fmla="*/ 246 w 5143"/>
                <a:gd name="T21" fmla="*/ 3 h 1902"/>
                <a:gd name="T22" fmla="*/ 0 w 5143"/>
                <a:gd name="T23" fmla="*/ 0 h 1902"/>
                <a:gd name="T24" fmla="*/ 0 w 5143"/>
                <a:gd name="T25" fmla="*/ 275 h 1902"/>
                <a:gd name="T26" fmla="*/ 0 w 5143"/>
                <a:gd name="T27" fmla="*/ 345 h 1902"/>
                <a:gd name="T28" fmla="*/ 0 w 5143"/>
                <a:gd name="T29" fmla="*/ 275 h 1902"/>
                <a:gd name="T30" fmla="*/ 0 w 5143"/>
                <a:gd name="T31" fmla="*/ 342 h 1902"/>
                <a:gd name="T32" fmla="*/ 339 w 5143"/>
                <a:gd name="T33" fmla="*/ 351 h 1902"/>
                <a:gd name="T34" fmla="*/ 606 w 5143"/>
                <a:gd name="T35" fmla="*/ 372 h 1902"/>
                <a:gd name="T36" fmla="*/ 852 w 5143"/>
                <a:gd name="T37" fmla="*/ 399 h 1902"/>
                <a:gd name="T38" fmla="*/ 1068 w 5143"/>
                <a:gd name="T39" fmla="*/ 435 h 1902"/>
                <a:gd name="T40" fmla="*/ 1275 w 5143"/>
                <a:gd name="T41" fmla="*/ 474 h 1902"/>
                <a:gd name="T42" fmla="*/ 1545 w 5143"/>
                <a:gd name="T43" fmla="*/ 540 h 1902"/>
                <a:gd name="T44" fmla="*/ 1761 w 5143"/>
                <a:gd name="T45" fmla="*/ 603 h 1902"/>
                <a:gd name="T46" fmla="*/ 1971 w 5143"/>
                <a:gd name="T47" fmla="*/ 678 h 1902"/>
                <a:gd name="T48" fmla="*/ 2166 w 5143"/>
                <a:gd name="T49" fmla="*/ 747 h 1902"/>
                <a:gd name="T50" fmla="*/ 2397 w 5143"/>
                <a:gd name="T51" fmla="*/ 852 h 1902"/>
                <a:gd name="T52" fmla="*/ 2613 w 5143"/>
                <a:gd name="T53" fmla="*/ 960 h 1902"/>
                <a:gd name="T54" fmla="*/ 2832 w 5143"/>
                <a:gd name="T55" fmla="*/ 1095 h 1902"/>
                <a:gd name="T56" fmla="*/ 3012 w 5143"/>
                <a:gd name="T57" fmla="*/ 1212 h 1902"/>
                <a:gd name="T58" fmla="*/ 3186 w 5143"/>
                <a:gd name="T59" fmla="*/ 1347 h 1902"/>
                <a:gd name="T60" fmla="*/ 3351 w 5143"/>
                <a:gd name="T61" fmla="*/ 1497 h 1902"/>
                <a:gd name="T62" fmla="*/ 3480 w 5143"/>
                <a:gd name="T63" fmla="*/ 1629 h 1902"/>
                <a:gd name="T64" fmla="*/ 3612 w 5143"/>
                <a:gd name="T65" fmla="*/ 1785 h 1902"/>
                <a:gd name="T66" fmla="*/ 3699 w 5143"/>
                <a:gd name="T67" fmla="*/ 1901 h 1902"/>
                <a:gd name="T68" fmla="*/ 5142 w 5143"/>
                <a:gd name="T69" fmla="*/ 1901 h 1902"/>
                <a:gd name="T70" fmla="*/ 5076 w 5143"/>
                <a:gd name="T71" fmla="*/ 1827 h 1902"/>
                <a:gd name="T72" fmla="*/ 4968 w 5143"/>
                <a:gd name="T73" fmla="*/ 1707 h 1902"/>
                <a:gd name="T74" fmla="*/ 4797 w 5143"/>
                <a:gd name="T75" fmla="*/ 1539 h 1902"/>
                <a:gd name="T76" fmla="*/ 4617 w 5143"/>
                <a:gd name="T77" fmla="*/ 1383 h 1902"/>
                <a:gd name="T78" fmla="*/ 4410 w 5143"/>
                <a:gd name="T79" fmla="*/ 1221 h 1902"/>
                <a:gd name="T80" fmla="*/ 4185 w 5143"/>
                <a:gd name="T81" fmla="*/ 1071 h 1902"/>
                <a:gd name="T82" fmla="*/ 3960 w 5143"/>
                <a:gd name="T83" fmla="*/ 939 h 1902"/>
                <a:gd name="T84" fmla="*/ 3708 w 5143"/>
                <a:gd name="T85" fmla="*/ 801 h 1902"/>
                <a:gd name="T86" fmla="*/ 3492 w 5143"/>
                <a:gd name="T87" fmla="*/ 702 h 1902"/>
                <a:gd name="T88" fmla="*/ 3231 w 5143"/>
                <a:gd name="T89" fmla="*/ 588 h 1902"/>
                <a:gd name="T90" fmla="*/ 2964 w 5143"/>
                <a:gd name="T91" fmla="*/ 489 h 1902"/>
                <a:gd name="T92" fmla="*/ 2718 w 5143"/>
                <a:gd name="T93" fmla="*/ 405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43" h="1902">
                  <a:moveTo>
                    <a:pt x="2718" y="405"/>
                  </a:moveTo>
                  <a:lnTo>
                    <a:pt x="2466" y="333"/>
                  </a:lnTo>
                  <a:lnTo>
                    <a:pt x="2202" y="261"/>
                  </a:lnTo>
                  <a:lnTo>
                    <a:pt x="1929" y="198"/>
                  </a:lnTo>
                  <a:lnTo>
                    <a:pt x="1695" y="153"/>
                  </a:lnTo>
                  <a:lnTo>
                    <a:pt x="1434" y="111"/>
                  </a:lnTo>
                  <a:lnTo>
                    <a:pt x="1188" y="75"/>
                  </a:lnTo>
                  <a:lnTo>
                    <a:pt x="957" y="48"/>
                  </a:lnTo>
                  <a:lnTo>
                    <a:pt x="747" y="30"/>
                  </a:lnTo>
                  <a:lnTo>
                    <a:pt x="501" y="15"/>
                  </a:lnTo>
                  <a:lnTo>
                    <a:pt x="246" y="3"/>
                  </a:lnTo>
                  <a:lnTo>
                    <a:pt x="0" y="0"/>
                  </a:lnTo>
                  <a:lnTo>
                    <a:pt x="0" y="275"/>
                  </a:lnTo>
                  <a:lnTo>
                    <a:pt x="0" y="345"/>
                  </a:lnTo>
                  <a:lnTo>
                    <a:pt x="0" y="275"/>
                  </a:lnTo>
                  <a:lnTo>
                    <a:pt x="0" y="342"/>
                  </a:lnTo>
                  <a:lnTo>
                    <a:pt x="339" y="351"/>
                  </a:lnTo>
                  <a:lnTo>
                    <a:pt x="606" y="372"/>
                  </a:lnTo>
                  <a:lnTo>
                    <a:pt x="852" y="399"/>
                  </a:lnTo>
                  <a:lnTo>
                    <a:pt x="1068" y="435"/>
                  </a:lnTo>
                  <a:lnTo>
                    <a:pt x="1275" y="474"/>
                  </a:lnTo>
                  <a:lnTo>
                    <a:pt x="1545" y="540"/>
                  </a:lnTo>
                  <a:lnTo>
                    <a:pt x="1761" y="603"/>
                  </a:lnTo>
                  <a:lnTo>
                    <a:pt x="1971" y="678"/>
                  </a:lnTo>
                  <a:lnTo>
                    <a:pt x="2166" y="747"/>
                  </a:lnTo>
                  <a:lnTo>
                    <a:pt x="2397" y="852"/>
                  </a:lnTo>
                  <a:lnTo>
                    <a:pt x="2613" y="960"/>
                  </a:lnTo>
                  <a:lnTo>
                    <a:pt x="2832" y="1095"/>
                  </a:lnTo>
                  <a:lnTo>
                    <a:pt x="3012" y="1212"/>
                  </a:lnTo>
                  <a:lnTo>
                    <a:pt x="3186" y="1347"/>
                  </a:lnTo>
                  <a:lnTo>
                    <a:pt x="3351" y="1497"/>
                  </a:lnTo>
                  <a:lnTo>
                    <a:pt x="3480" y="1629"/>
                  </a:lnTo>
                  <a:lnTo>
                    <a:pt x="3612" y="1785"/>
                  </a:lnTo>
                  <a:lnTo>
                    <a:pt x="3699" y="1901"/>
                  </a:lnTo>
                  <a:lnTo>
                    <a:pt x="5142" y="1901"/>
                  </a:lnTo>
                  <a:lnTo>
                    <a:pt x="5076" y="1827"/>
                  </a:lnTo>
                  <a:lnTo>
                    <a:pt x="4968" y="1707"/>
                  </a:lnTo>
                  <a:lnTo>
                    <a:pt x="4797" y="1539"/>
                  </a:lnTo>
                  <a:lnTo>
                    <a:pt x="4617" y="1383"/>
                  </a:lnTo>
                  <a:lnTo>
                    <a:pt x="4410" y="1221"/>
                  </a:lnTo>
                  <a:lnTo>
                    <a:pt x="4185" y="1071"/>
                  </a:lnTo>
                  <a:lnTo>
                    <a:pt x="3960" y="939"/>
                  </a:lnTo>
                  <a:lnTo>
                    <a:pt x="3708" y="801"/>
                  </a:lnTo>
                  <a:lnTo>
                    <a:pt x="3492" y="702"/>
                  </a:lnTo>
                  <a:lnTo>
                    <a:pt x="3231" y="588"/>
                  </a:lnTo>
                  <a:lnTo>
                    <a:pt x="2964" y="489"/>
                  </a:lnTo>
                  <a:lnTo>
                    <a:pt x="2718" y="405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72710" name="Freeform 6"/>
            <p:cNvSpPr>
              <a:spLocks/>
            </p:cNvSpPr>
            <p:nvPr/>
          </p:nvSpPr>
          <p:spPr bwMode="white">
            <a:xfrm>
              <a:off x="0" y="1982"/>
              <a:ext cx="5760" cy="2325"/>
            </a:xfrm>
            <a:custGeom>
              <a:avLst/>
              <a:gdLst>
                <a:gd name="T0" fmla="*/ 0 w 5760"/>
                <a:gd name="T1" fmla="*/ 0 h 2325"/>
                <a:gd name="T2" fmla="*/ 0 w 5760"/>
                <a:gd name="T3" fmla="*/ 339 h 2325"/>
                <a:gd name="T4" fmla="*/ 558 w 5760"/>
                <a:gd name="T5" fmla="*/ 357 h 2325"/>
                <a:gd name="T6" fmla="*/ 807 w 5760"/>
                <a:gd name="T7" fmla="*/ 375 h 2325"/>
                <a:gd name="T8" fmla="*/ 1056 w 5760"/>
                <a:gd name="T9" fmla="*/ 399 h 2325"/>
                <a:gd name="T10" fmla="*/ 1272 w 5760"/>
                <a:gd name="T11" fmla="*/ 426 h 2325"/>
                <a:gd name="T12" fmla="*/ 1539 w 5760"/>
                <a:gd name="T13" fmla="*/ 465 h 2325"/>
                <a:gd name="T14" fmla="*/ 1791 w 5760"/>
                <a:gd name="T15" fmla="*/ 510 h 2325"/>
                <a:gd name="T16" fmla="*/ 2076 w 5760"/>
                <a:gd name="T17" fmla="*/ 570 h 2325"/>
                <a:gd name="T18" fmla="*/ 2334 w 5760"/>
                <a:gd name="T19" fmla="*/ 630 h 2325"/>
                <a:gd name="T20" fmla="*/ 2544 w 5760"/>
                <a:gd name="T21" fmla="*/ 687 h 2325"/>
                <a:gd name="T22" fmla="*/ 2775 w 5760"/>
                <a:gd name="T23" fmla="*/ 759 h 2325"/>
                <a:gd name="T24" fmla="*/ 3003 w 5760"/>
                <a:gd name="T25" fmla="*/ 837 h 2325"/>
                <a:gd name="T26" fmla="*/ 3231 w 5760"/>
                <a:gd name="T27" fmla="*/ 924 h 2325"/>
                <a:gd name="T28" fmla="*/ 3438 w 5760"/>
                <a:gd name="T29" fmla="*/ 1005 h 2325"/>
                <a:gd name="T30" fmla="*/ 3663 w 5760"/>
                <a:gd name="T31" fmla="*/ 1110 h 2325"/>
                <a:gd name="T32" fmla="*/ 3903 w 5760"/>
                <a:gd name="T33" fmla="*/ 1233 h 2325"/>
                <a:gd name="T34" fmla="*/ 4149 w 5760"/>
                <a:gd name="T35" fmla="*/ 1374 h 2325"/>
                <a:gd name="T36" fmla="*/ 4353 w 5760"/>
                <a:gd name="T37" fmla="*/ 1506 h 2325"/>
                <a:gd name="T38" fmla="*/ 4491 w 5760"/>
                <a:gd name="T39" fmla="*/ 1602 h 2325"/>
                <a:gd name="T40" fmla="*/ 4668 w 5760"/>
                <a:gd name="T41" fmla="*/ 1740 h 2325"/>
                <a:gd name="T42" fmla="*/ 4824 w 5760"/>
                <a:gd name="T43" fmla="*/ 1875 h 2325"/>
                <a:gd name="T44" fmla="*/ 4968 w 5760"/>
                <a:gd name="T45" fmla="*/ 2016 h 2325"/>
                <a:gd name="T46" fmla="*/ 5100 w 5760"/>
                <a:gd name="T47" fmla="*/ 2154 h 2325"/>
                <a:gd name="T48" fmla="*/ 5238 w 5760"/>
                <a:gd name="T49" fmla="*/ 2324 h 2325"/>
                <a:gd name="T50" fmla="*/ 5759 w 5760"/>
                <a:gd name="T51" fmla="*/ 2324 h 2325"/>
                <a:gd name="T52" fmla="*/ 5759 w 5760"/>
                <a:gd name="T53" fmla="*/ 1245 h 2325"/>
                <a:gd name="T54" fmla="*/ 5580 w 5760"/>
                <a:gd name="T55" fmla="*/ 1119 h 2325"/>
                <a:gd name="T56" fmla="*/ 5400 w 5760"/>
                <a:gd name="T57" fmla="*/ 1020 h 2325"/>
                <a:gd name="T58" fmla="*/ 5205 w 5760"/>
                <a:gd name="T59" fmla="*/ 918 h 2325"/>
                <a:gd name="T60" fmla="*/ 5031 w 5760"/>
                <a:gd name="T61" fmla="*/ 837 h 2325"/>
                <a:gd name="T62" fmla="*/ 4866 w 5760"/>
                <a:gd name="T63" fmla="*/ 771 h 2325"/>
                <a:gd name="T64" fmla="*/ 4710 w 5760"/>
                <a:gd name="T65" fmla="*/ 711 h 2325"/>
                <a:gd name="T66" fmla="*/ 4545 w 5760"/>
                <a:gd name="T67" fmla="*/ 651 h 2325"/>
                <a:gd name="T68" fmla="*/ 4386 w 5760"/>
                <a:gd name="T69" fmla="*/ 600 h 2325"/>
                <a:gd name="T70" fmla="*/ 4248 w 5760"/>
                <a:gd name="T71" fmla="*/ 552 h 2325"/>
                <a:gd name="T72" fmla="*/ 3993 w 5760"/>
                <a:gd name="T73" fmla="*/ 483 h 2325"/>
                <a:gd name="T74" fmla="*/ 3777 w 5760"/>
                <a:gd name="T75" fmla="*/ 423 h 2325"/>
                <a:gd name="T76" fmla="*/ 3564 w 5760"/>
                <a:gd name="T77" fmla="*/ 375 h 2325"/>
                <a:gd name="T78" fmla="*/ 3282 w 5760"/>
                <a:gd name="T79" fmla="*/ 312 h 2325"/>
                <a:gd name="T80" fmla="*/ 3003 w 5760"/>
                <a:gd name="T81" fmla="*/ 261 h 2325"/>
                <a:gd name="T82" fmla="*/ 2733 w 5760"/>
                <a:gd name="T83" fmla="*/ 213 h 2325"/>
                <a:gd name="T84" fmla="*/ 2451 w 5760"/>
                <a:gd name="T85" fmla="*/ 171 h 2325"/>
                <a:gd name="T86" fmla="*/ 2211 w 5760"/>
                <a:gd name="T87" fmla="*/ 138 h 2325"/>
                <a:gd name="T88" fmla="*/ 1974 w 5760"/>
                <a:gd name="T89" fmla="*/ 108 h 2325"/>
                <a:gd name="T90" fmla="*/ 1665 w 5760"/>
                <a:gd name="T91" fmla="*/ 81 h 2325"/>
                <a:gd name="T92" fmla="*/ 1437 w 5760"/>
                <a:gd name="T93" fmla="*/ 60 h 2325"/>
                <a:gd name="T94" fmla="*/ 1125 w 5760"/>
                <a:gd name="T95" fmla="*/ 36 h 2325"/>
                <a:gd name="T96" fmla="*/ 828 w 5760"/>
                <a:gd name="T97" fmla="*/ 21 h 2325"/>
                <a:gd name="T98" fmla="*/ 558 w 5760"/>
                <a:gd name="T99" fmla="*/ 12 h 2325"/>
                <a:gd name="T100" fmla="*/ 282 w 5760"/>
                <a:gd name="T101" fmla="*/ 3 h 2325"/>
                <a:gd name="T102" fmla="*/ 0 w 5760"/>
                <a:gd name="T103" fmla="*/ 0 h 2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2325">
                  <a:moveTo>
                    <a:pt x="0" y="0"/>
                  </a:moveTo>
                  <a:lnTo>
                    <a:pt x="0" y="339"/>
                  </a:lnTo>
                  <a:lnTo>
                    <a:pt x="558" y="357"/>
                  </a:lnTo>
                  <a:lnTo>
                    <a:pt x="807" y="375"/>
                  </a:lnTo>
                  <a:lnTo>
                    <a:pt x="1056" y="399"/>
                  </a:lnTo>
                  <a:lnTo>
                    <a:pt x="1272" y="426"/>
                  </a:lnTo>
                  <a:lnTo>
                    <a:pt x="1539" y="465"/>
                  </a:lnTo>
                  <a:lnTo>
                    <a:pt x="1791" y="510"/>
                  </a:lnTo>
                  <a:lnTo>
                    <a:pt x="2076" y="570"/>
                  </a:lnTo>
                  <a:lnTo>
                    <a:pt x="2334" y="630"/>
                  </a:lnTo>
                  <a:lnTo>
                    <a:pt x="2544" y="687"/>
                  </a:lnTo>
                  <a:lnTo>
                    <a:pt x="2775" y="759"/>
                  </a:lnTo>
                  <a:lnTo>
                    <a:pt x="3003" y="837"/>
                  </a:lnTo>
                  <a:lnTo>
                    <a:pt x="3231" y="924"/>
                  </a:lnTo>
                  <a:lnTo>
                    <a:pt x="3438" y="1005"/>
                  </a:lnTo>
                  <a:lnTo>
                    <a:pt x="3663" y="1110"/>
                  </a:lnTo>
                  <a:lnTo>
                    <a:pt x="3903" y="1233"/>
                  </a:lnTo>
                  <a:lnTo>
                    <a:pt x="4149" y="1374"/>
                  </a:lnTo>
                  <a:lnTo>
                    <a:pt x="4353" y="1506"/>
                  </a:lnTo>
                  <a:lnTo>
                    <a:pt x="4491" y="1602"/>
                  </a:lnTo>
                  <a:lnTo>
                    <a:pt x="4668" y="1740"/>
                  </a:lnTo>
                  <a:lnTo>
                    <a:pt x="4824" y="1875"/>
                  </a:lnTo>
                  <a:lnTo>
                    <a:pt x="4968" y="2016"/>
                  </a:lnTo>
                  <a:lnTo>
                    <a:pt x="5100" y="2154"/>
                  </a:lnTo>
                  <a:lnTo>
                    <a:pt x="5238" y="2324"/>
                  </a:lnTo>
                  <a:lnTo>
                    <a:pt x="5759" y="2324"/>
                  </a:lnTo>
                  <a:lnTo>
                    <a:pt x="5759" y="1245"/>
                  </a:lnTo>
                  <a:lnTo>
                    <a:pt x="5580" y="1119"/>
                  </a:lnTo>
                  <a:lnTo>
                    <a:pt x="5400" y="1020"/>
                  </a:lnTo>
                  <a:lnTo>
                    <a:pt x="5205" y="918"/>
                  </a:lnTo>
                  <a:lnTo>
                    <a:pt x="5031" y="837"/>
                  </a:lnTo>
                  <a:lnTo>
                    <a:pt x="4866" y="771"/>
                  </a:lnTo>
                  <a:lnTo>
                    <a:pt x="4710" y="711"/>
                  </a:lnTo>
                  <a:lnTo>
                    <a:pt x="4545" y="651"/>
                  </a:lnTo>
                  <a:lnTo>
                    <a:pt x="4386" y="600"/>
                  </a:lnTo>
                  <a:lnTo>
                    <a:pt x="4248" y="552"/>
                  </a:lnTo>
                  <a:lnTo>
                    <a:pt x="3993" y="483"/>
                  </a:lnTo>
                  <a:lnTo>
                    <a:pt x="3777" y="423"/>
                  </a:lnTo>
                  <a:lnTo>
                    <a:pt x="3564" y="375"/>
                  </a:lnTo>
                  <a:lnTo>
                    <a:pt x="3282" y="312"/>
                  </a:lnTo>
                  <a:lnTo>
                    <a:pt x="3003" y="261"/>
                  </a:lnTo>
                  <a:lnTo>
                    <a:pt x="2733" y="213"/>
                  </a:lnTo>
                  <a:lnTo>
                    <a:pt x="2451" y="171"/>
                  </a:lnTo>
                  <a:lnTo>
                    <a:pt x="2211" y="138"/>
                  </a:lnTo>
                  <a:lnTo>
                    <a:pt x="1974" y="108"/>
                  </a:lnTo>
                  <a:lnTo>
                    <a:pt x="1665" y="81"/>
                  </a:lnTo>
                  <a:lnTo>
                    <a:pt x="1437" y="60"/>
                  </a:lnTo>
                  <a:lnTo>
                    <a:pt x="1125" y="36"/>
                  </a:lnTo>
                  <a:lnTo>
                    <a:pt x="828" y="21"/>
                  </a:lnTo>
                  <a:lnTo>
                    <a:pt x="558" y="12"/>
                  </a:lnTo>
                  <a:lnTo>
                    <a:pt x="282" y="3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72711" name="Freeform 7"/>
            <p:cNvSpPr>
              <a:spLocks/>
            </p:cNvSpPr>
            <p:nvPr/>
          </p:nvSpPr>
          <p:spPr bwMode="white">
            <a:xfrm>
              <a:off x="0" y="1550"/>
              <a:ext cx="5760" cy="1573"/>
            </a:xfrm>
            <a:custGeom>
              <a:avLst/>
              <a:gdLst>
                <a:gd name="T0" fmla="*/ 0 w 5760"/>
                <a:gd name="T1" fmla="*/ 0 h 1573"/>
                <a:gd name="T2" fmla="*/ 0 w 5760"/>
                <a:gd name="T3" fmla="*/ 351 h 1573"/>
                <a:gd name="T4" fmla="*/ 282 w 5760"/>
                <a:gd name="T5" fmla="*/ 357 h 1573"/>
                <a:gd name="T6" fmla="*/ 627 w 5760"/>
                <a:gd name="T7" fmla="*/ 363 h 1573"/>
                <a:gd name="T8" fmla="*/ 960 w 5760"/>
                <a:gd name="T9" fmla="*/ 375 h 1573"/>
                <a:gd name="T10" fmla="*/ 1218 w 5760"/>
                <a:gd name="T11" fmla="*/ 393 h 1573"/>
                <a:gd name="T12" fmla="*/ 1470 w 5760"/>
                <a:gd name="T13" fmla="*/ 411 h 1573"/>
                <a:gd name="T14" fmla="*/ 1746 w 5760"/>
                <a:gd name="T15" fmla="*/ 435 h 1573"/>
                <a:gd name="T16" fmla="*/ 2022 w 5760"/>
                <a:gd name="T17" fmla="*/ 462 h 1573"/>
                <a:gd name="T18" fmla="*/ 2340 w 5760"/>
                <a:gd name="T19" fmla="*/ 504 h 1573"/>
                <a:gd name="T20" fmla="*/ 2664 w 5760"/>
                <a:gd name="T21" fmla="*/ 549 h 1573"/>
                <a:gd name="T22" fmla="*/ 2952 w 5760"/>
                <a:gd name="T23" fmla="*/ 597 h 1573"/>
                <a:gd name="T24" fmla="*/ 3225 w 5760"/>
                <a:gd name="T25" fmla="*/ 648 h 1573"/>
                <a:gd name="T26" fmla="*/ 3513 w 5760"/>
                <a:gd name="T27" fmla="*/ 708 h 1573"/>
                <a:gd name="T28" fmla="*/ 3693 w 5760"/>
                <a:gd name="T29" fmla="*/ 750 h 1573"/>
                <a:gd name="T30" fmla="*/ 3936 w 5760"/>
                <a:gd name="T31" fmla="*/ 810 h 1573"/>
                <a:gd name="T32" fmla="*/ 4095 w 5760"/>
                <a:gd name="T33" fmla="*/ 855 h 1573"/>
                <a:gd name="T34" fmla="*/ 4281 w 5760"/>
                <a:gd name="T35" fmla="*/ 909 h 1573"/>
                <a:gd name="T36" fmla="*/ 4503 w 5760"/>
                <a:gd name="T37" fmla="*/ 981 h 1573"/>
                <a:gd name="T38" fmla="*/ 4704 w 5760"/>
                <a:gd name="T39" fmla="*/ 1053 h 1573"/>
                <a:gd name="T40" fmla="*/ 4911 w 5760"/>
                <a:gd name="T41" fmla="*/ 1131 h 1573"/>
                <a:gd name="T42" fmla="*/ 5073 w 5760"/>
                <a:gd name="T43" fmla="*/ 1197 h 1573"/>
                <a:gd name="T44" fmla="*/ 5256 w 5760"/>
                <a:gd name="T45" fmla="*/ 1281 h 1573"/>
                <a:gd name="T46" fmla="*/ 5475 w 5760"/>
                <a:gd name="T47" fmla="*/ 1401 h 1573"/>
                <a:gd name="T48" fmla="*/ 5628 w 5760"/>
                <a:gd name="T49" fmla="*/ 1482 h 1573"/>
                <a:gd name="T50" fmla="*/ 5759 w 5760"/>
                <a:gd name="T51" fmla="*/ 1572 h 1573"/>
                <a:gd name="T52" fmla="*/ 5759 w 5760"/>
                <a:gd name="T53" fmla="*/ 633 h 1573"/>
                <a:gd name="T54" fmla="*/ 5493 w 5760"/>
                <a:gd name="T55" fmla="*/ 570 h 1573"/>
                <a:gd name="T56" fmla="*/ 5214 w 5760"/>
                <a:gd name="T57" fmla="*/ 501 h 1573"/>
                <a:gd name="T58" fmla="*/ 4950 w 5760"/>
                <a:gd name="T59" fmla="*/ 444 h 1573"/>
                <a:gd name="T60" fmla="*/ 4701 w 5760"/>
                <a:gd name="T61" fmla="*/ 396 h 1573"/>
                <a:gd name="T62" fmla="*/ 4425 w 5760"/>
                <a:gd name="T63" fmla="*/ 348 h 1573"/>
                <a:gd name="T64" fmla="*/ 4110 w 5760"/>
                <a:gd name="T65" fmla="*/ 294 h 1573"/>
                <a:gd name="T66" fmla="*/ 3813 w 5760"/>
                <a:gd name="T67" fmla="*/ 252 h 1573"/>
                <a:gd name="T68" fmla="*/ 3549 w 5760"/>
                <a:gd name="T69" fmla="*/ 213 h 1573"/>
                <a:gd name="T70" fmla="*/ 3261 w 5760"/>
                <a:gd name="T71" fmla="*/ 183 h 1573"/>
                <a:gd name="T72" fmla="*/ 3015 w 5760"/>
                <a:gd name="T73" fmla="*/ 153 h 1573"/>
                <a:gd name="T74" fmla="*/ 2757 w 5760"/>
                <a:gd name="T75" fmla="*/ 129 h 1573"/>
                <a:gd name="T76" fmla="*/ 2520 w 5760"/>
                <a:gd name="T77" fmla="*/ 105 h 1573"/>
                <a:gd name="T78" fmla="*/ 2301 w 5760"/>
                <a:gd name="T79" fmla="*/ 87 h 1573"/>
                <a:gd name="T80" fmla="*/ 2013 w 5760"/>
                <a:gd name="T81" fmla="*/ 66 h 1573"/>
                <a:gd name="T82" fmla="*/ 1731 w 5760"/>
                <a:gd name="T83" fmla="*/ 48 h 1573"/>
                <a:gd name="T84" fmla="*/ 1524 w 5760"/>
                <a:gd name="T85" fmla="*/ 39 h 1573"/>
                <a:gd name="T86" fmla="*/ 1260 w 5760"/>
                <a:gd name="T87" fmla="*/ 27 h 1573"/>
                <a:gd name="T88" fmla="*/ 966 w 5760"/>
                <a:gd name="T89" fmla="*/ 15 h 1573"/>
                <a:gd name="T90" fmla="*/ 714 w 5760"/>
                <a:gd name="T91" fmla="*/ 12 h 1573"/>
                <a:gd name="T92" fmla="*/ 510 w 5760"/>
                <a:gd name="T93" fmla="*/ 6 h 1573"/>
                <a:gd name="T94" fmla="*/ 243 w 5760"/>
                <a:gd name="T95" fmla="*/ 0 h 1573"/>
                <a:gd name="T96" fmla="*/ 0 w 5760"/>
                <a:gd name="T97" fmla="*/ 0 h 1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60" h="1573">
                  <a:moveTo>
                    <a:pt x="0" y="0"/>
                  </a:moveTo>
                  <a:lnTo>
                    <a:pt x="0" y="351"/>
                  </a:lnTo>
                  <a:lnTo>
                    <a:pt x="282" y="357"/>
                  </a:lnTo>
                  <a:lnTo>
                    <a:pt x="627" y="363"/>
                  </a:lnTo>
                  <a:lnTo>
                    <a:pt x="960" y="375"/>
                  </a:lnTo>
                  <a:lnTo>
                    <a:pt x="1218" y="393"/>
                  </a:lnTo>
                  <a:lnTo>
                    <a:pt x="1470" y="411"/>
                  </a:lnTo>
                  <a:lnTo>
                    <a:pt x="1746" y="435"/>
                  </a:lnTo>
                  <a:lnTo>
                    <a:pt x="2022" y="462"/>
                  </a:lnTo>
                  <a:lnTo>
                    <a:pt x="2340" y="504"/>
                  </a:lnTo>
                  <a:lnTo>
                    <a:pt x="2664" y="549"/>
                  </a:lnTo>
                  <a:lnTo>
                    <a:pt x="2952" y="597"/>
                  </a:lnTo>
                  <a:lnTo>
                    <a:pt x="3225" y="648"/>
                  </a:lnTo>
                  <a:lnTo>
                    <a:pt x="3513" y="708"/>
                  </a:lnTo>
                  <a:lnTo>
                    <a:pt x="3693" y="750"/>
                  </a:lnTo>
                  <a:lnTo>
                    <a:pt x="3936" y="810"/>
                  </a:lnTo>
                  <a:lnTo>
                    <a:pt x="4095" y="855"/>
                  </a:lnTo>
                  <a:lnTo>
                    <a:pt x="4281" y="909"/>
                  </a:lnTo>
                  <a:lnTo>
                    <a:pt x="4503" y="981"/>
                  </a:lnTo>
                  <a:lnTo>
                    <a:pt x="4704" y="1053"/>
                  </a:lnTo>
                  <a:lnTo>
                    <a:pt x="4911" y="1131"/>
                  </a:lnTo>
                  <a:lnTo>
                    <a:pt x="5073" y="1197"/>
                  </a:lnTo>
                  <a:lnTo>
                    <a:pt x="5256" y="1281"/>
                  </a:lnTo>
                  <a:lnTo>
                    <a:pt x="5475" y="1401"/>
                  </a:lnTo>
                  <a:lnTo>
                    <a:pt x="5628" y="1482"/>
                  </a:lnTo>
                  <a:lnTo>
                    <a:pt x="5759" y="1572"/>
                  </a:lnTo>
                  <a:lnTo>
                    <a:pt x="5759" y="633"/>
                  </a:lnTo>
                  <a:lnTo>
                    <a:pt x="5493" y="570"/>
                  </a:lnTo>
                  <a:lnTo>
                    <a:pt x="5214" y="501"/>
                  </a:lnTo>
                  <a:lnTo>
                    <a:pt x="4950" y="444"/>
                  </a:lnTo>
                  <a:lnTo>
                    <a:pt x="4701" y="396"/>
                  </a:lnTo>
                  <a:lnTo>
                    <a:pt x="4425" y="348"/>
                  </a:lnTo>
                  <a:lnTo>
                    <a:pt x="4110" y="294"/>
                  </a:lnTo>
                  <a:lnTo>
                    <a:pt x="3813" y="252"/>
                  </a:lnTo>
                  <a:lnTo>
                    <a:pt x="3549" y="213"/>
                  </a:lnTo>
                  <a:lnTo>
                    <a:pt x="3261" y="183"/>
                  </a:lnTo>
                  <a:lnTo>
                    <a:pt x="3015" y="153"/>
                  </a:lnTo>
                  <a:lnTo>
                    <a:pt x="2757" y="129"/>
                  </a:lnTo>
                  <a:lnTo>
                    <a:pt x="2520" y="105"/>
                  </a:lnTo>
                  <a:lnTo>
                    <a:pt x="2301" y="87"/>
                  </a:lnTo>
                  <a:lnTo>
                    <a:pt x="2013" y="66"/>
                  </a:lnTo>
                  <a:lnTo>
                    <a:pt x="1731" y="48"/>
                  </a:lnTo>
                  <a:lnTo>
                    <a:pt x="1524" y="39"/>
                  </a:lnTo>
                  <a:lnTo>
                    <a:pt x="1260" y="27"/>
                  </a:lnTo>
                  <a:lnTo>
                    <a:pt x="966" y="15"/>
                  </a:lnTo>
                  <a:lnTo>
                    <a:pt x="714" y="12"/>
                  </a:lnTo>
                  <a:lnTo>
                    <a:pt x="510" y="6"/>
                  </a:lnTo>
                  <a:lnTo>
                    <a:pt x="24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72712" name="Freeform 8"/>
            <p:cNvSpPr>
              <a:spLocks/>
            </p:cNvSpPr>
            <p:nvPr/>
          </p:nvSpPr>
          <p:spPr bwMode="white">
            <a:xfrm>
              <a:off x="0" y="1130"/>
              <a:ext cx="5760" cy="970"/>
            </a:xfrm>
            <a:custGeom>
              <a:avLst/>
              <a:gdLst>
                <a:gd name="T0" fmla="*/ 0 w 5760"/>
                <a:gd name="T1" fmla="*/ 0 h 970"/>
                <a:gd name="T2" fmla="*/ 0 w 5760"/>
                <a:gd name="T3" fmla="*/ 339 h 970"/>
                <a:gd name="T4" fmla="*/ 318 w 5760"/>
                <a:gd name="T5" fmla="*/ 342 h 970"/>
                <a:gd name="T6" fmla="*/ 591 w 5760"/>
                <a:gd name="T7" fmla="*/ 348 h 970"/>
                <a:gd name="T8" fmla="*/ 846 w 5760"/>
                <a:gd name="T9" fmla="*/ 354 h 970"/>
                <a:gd name="T10" fmla="*/ 1074 w 5760"/>
                <a:gd name="T11" fmla="*/ 360 h 970"/>
                <a:gd name="T12" fmla="*/ 1314 w 5760"/>
                <a:gd name="T13" fmla="*/ 366 h 970"/>
                <a:gd name="T14" fmla="*/ 1599 w 5760"/>
                <a:gd name="T15" fmla="*/ 381 h 970"/>
                <a:gd name="T16" fmla="*/ 1911 w 5760"/>
                <a:gd name="T17" fmla="*/ 399 h 970"/>
                <a:gd name="T18" fmla="*/ 2241 w 5760"/>
                <a:gd name="T19" fmla="*/ 420 h 970"/>
                <a:gd name="T20" fmla="*/ 2619 w 5760"/>
                <a:gd name="T21" fmla="*/ 453 h 970"/>
                <a:gd name="T22" fmla="*/ 2889 w 5760"/>
                <a:gd name="T23" fmla="*/ 477 h 970"/>
                <a:gd name="T24" fmla="*/ 3177 w 5760"/>
                <a:gd name="T25" fmla="*/ 507 h 970"/>
                <a:gd name="T26" fmla="*/ 3498 w 5760"/>
                <a:gd name="T27" fmla="*/ 543 h 970"/>
                <a:gd name="T28" fmla="*/ 3813 w 5760"/>
                <a:gd name="T29" fmla="*/ 585 h 970"/>
                <a:gd name="T30" fmla="*/ 4044 w 5760"/>
                <a:gd name="T31" fmla="*/ 618 h 970"/>
                <a:gd name="T32" fmla="*/ 4365 w 5760"/>
                <a:gd name="T33" fmla="*/ 669 h 970"/>
                <a:gd name="T34" fmla="*/ 4683 w 5760"/>
                <a:gd name="T35" fmla="*/ 726 h 970"/>
                <a:gd name="T36" fmla="*/ 4980 w 5760"/>
                <a:gd name="T37" fmla="*/ 786 h 970"/>
                <a:gd name="T38" fmla="*/ 5268 w 5760"/>
                <a:gd name="T39" fmla="*/ 846 h 970"/>
                <a:gd name="T40" fmla="*/ 5646 w 5760"/>
                <a:gd name="T41" fmla="*/ 942 h 970"/>
                <a:gd name="T42" fmla="*/ 5759 w 5760"/>
                <a:gd name="T43" fmla="*/ 969 h 970"/>
                <a:gd name="T44" fmla="*/ 5759 w 5760"/>
                <a:gd name="T45" fmla="*/ 0 h 970"/>
                <a:gd name="T46" fmla="*/ 0 w 5760"/>
                <a:gd name="T47" fmla="*/ 0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60" h="970">
                  <a:moveTo>
                    <a:pt x="0" y="0"/>
                  </a:moveTo>
                  <a:lnTo>
                    <a:pt x="0" y="339"/>
                  </a:lnTo>
                  <a:lnTo>
                    <a:pt x="318" y="342"/>
                  </a:lnTo>
                  <a:lnTo>
                    <a:pt x="591" y="348"/>
                  </a:lnTo>
                  <a:lnTo>
                    <a:pt x="846" y="354"/>
                  </a:lnTo>
                  <a:lnTo>
                    <a:pt x="1074" y="360"/>
                  </a:lnTo>
                  <a:lnTo>
                    <a:pt x="1314" y="366"/>
                  </a:lnTo>
                  <a:lnTo>
                    <a:pt x="1599" y="381"/>
                  </a:lnTo>
                  <a:lnTo>
                    <a:pt x="1911" y="399"/>
                  </a:lnTo>
                  <a:lnTo>
                    <a:pt x="2241" y="420"/>
                  </a:lnTo>
                  <a:lnTo>
                    <a:pt x="2619" y="453"/>
                  </a:lnTo>
                  <a:lnTo>
                    <a:pt x="2889" y="477"/>
                  </a:lnTo>
                  <a:lnTo>
                    <a:pt x="3177" y="507"/>
                  </a:lnTo>
                  <a:lnTo>
                    <a:pt x="3498" y="543"/>
                  </a:lnTo>
                  <a:lnTo>
                    <a:pt x="3813" y="585"/>
                  </a:lnTo>
                  <a:lnTo>
                    <a:pt x="4044" y="618"/>
                  </a:lnTo>
                  <a:lnTo>
                    <a:pt x="4365" y="669"/>
                  </a:lnTo>
                  <a:lnTo>
                    <a:pt x="4683" y="726"/>
                  </a:lnTo>
                  <a:lnTo>
                    <a:pt x="4980" y="786"/>
                  </a:lnTo>
                  <a:lnTo>
                    <a:pt x="5268" y="846"/>
                  </a:lnTo>
                  <a:lnTo>
                    <a:pt x="5646" y="942"/>
                  </a:lnTo>
                  <a:lnTo>
                    <a:pt x="5759" y="969"/>
                  </a:lnTo>
                  <a:lnTo>
                    <a:pt x="5759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72713" name="Freeform 9"/>
            <p:cNvSpPr>
              <a:spLocks/>
            </p:cNvSpPr>
            <p:nvPr/>
          </p:nvSpPr>
          <p:spPr bwMode="white">
            <a:xfrm>
              <a:off x="0" y="-13"/>
              <a:ext cx="5760" cy="1060"/>
            </a:xfrm>
            <a:custGeom>
              <a:avLst/>
              <a:gdLst>
                <a:gd name="T0" fmla="*/ 0 w 5760"/>
                <a:gd name="T1" fmla="*/ 753 h 1060"/>
                <a:gd name="T2" fmla="*/ 0 w 5760"/>
                <a:gd name="T3" fmla="*/ 1059 h 1060"/>
                <a:gd name="T4" fmla="*/ 5759 w 5760"/>
                <a:gd name="T5" fmla="*/ 1059 h 1060"/>
                <a:gd name="T6" fmla="*/ 5759 w 5760"/>
                <a:gd name="T7" fmla="*/ 0 h 1060"/>
                <a:gd name="T8" fmla="*/ 5430 w 5760"/>
                <a:gd name="T9" fmla="*/ 0 h 1060"/>
                <a:gd name="T10" fmla="*/ 5298 w 5760"/>
                <a:gd name="T11" fmla="*/ 84 h 1060"/>
                <a:gd name="T12" fmla="*/ 5136 w 5760"/>
                <a:gd name="T13" fmla="*/ 159 h 1060"/>
                <a:gd name="T14" fmla="*/ 4968 w 5760"/>
                <a:gd name="T15" fmla="*/ 222 h 1060"/>
                <a:gd name="T16" fmla="*/ 4812 w 5760"/>
                <a:gd name="T17" fmla="*/ 267 h 1060"/>
                <a:gd name="T18" fmla="*/ 4626 w 5760"/>
                <a:gd name="T19" fmla="*/ 324 h 1060"/>
                <a:gd name="T20" fmla="*/ 4440 w 5760"/>
                <a:gd name="T21" fmla="*/ 366 h 1060"/>
                <a:gd name="T22" fmla="*/ 4230 w 5760"/>
                <a:gd name="T23" fmla="*/ 414 h 1060"/>
                <a:gd name="T24" fmla="*/ 3939 w 5760"/>
                <a:gd name="T25" fmla="*/ 468 h 1060"/>
                <a:gd name="T26" fmla="*/ 3711 w 5760"/>
                <a:gd name="T27" fmla="*/ 504 h 1060"/>
                <a:gd name="T28" fmla="*/ 3441 w 5760"/>
                <a:gd name="T29" fmla="*/ 543 h 1060"/>
                <a:gd name="T30" fmla="*/ 3189 w 5760"/>
                <a:gd name="T31" fmla="*/ 579 h 1060"/>
                <a:gd name="T32" fmla="*/ 2925 w 5760"/>
                <a:gd name="T33" fmla="*/ 606 h 1060"/>
                <a:gd name="T34" fmla="*/ 2679 w 5760"/>
                <a:gd name="T35" fmla="*/ 633 h 1060"/>
                <a:gd name="T36" fmla="*/ 2418 w 5760"/>
                <a:gd name="T37" fmla="*/ 654 h 1060"/>
                <a:gd name="T38" fmla="*/ 2142 w 5760"/>
                <a:gd name="T39" fmla="*/ 675 h 1060"/>
                <a:gd name="T40" fmla="*/ 1896 w 5760"/>
                <a:gd name="T41" fmla="*/ 693 h 1060"/>
                <a:gd name="T42" fmla="*/ 1647 w 5760"/>
                <a:gd name="T43" fmla="*/ 708 h 1060"/>
                <a:gd name="T44" fmla="*/ 1404 w 5760"/>
                <a:gd name="T45" fmla="*/ 720 h 1060"/>
                <a:gd name="T46" fmla="*/ 1170 w 5760"/>
                <a:gd name="T47" fmla="*/ 732 h 1060"/>
                <a:gd name="T48" fmla="*/ 906 w 5760"/>
                <a:gd name="T49" fmla="*/ 738 h 1060"/>
                <a:gd name="T50" fmla="*/ 534 w 5760"/>
                <a:gd name="T51" fmla="*/ 747 h 1060"/>
                <a:gd name="T52" fmla="*/ 201 w 5760"/>
                <a:gd name="T53" fmla="*/ 753 h 1060"/>
                <a:gd name="T54" fmla="*/ 0 w 5760"/>
                <a:gd name="T55" fmla="*/ 753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60" h="1060">
                  <a:moveTo>
                    <a:pt x="0" y="753"/>
                  </a:moveTo>
                  <a:lnTo>
                    <a:pt x="0" y="1059"/>
                  </a:lnTo>
                  <a:lnTo>
                    <a:pt x="5759" y="1059"/>
                  </a:lnTo>
                  <a:lnTo>
                    <a:pt x="5759" y="0"/>
                  </a:lnTo>
                  <a:lnTo>
                    <a:pt x="5430" y="0"/>
                  </a:lnTo>
                  <a:lnTo>
                    <a:pt x="5298" y="84"/>
                  </a:lnTo>
                  <a:lnTo>
                    <a:pt x="5136" y="159"/>
                  </a:lnTo>
                  <a:lnTo>
                    <a:pt x="4968" y="222"/>
                  </a:lnTo>
                  <a:lnTo>
                    <a:pt x="4812" y="267"/>
                  </a:lnTo>
                  <a:lnTo>
                    <a:pt x="4626" y="324"/>
                  </a:lnTo>
                  <a:lnTo>
                    <a:pt x="4440" y="366"/>
                  </a:lnTo>
                  <a:lnTo>
                    <a:pt x="4230" y="414"/>
                  </a:lnTo>
                  <a:lnTo>
                    <a:pt x="3939" y="468"/>
                  </a:lnTo>
                  <a:lnTo>
                    <a:pt x="3711" y="504"/>
                  </a:lnTo>
                  <a:lnTo>
                    <a:pt x="3441" y="543"/>
                  </a:lnTo>
                  <a:lnTo>
                    <a:pt x="3189" y="579"/>
                  </a:lnTo>
                  <a:lnTo>
                    <a:pt x="2925" y="606"/>
                  </a:lnTo>
                  <a:lnTo>
                    <a:pt x="2679" y="633"/>
                  </a:lnTo>
                  <a:lnTo>
                    <a:pt x="2418" y="654"/>
                  </a:lnTo>
                  <a:lnTo>
                    <a:pt x="2142" y="675"/>
                  </a:lnTo>
                  <a:lnTo>
                    <a:pt x="1896" y="693"/>
                  </a:lnTo>
                  <a:lnTo>
                    <a:pt x="1647" y="708"/>
                  </a:lnTo>
                  <a:lnTo>
                    <a:pt x="1404" y="720"/>
                  </a:lnTo>
                  <a:lnTo>
                    <a:pt x="1170" y="732"/>
                  </a:lnTo>
                  <a:lnTo>
                    <a:pt x="906" y="738"/>
                  </a:lnTo>
                  <a:lnTo>
                    <a:pt x="534" y="747"/>
                  </a:lnTo>
                  <a:lnTo>
                    <a:pt x="201" y="753"/>
                  </a:lnTo>
                  <a:lnTo>
                    <a:pt x="0" y="753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72714" name="Freeform 10"/>
            <p:cNvSpPr>
              <a:spLocks/>
            </p:cNvSpPr>
            <p:nvPr/>
          </p:nvSpPr>
          <p:spPr bwMode="white">
            <a:xfrm>
              <a:off x="0" y="-13"/>
              <a:ext cx="5284" cy="673"/>
            </a:xfrm>
            <a:custGeom>
              <a:avLst/>
              <a:gdLst>
                <a:gd name="T0" fmla="*/ 0 w 5284"/>
                <a:gd name="T1" fmla="*/ 366 h 673"/>
                <a:gd name="T2" fmla="*/ 0 w 5284"/>
                <a:gd name="T3" fmla="*/ 672 h 673"/>
                <a:gd name="T4" fmla="*/ 303 w 5284"/>
                <a:gd name="T5" fmla="*/ 672 h 673"/>
                <a:gd name="T6" fmla="*/ 723 w 5284"/>
                <a:gd name="T7" fmla="*/ 663 h 673"/>
                <a:gd name="T8" fmla="*/ 1020 w 5284"/>
                <a:gd name="T9" fmla="*/ 654 h 673"/>
                <a:gd name="T10" fmla="*/ 1302 w 5284"/>
                <a:gd name="T11" fmla="*/ 642 h 673"/>
                <a:gd name="T12" fmla="*/ 1554 w 5284"/>
                <a:gd name="T13" fmla="*/ 630 h 673"/>
                <a:gd name="T14" fmla="*/ 1779 w 5284"/>
                <a:gd name="T15" fmla="*/ 615 h 673"/>
                <a:gd name="T16" fmla="*/ 1962 w 5284"/>
                <a:gd name="T17" fmla="*/ 606 h 673"/>
                <a:gd name="T18" fmla="*/ 2193 w 5284"/>
                <a:gd name="T19" fmla="*/ 588 h 673"/>
                <a:gd name="T20" fmla="*/ 2448 w 5284"/>
                <a:gd name="T21" fmla="*/ 570 h 673"/>
                <a:gd name="T22" fmla="*/ 2700 w 5284"/>
                <a:gd name="T23" fmla="*/ 546 h 673"/>
                <a:gd name="T24" fmla="*/ 2904 w 5284"/>
                <a:gd name="T25" fmla="*/ 528 h 673"/>
                <a:gd name="T26" fmla="*/ 3138 w 5284"/>
                <a:gd name="T27" fmla="*/ 498 h 673"/>
                <a:gd name="T28" fmla="*/ 3324 w 5284"/>
                <a:gd name="T29" fmla="*/ 474 h 673"/>
                <a:gd name="T30" fmla="*/ 3534 w 5284"/>
                <a:gd name="T31" fmla="*/ 447 h 673"/>
                <a:gd name="T32" fmla="*/ 3735 w 5284"/>
                <a:gd name="T33" fmla="*/ 420 h 673"/>
                <a:gd name="T34" fmla="*/ 3933 w 5284"/>
                <a:gd name="T35" fmla="*/ 384 h 673"/>
                <a:gd name="T36" fmla="*/ 4116 w 5284"/>
                <a:gd name="T37" fmla="*/ 351 h 673"/>
                <a:gd name="T38" fmla="*/ 4266 w 5284"/>
                <a:gd name="T39" fmla="*/ 318 h 673"/>
                <a:gd name="T40" fmla="*/ 4446 w 5284"/>
                <a:gd name="T41" fmla="*/ 279 h 673"/>
                <a:gd name="T42" fmla="*/ 4620 w 5284"/>
                <a:gd name="T43" fmla="*/ 237 h 673"/>
                <a:gd name="T44" fmla="*/ 4779 w 5284"/>
                <a:gd name="T45" fmla="*/ 192 h 673"/>
                <a:gd name="T46" fmla="*/ 4920 w 5284"/>
                <a:gd name="T47" fmla="*/ 147 h 673"/>
                <a:gd name="T48" fmla="*/ 5085 w 5284"/>
                <a:gd name="T49" fmla="*/ 90 h 673"/>
                <a:gd name="T50" fmla="*/ 5193 w 5284"/>
                <a:gd name="T51" fmla="*/ 42 h 673"/>
                <a:gd name="T52" fmla="*/ 5283 w 5284"/>
                <a:gd name="T53" fmla="*/ 0 h 673"/>
                <a:gd name="T54" fmla="*/ 3201 w 5284"/>
                <a:gd name="T55" fmla="*/ 0 h 673"/>
                <a:gd name="T56" fmla="*/ 2982 w 5284"/>
                <a:gd name="T57" fmla="*/ 57 h 673"/>
                <a:gd name="T58" fmla="*/ 2775 w 5284"/>
                <a:gd name="T59" fmla="*/ 108 h 673"/>
                <a:gd name="T60" fmla="*/ 2562 w 5284"/>
                <a:gd name="T61" fmla="*/ 150 h 673"/>
                <a:gd name="T62" fmla="*/ 2397 w 5284"/>
                <a:gd name="T63" fmla="*/ 183 h 673"/>
                <a:gd name="T64" fmla="*/ 2205 w 5284"/>
                <a:gd name="T65" fmla="*/ 213 h 673"/>
                <a:gd name="T66" fmla="*/ 2001 w 5284"/>
                <a:gd name="T67" fmla="*/ 243 h 673"/>
                <a:gd name="T68" fmla="*/ 1776 w 5284"/>
                <a:gd name="T69" fmla="*/ 273 h 673"/>
                <a:gd name="T70" fmla="*/ 1536 w 5284"/>
                <a:gd name="T71" fmla="*/ 297 h 673"/>
                <a:gd name="T72" fmla="*/ 1344 w 5284"/>
                <a:gd name="T73" fmla="*/ 312 h 673"/>
                <a:gd name="T74" fmla="*/ 1134 w 5284"/>
                <a:gd name="T75" fmla="*/ 330 h 673"/>
                <a:gd name="T76" fmla="*/ 921 w 5284"/>
                <a:gd name="T77" fmla="*/ 342 h 673"/>
                <a:gd name="T78" fmla="*/ 696 w 5284"/>
                <a:gd name="T79" fmla="*/ 354 h 673"/>
                <a:gd name="T80" fmla="*/ 501 w 5284"/>
                <a:gd name="T81" fmla="*/ 360 h 673"/>
                <a:gd name="T82" fmla="*/ 279 w 5284"/>
                <a:gd name="T83" fmla="*/ 366 h 673"/>
                <a:gd name="T84" fmla="*/ 99 w 5284"/>
                <a:gd name="T85" fmla="*/ 369 h 673"/>
                <a:gd name="T86" fmla="*/ 0 w 5284"/>
                <a:gd name="T87" fmla="*/ 366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284" h="673">
                  <a:moveTo>
                    <a:pt x="0" y="366"/>
                  </a:moveTo>
                  <a:lnTo>
                    <a:pt x="0" y="672"/>
                  </a:lnTo>
                  <a:lnTo>
                    <a:pt x="303" y="672"/>
                  </a:lnTo>
                  <a:lnTo>
                    <a:pt x="723" y="663"/>
                  </a:lnTo>
                  <a:lnTo>
                    <a:pt x="1020" y="654"/>
                  </a:lnTo>
                  <a:lnTo>
                    <a:pt x="1302" y="642"/>
                  </a:lnTo>
                  <a:lnTo>
                    <a:pt x="1554" y="630"/>
                  </a:lnTo>
                  <a:lnTo>
                    <a:pt x="1779" y="615"/>
                  </a:lnTo>
                  <a:lnTo>
                    <a:pt x="1962" y="606"/>
                  </a:lnTo>
                  <a:lnTo>
                    <a:pt x="2193" y="588"/>
                  </a:lnTo>
                  <a:lnTo>
                    <a:pt x="2448" y="570"/>
                  </a:lnTo>
                  <a:lnTo>
                    <a:pt x="2700" y="546"/>
                  </a:lnTo>
                  <a:lnTo>
                    <a:pt x="2904" y="528"/>
                  </a:lnTo>
                  <a:lnTo>
                    <a:pt x="3138" y="498"/>
                  </a:lnTo>
                  <a:lnTo>
                    <a:pt x="3324" y="474"/>
                  </a:lnTo>
                  <a:lnTo>
                    <a:pt x="3534" y="447"/>
                  </a:lnTo>
                  <a:lnTo>
                    <a:pt x="3735" y="420"/>
                  </a:lnTo>
                  <a:lnTo>
                    <a:pt x="3933" y="384"/>
                  </a:lnTo>
                  <a:lnTo>
                    <a:pt x="4116" y="351"/>
                  </a:lnTo>
                  <a:lnTo>
                    <a:pt x="4266" y="318"/>
                  </a:lnTo>
                  <a:lnTo>
                    <a:pt x="4446" y="279"/>
                  </a:lnTo>
                  <a:lnTo>
                    <a:pt x="4620" y="237"/>
                  </a:lnTo>
                  <a:lnTo>
                    <a:pt x="4779" y="192"/>
                  </a:lnTo>
                  <a:lnTo>
                    <a:pt x="4920" y="147"/>
                  </a:lnTo>
                  <a:lnTo>
                    <a:pt x="5085" y="90"/>
                  </a:lnTo>
                  <a:lnTo>
                    <a:pt x="5193" y="42"/>
                  </a:lnTo>
                  <a:lnTo>
                    <a:pt x="5283" y="0"/>
                  </a:lnTo>
                  <a:lnTo>
                    <a:pt x="3201" y="0"/>
                  </a:lnTo>
                  <a:lnTo>
                    <a:pt x="2982" y="57"/>
                  </a:lnTo>
                  <a:lnTo>
                    <a:pt x="2775" y="108"/>
                  </a:lnTo>
                  <a:lnTo>
                    <a:pt x="2562" y="150"/>
                  </a:lnTo>
                  <a:lnTo>
                    <a:pt x="2397" y="183"/>
                  </a:lnTo>
                  <a:lnTo>
                    <a:pt x="2205" y="213"/>
                  </a:lnTo>
                  <a:lnTo>
                    <a:pt x="2001" y="243"/>
                  </a:lnTo>
                  <a:lnTo>
                    <a:pt x="1776" y="273"/>
                  </a:lnTo>
                  <a:lnTo>
                    <a:pt x="1536" y="297"/>
                  </a:lnTo>
                  <a:lnTo>
                    <a:pt x="1344" y="312"/>
                  </a:lnTo>
                  <a:lnTo>
                    <a:pt x="1134" y="330"/>
                  </a:lnTo>
                  <a:lnTo>
                    <a:pt x="921" y="342"/>
                  </a:lnTo>
                  <a:lnTo>
                    <a:pt x="696" y="354"/>
                  </a:lnTo>
                  <a:lnTo>
                    <a:pt x="501" y="360"/>
                  </a:lnTo>
                  <a:lnTo>
                    <a:pt x="279" y="366"/>
                  </a:lnTo>
                  <a:lnTo>
                    <a:pt x="99" y="369"/>
                  </a:lnTo>
                  <a:lnTo>
                    <a:pt x="0" y="366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72715" name="Freeform 11"/>
            <p:cNvSpPr>
              <a:spLocks/>
            </p:cNvSpPr>
            <p:nvPr/>
          </p:nvSpPr>
          <p:spPr bwMode="white">
            <a:xfrm>
              <a:off x="0" y="-13"/>
              <a:ext cx="2884" cy="286"/>
            </a:xfrm>
            <a:custGeom>
              <a:avLst/>
              <a:gdLst>
                <a:gd name="T0" fmla="*/ 0 w 2884"/>
                <a:gd name="T1" fmla="*/ 0 h 286"/>
                <a:gd name="T2" fmla="*/ 0 w 2884"/>
                <a:gd name="T3" fmla="*/ 285 h 286"/>
                <a:gd name="T4" fmla="*/ 192 w 2884"/>
                <a:gd name="T5" fmla="*/ 285 h 286"/>
                <a:gd name="T6" fmla="*/ 384 w 2884"/>
                <a:gd name="T7" fmla="*/ 282 h 286"/>
                <a:gd name="T8" fmla="*/ 579 w 2884"/>
                <a:gd name="T9" fmla="*/ 276 h 286"/>
                <a:gd name="T10" fmla="*/ 789 w 2884"/>
                <a:gd name="T11" fmla="*/ 267 h 286"/>
                <a:gd name="T12" fmla="*/ 999 w 2884"/>
                <a:gd name="T13" fmla="*/ 258 h 286"/>
                <a:gd name="T14" fmla="*/ 1161 w 2884"/>
                <a:gd name="T15" fmla="*/ 246 h 286"/>
                <a:gd name="T16" fmla="*/ 1302 w 2884"/>
                <a:gd name="T17" fmla="*/ 234 h 286"/>
                <a:gd name="T18" fmla="*/ 1458 w 2884"/>
                <a:gd name="T19" fmla="*/ 222 h 286"/>
                <a:gd name="T20" fmla="*/ 1665 w 2884"/>
                <a:gd name="T21" fmla="*/ 201 h 286"/>
                <a:gd name="T22" fmla="*/ 1992 w 2884"/>
                <a:gd name="T23" fmla="*/ 159 h 286"/>
                <a:gd name="T24" fmla="*/ 2301 w 2884"/>
                <a:gd name="T25" fmla="*/ 117 h 286"/>
                <a:gd name="T26" fmla="*/ 2604 w 2884"/>
                <a:gd name="T27" fmla="*/ 60 h 286"/>
                <a:gd name="T28" fmla="*/ 2883 w 2884"/>
                <a:gd name="T29" fmla="*/ 0 h 286"/>
                <a:gd name="T30" fmla="*/ 0 w 2884"/>
                <a:gd name="T31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84" h="286">
                  <a:moveTo>
                    <a:pt x="0" y="0"/>
                  </a:moveTo>
                  <a:lnTo>
                    <a:pt x="0" y="285"/>
                  </a:lnTo>
                  <a:lnTo>
                    <a:pt x="192" y="285"/>
                  </a:lnTo>
                  <a:lnTo>
                    <a:pt x="384" y="282"/>
                  </a:lnTo>
                  <a:lnTo>
                    <a:pt x="579" y="276"/>
                  </a:lnTo>
                  <a:lnTo>
                    <a:pt x="789" y="267"/>
                  </a:lnTo>
                  <a:lnTo>
                    <a:pt x="999" y="258"/>
                  </a:lnTo>
                  <a:lnTo>
                    <a:pt x="1161" y="246"/>
                  </a:lnTo>
                  <a:lnTo>
                    <a:pt x="1302" y="234"/>
                  </a:lnTo>
                  <a:lnTo>
                    <a:pt x="1458" y="222"/>
                  </a:lnTo>
                  <a:lnTo>
                    <a:pt x="1665" y="201"/>
                  </a:lnTo>
                  <a:lnTo>
                    <a:pt x="1992" y="159"/>
                  </a:lnTo>
                  <a:lnTo>
                    <a:pt x="2301" y="117"/>
                  </a:lnTo>
                  <a:lnTo>
                    <a:pt x="2604" y="60"/>
                  </a:lnTo>
                  <a:lnTo>
                    <a:pt x="288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72716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20574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72717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72718" name="Rectangle 1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eaLnBrk="1" hangingPunct="1"/>
            <a:endParaRPr lang="en-US" altLang="en-US" smtClean="0">
              <a:solidFill>
                <a:srgbClr val="FFFFFF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7271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eaLnBrk="1" hangingPunct="1"/>
            <a:endParaRPr lang="en-US" altLang="en-US" smtClean="0">
              <a:solidFill>
                <a:srgbClr val="FFFFFF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7272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 sz="1400"/>
            </a:lvl1pPr>
          </a:lstStyle>
          <a:p>
            <a:pPr defTabSz="914400" eaLnBrk="1" hangingPunct="1"/>
            <a:fld id="{579D53D6-82CC-4086-B584-DA0582432CF2}" type="slidenum"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defTabSz="914400" eaLnBrk="1" hangingPunct="1"/>
              <a:t>‹#›</a:t>
            </a:fld>
            <a:endParaRPr lang="en-US" altLang="en-US" smtClean="0">
              <a:solidFill>
                <a:srgbClr val="FFFFFF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244597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eaLnBrk="1" hangingPunct="1"/>
            <a:fld id="{3F1F0AE9-BBDE-4953-963E-68E8E8217F54}" type="slidenum"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defTabSz="914400" eaLnBrk="1" hangingPunct="1"/>
              <a:t>‹#›</a:t>
            </a:fld>
            <a:r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val="38536368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eaLnBrk="1" hangingPunct="1"/>
            <a:fld id="{207AC4D2-3AC8-4DC0-87DA-2A4BBAB9D223}" type="slidenum"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defTabSz="914400" eaLnBrk="1" hangingPunct="1"/>
              <a:t>‹#›</a:t>
            </a:fld>
            <a:r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val="24334460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524000"/>
            <a:ext cx="5892800" cy="47244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9200" y="1524000"/>
            <a:ext cx="5892800" cy="47244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eaLnBrk="1" hangingPunct="1"/>
            <a:fld id="{379CA150-6580-418B-B694-A8B0409A4DA9}" type="slidenum"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defTabSz="914400" eaLnBrk="1" hangingPunct="1"/>
              <a:t>‹#›</a:t>
            </a:fld>
            <a:r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val="7798270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eaLnBrk="1" hangingPunct="1"/>
            <a:fld id="{095794C5-E29D-4F2A-AA09-3E045D086519}" type="slidenum"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defTabSz="914400" eaLnBrk="1" hangingPunct="1"/>
              <a:t>‹#›</a:t>
            </a:fld>
            <a:r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val="12445050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eaLnBrk="1" hangingPunct="1"/>
            <a:fld id="{C86F8DBD-6D8F-4FA1-95F3-C7BB6F7F94EB}" type="slidenum"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defTabSz="914400" eaLnBrk="1" hangingPunct="1"/>
              <a:t>‹#›</a:t>
            </a:fld>
            <a:r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val="32692938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eaLnBrk="1" hangingPunct="1"/>
            <a:fld id="{52F5D227-D294-4858-89C8-C5FDB1CF0868}" type="slidenum"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defTabSz="914400" eaLnBrk="1" hangingPunct="1"/>
              <a:t>‹#›</a:t>
            </a:fld>
            <a:r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val="28191129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eaLnBrk="1" hangingPunct="1"/>
            <a:fld id="{1ED60709-4FA9-4531-95D0-608A1BFC4828}" type="slidenum"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defTabSz="914400" eaLnBrk="1" hangingPunct="1"/>
              <a:t>‹#›</a:t>
            </a:fld>
            <a:r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val="4693704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eaLnBrk="1" hangingPunct="1"/>
            <a:fld id="{213C4F44-4D30-4842-8551-EB7518621483}" type="slidenum"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defTabSz="914400" eaLnBrk="1" hangingPunct="1"/>
              <a:t>‹#›</a:t>
            </a:fld>
            <a:r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val="15580712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eaLnBrk="1" hangingPunct="1"/>
            <a:fld id="{B724C24D-44A2-4059-B3D8-1FE529BF0A27}" type="slidenum"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defTabSz="914400" eaLnBrk="1" hangingPunct="1"/>
              <a:t>‹#›</a:t>
            </a:fld>
            <a:r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val="3255377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94800" y="533400"/>
            <a:ext cx="29972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533400"/>
            <a:ext cx="8788400" cy="57150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eaLnBrk="1" hangingPunct="1"/>
            <a:fld id="{F097AE38-616C-4933-82E6-AF975CCD3E96}" type="slidenum"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defTabSz="914400" eaLnBrk="1" hangingPunct="1"/>
              <a:t>‹#›</a:t>
            </a:fld>
            <a:r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val="562054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100000">
              <a:srgbClr val="3B3B3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35000" y="406400"/>
            <a:ext cx="10922000" cy="77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35000" y="2133600"/>
            <a:ext cx="10922000" cy="42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55769" y="6502185"/>
            <a:ext cx="274114" cy="27186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>
                <a:latin typeface="Graphik"/>
                <a:sym typeface="Graphik"/>
              </a:rPr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>
              <a:latin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33624821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  <p:sldLayoutId id="2147483988" r:id="rId13"/>
    <p:sldLayoutId id="2147483989" r:id="rId14"/>
    <p:sldLayoutId id="2147483990" r:id="rId15"/>
  </p:sldLayoutIdLst>
  <p:transition spd="med"/>
  <p:txStyles>
    <p:titleStyle>
      <a:lvl1pPr marL="0" marR="0" indent="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1pPr>
      <a:lvl2pPr marL="0" marR="0" indent="22860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2pPr>
      <a:lvl3pPr marL="0" marR="0" indent="45720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3pPr>
      <a:lvl4pPr marL="0" marR="0" indent="68580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4pPr>
      <a:lvl5pPr marL="0" marR="0" indent="91440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5pPr>
      <a:lvl6pPr marL="0" marR="0" indent="114300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6pPr>
      <a:lvl7pPr marL="0" marR="0" indent="137160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7pPr>
      <a:lvl8pPr marL="0" marR="0" indent="160020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8pPr>
      <a:lvl9pPr marL="0" marR="0" indent="1828800" algn="ctr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126" baseline="0">
          <a:gradFill flip="none" rotWithShape="1">
            <a:gsLst>
              <a:gs pos="0">
                <a:srgbClr val="FFFFFF"/>
              </a:gs>
              <a:gs pos="100000">
                <a:srgbClr val="929292"/>
              </a:gs>
            </a:gsLst>
            <a:lin ang="5400000" scaled="0"/>
          </a:gradFill>
          <a:uFillTx/>
          <a:latin typeface="+mn-lt"/>
          <a:ea typeface="+mn-ea"/>
          <a:cs typeface="+mn-cs"/>
          <a:sym typeface="Graphik Semibold"/>
        </a:defRPr>
      </a:lvl9pPr>
    </p:titleStyle>
    <p:bodyStyle>
      <a:lvl1pPr marL="2794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1pPr>
      <a:lvl2pPr marL="5588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2pPr>
      <a:lvl3pPr marL="8382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3pPr>
      <a:lvl4pPr marL="11176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4pPr>
      <a:lvl5pPr marL="13970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5pPr>
      <a:lvl6pPr marL="16764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6pPr>
      <a:lvl7pPr marL="19558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7pPr>
      <a:lvl8pPr marL="22352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8pPr>
      <a:lvl9pPr marL="2514600" marR="0" indent="-279400" algn="l" defTabSz="12192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2286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4572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6858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9144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11430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13716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16002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18288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2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871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1693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524000"/>
            <a:ext cx="119888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/>
            <a:r>
              <a:rPr lang="en-US" altLang="en-US" smtClean="0"/>
              <a:t>Click to edit Master text styles</a:t>
            </a:r>
          </a:p>
        </p:txBody>
      </p:sp>
      <p:sp>
        <p:nvSpPr>
          <p:cNvPr id="71696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71200" y="0"/>
            <a:ext cx="132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2400"/>
            </a:lvl1pPr>
          </a:lstStyle>
          <a:p>
            <a:pPr defTabSz="914400" eaLnBrk="1" hangingPunct="1"/>
            <a:fld id="{EF709A3C-DF0E-46DE-B052-F11D32FA120A}" type="slidenum"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defTabSz="914400" eaLnBrk="1" hangingPunct="1"/>
              <a:t>‹#›</a:t>
            </a:fld>
            <a:r>
              <a:rPr lang="en-US" altLang="en-US" smtClean="0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/3</a:t>
            </a:r>
          </a:p>
        </p:txBody>
      </p:sp>
      <p:sp>
        <p:nvSpPr>
          <p:cNvPr id="71697" name="Text Box 17"/>
          <p:cNvSpPr txBox="1">
            <a:spLocks noChangeArrowheads="1"/>
          </p:cNvSpPr>
          <p:nvPr userDrawn="1"/>
        </p:nvSpPr>
        <p:spPr bwMode="auto">
          <a:xfrm>
            <a:off x="101600" y="-1588"/>
            <a:ext cx="2235200" cy="45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中國龍中粗圓" pitchFamily="49" charset="-120"/>
                <a:cs typeface="+mn-cs"/>
              </a:rPr>
              <a:t>和</a:t>
            </a:r>
            <a:r>
              <a:rPr kumimoji="0" lang="zh-TW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t> </a:t>
            </a:r>
            <a:r>
              <a:rPr kumimoji="0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t>096</a:t>
            </a:r>
          </a:p>
        </p:txBody>
      </p:sp>
      <p:sp>
        <p:nvSpPr>
          <p:cNvPr id="71698" name="Text Box 18"/>
          <p:cNvSpPr txBox="1">
            <a:spLocks noChangeArrowheads="1"/>
          </p:cNvSpPr>
          <p:nvPr userDrawn="1"/>
        </p:nvSpPr>
        <p:spPr bwMode="auto">
          <a:xfrm>
            <a:off x="7112000" y="6376989"/>
            <a:ext cx="5080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600" b="0" i="0" u="none" strike="noStrike" kern="1200" cap="none" spc="0" normalizeH="0" baseline="0" noProof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Times New Roman" panose="02020603050405020304" pitchFamily="18" charset="0"/>
                <a:ea typeface="中國龍中粗圓" pitchFamily="49" charset="-120"/>
                <a:cs typeface="+mn-cs"/>
              </a:rPr>
              <a:t> </a:t>
            </a:r>
            <a:r>
              <a:rPr kumimoji="1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因你愛的大能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600" b="0" i="0" u="none" strike="noStrike" kern="1200" cap="none" spc="0" normalizeH="0" baseline="0" noProof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Times New Roman" panose="02020603050405020304" pitchFamily="18" charset="0"/>
                <a:ea typeface="中國龍中粗圓" pitchFamily="49" charset="-120"/>
                <a:cs typeface="+mn-cs"/>
              </a:rPr>
              <a:t>Power Of Your Love</a:t>
            </a:r>
          </a:p>
        </p:txBody>
      </p:sp>
      <p:sp>
        <p:nvSpPr>
          <p:cNvPr id="71699" name="Text Box 19"/>
          <p:cNvSpPr txBox="1">
            <a:spLocks noChangeArrowheads="1"/>
          </p:cNvSpPr>
          <p:nvPr userDrawn="1"/>
        </p:nvSpPr>
        <p:spPr bwMode="auto">
          <a:xfrm>
            <a:off x="5065184" y="6521450"/>
            <a:ext cx="147187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600" b="0" i="0" u="none" strike="noStrike" kern="1200" cap="none" spc="0" normalizeH="0" baseline="0" noProof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Times New Roman" panose="02020603050405020304" pitchFamily="18" charset="0"/>
                <a:ea typeface="中國龍中粗圓" pitchFamily="49" charset="-120"/>
                <a:cs typeface="+mn-cs"/>
              </a:rPr>
              <a:t>CCLI#1642193</a:t>
            </a:r>
            <a:endParaRPr kumimoji="1" lang="en-US" altLang="en-US" sz="1600" b="0" i="0" u="none" strike="noStrike" kern="1200" cap="none" spc="0" normalizeH="0" baseline="0" noProof="0" smtClean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Times New Roman" panose="02020603050405020304" pitchFamily="18" charset="0"/>
              <a:ea typeface="中國龍中粗圓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740591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22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更深經歷神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更深經歷神</a:t>
            </a:r>
          </a:p>
        </p:txBody>
      </p:sp>
      <p:sp>
        <p:nvSpPr>
          <p:cNvPr id="152" name="Jocelyn Huang 黃薰儀 08/27/2023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55000" lnSpcReduction="20000"/>
          </a:bodyPr>
          <a:lstStyle>
            <a:lvl1pPr defTabSz="775969">
              <a:defRPr sz="3290"/>
            </a:lvl1pPr>
          </a:lstStyle>
          <a:p>
            <a:r>
              <a:t>Jocelyn Huang 黃薰儀 08/27/2023</a:t>
            </a:r>
          </a:p>
        </p:txBody>
      </p:sp>
      <p:sp>
        <p:nvSpPr>
          <p:cNvPr id="153" name="如何聆聽、運行在神的心意中？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如何聆聽、運行在神的心意中？</a:t>
            </a:r>
          </a:p>
        </p:txBody>
      </p:sp>
    </p:spTree>
    <p:extLst>
      <p:ext uri="{BB962C8B-B14F-4D97-AF65-F5344CB8AC3E}">
        <p14:creationId xmlns:p14="http://schemas.microsoft.com/office/powerpoint/2010/main" val="28868232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降低噪音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algn="l" defTabSz="808990">
              <a:defRPr sz="8232" spc="-246">
                <a:gradFill flip="none" rotWithShape="1">
                  <a:gsLst>
                    <a:gs pos="0">
                      <a:schemeClr val="accent1">
                        <a:lumOff val="13575"/>
                      </a:schemeClr>
                    </a:gs>
                    <a:gs pos="100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t>降低噪音</a:t>
            </a:r>
          </a:p>
        </p:txBody>
      </p:sp>
      <p:sp>
        <p:nvSpPr>
          <p:cNvPr id="156" name="Noise Cancelling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>
            <a:lvl1pPr algn="l">
              <a:defRPr b="1">
                <a:gradFill flip="none" rotWithShape="1">
                  <a:gsLst>
                    <a:gs pos="0">
                      <a:schemeClr val="accent1">
                        <a:lumOff val="13575"/>
                      </a:schemeClr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Noise Cancelling</a:t>
            </a:r>
          </a:p>
        </p:txBody>
      </p:sp>
      <p:sp>
        <p:nvSpPr>
          <p:cNvPr id="157" name="被動性降低噪音 Passive cancelling…"/>
          <p:cNvSpPr txBox="1">
            <a:spLocks noGrp="1"/>
          </p:cNvSpPr>
          <p:nvPr>
            <p:ph type="body" idx="1"/>
          </p:nvPr>
        </p:nvSpPr>
        <p:spPr>
          <a:xfrm>
            <a:off x="635000" y="2135684"/>
            <a:ext cx="10922001" cy="4216401"/>
          </a:xfrm>
          <a:prstGeom prst="rect">
            <a:avLst/>
          </a:prstGeom>
        </p:spPr>
        <p:txBody>
          <a:bodyPr/>
          <a:lstStyle/>
          <a:p>
            <a:pPr>
              <a:defRPr sz="5000" b="1"/>
            </a:pPr>
            <a:r>
              <a:t>被動性降低噪音 Passive cancelling</a:t>
            </a:r>
          </a:p>
          <a:p>
            <a:pPr>
              <a:defRPr sz="5000" b="1"/>
            </a:pPr>
            <a:r>
              <a:t>積極性消弭噪音 Active cancelling</a:t>
            </a:r>
          </a:p>
        </p:txBody>
      </p:sp>
      <p:pic>
        <p:nvPicPr>
          <p:cNvPr id="158" name="Unknown.jpeg" descr="Unknown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32436" y="2288978"/>
            <a:ext cx="3423200" cy="2995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Noise-Cancellation-Explained.png" descr="Noise-Cancellation-Explained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0741" y="3286389"/>
            <a:ext cx="5923816" cy="324399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8602597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頻率啟動"/>
          <p:cNvSpPr txBox="1">
            <a:spLocks noGrp="1"/>
          </p:cNvSpPr>
          <p:nvPr>
            <p:ph type="title"/>
          </p:nvPr>
        </p:nvSpPr>
        <p:spPr>
          <a:xfrm>
            <a:off x="635000" y="396387"/>
            <a:ext cx="10922000" cy="77871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808990">
              <a:defRPr sz="8232" spc="-246">
                <a:gradFill flip="none" rotWithShape="1">
                  <a:gsLst>
                    <a:gs pos="0">
                      <a:srgbClr val="00F900"/>
                    </a:gs>
                    <a:gs pos="100000">
                      <a:srgbClr val="FFFB00"/>
                    </a:gs>
                  </a:gsLst>
                  <a:lin ang="5400000" scaled="0"/>
                </a:gradFill>
              </a:defRPr>
            </a:lvl1pPr>
          </a:lstStyle>
          <a:p>
            <a:r>
              <a:t>頻率啟動</a:t>
            </a:r>
          </a:p>
        </p:txBody>
      </p:sp>
      <p:sp>
        <p:nvSpPr>
          <p:cNvPr id="162" name="Frequency is the KEY."/>
          <p:cNvSpPr txBox="1">
            <a:spLocks noGrp="1"/>
          </p:cNvSpPr>
          <p:nvPr>
            <p:ph type="body" idx="21"/>
          </p:nvPr>
        </p:nvSpPr>
        <p:spPr>
          <a:xfrm>
            <a:off x="635000" y="1066661"/>
            <a:ext cx="10922000" cy="508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>
            <a:lvl1pPr algn="l">
              <a:defRPr>
                <a:solidFill>
                  <a:srgbClr val="00F900"/>
                </a:solidFill>
              </a:defRPr>
            </a:lvl1pPr>
          </a:lstStyle>
          <a:p>
            <a:r>
              <a:t>Frequency is the KEY.</a:t>
            </a:r>
          </a:p>
        </p:txBody>
      </p:sp>
      <p:sp>
        <p:nvSpPr>
          <p:cNvPr id="163" name="What you hear, what you see, makes a deposit in your being.…"/>
          <p:cNvSpPr txBox="1">
            <a:spLocks noGrp="1"/>
          </p:cNvSpPr>
          <p:nvPr>
            <p:ph type="body" idx="1"/>
          </p:nvPr>
        </p:nvSpPr>
        <p:spPr>
          <a:xfrm>
            <a:off x="980083" y="2155970"/>
            <a:ext cx="10231835" cy="4446403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>
              <a:defRPr sz="5000" b="1"/>
            </a:pPr>
            <a:r>
              <a:t>What you hear, what you see, makes a deposit in your being.</a:t>
            </a:r>
          </a:p>
          <a:p>
            <a:pPr>
              <a:defRPr sz="5000" b="1"/>
            </a:pPr>
            <a:r>
              <a:t>What you bring in the house takes some space in it. </a:t>
            </a:r>
          </a:p>
          <a:p>
            <a:pPr>
              <a:defRPr sz="5000" b="1"/>
            </a:pPr>
            <a:r>
              <a:t>豈不知你們的身子就是聖靈的殿麼？（哥林多前書 6:19a）</a:t>
            </a:r>
          </a:p>
          <a:p>
            <a:pPr>
              <a:defRPr sz="5000" b="1"/>
            </a:pPr>
            <a:r>
              <a:t>Maintain the clarity. Maintain </a:t>
            </a:r>
            <a:r>
              <a:rPr>
                <a:solidFill>
                  <a:srgbClr val="00F900"/>
                </a:solidFill>
              </a:rPr>
              <a:t>the flow</a:t>
            </a:r>
            <a:r>
              <a:t>.</a:t>
            </a:r>
          </a:p>
          <a:p>
            <a:pPr>
              <a:defRPr sz="5000" b="1"/>
            </a:pPr>
            <a:r>
              <a:t>你要保守你心，勝過保守一切。因為一生的果效、是由</a:t>
            </a:r>
            <a:r>
              <a:rPr>
                <a:solidFill>
                  <a:srgbClr val="00F900"/>
                </a:solidFill>
              </a:rPr>
              <a:t>心</a:t>
            </a:r>
            <a:r>
              <a:t>發出。（箴言4:23）</a:t>
            </a:r>
          </a:p>
          <a:p>
            <a:pPr>
              <a:defRPr sz="5000" b="1"/>
            </a:pPr>
            <a:r>
              <a:t>善人從他心裡所存的善，就發出善來；惡人從他心裡所存的惡，就發出惡來。因為</a:t>
            </a:r>
            <a:r>
              <a:rPr>
                <a:solidFill>
                  <a:srgbClr val="00F900"/>
                </a:solidFill>
              </a:rPr>
              <a:t>心裡所充滿的，口裡就說出來。</a:t>
            </a:r>
            <a:r>
              <a:t>（路加福音6:45）</a:t>
            </a:r>
          </a:p>
        </p:txBody>
      </p:sp>
      <p:pic>
        <p:nvPicPr>
          <p:cNvPr id="164" name="images.jpeg" descr="images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23641" y="420767"/>
            <a:ext cx="2405071" cy="12025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Unknown.jpeg" descr="Unknown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54814" y="410382"/>
            <a:ext cx="2242067" cy="1679386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Text"/>
          <p:cNvSpPr txBox="1"/>
          <p:nvPr/>
        </p:nvSpPr>
        <p:spPr>
          <a:xfrm>
            <a:off x="2115047" y="1021222"/>
            <a:ext cx="51361" cy="143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defTabSz="177800" eaLnBrk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600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78961290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信上加信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algn="l" defTabSz="808990">
              <a:defRPr sz="8232" spc="-246">
                <a:gradFill flip="none" rotWithShape="1">
                  <a:gsLst>
                    <a:gs pos="0">
                      <a:srgbClr val="00F900"/>
                    </a:gs>
                    <a:gs pos="100000">
                      <a:srgbClr val="D4FB79"/>
                    </a:gs>
                  </a:gsLst>
                  <a:lin ang="5400000" scaled="0"/>
                </a:gradFill>
              </a:defRPr>
            </a:lvl1pPr>
          </a:lstStyle>
          <a:p>
            <a:r>
              <a:t>信上加信</a:t>
            </a:r>
          </a:p>
        </p:txBody>
      </p:sp>
      <p:sp>
        <p:nvSpPr>
          <p:cNvPr id="169" name="Increase &amp; Reinforcement of Faith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>
            <a:lvl1pPr algn="l">
              <a:defRPr>
                <a:solidFill>
                  <a:srgbClr val="8EFA00"/>
                </a:solidFill>
              </a:defRPr>
            </a:lvl1pPr>
          </a:lstStyle>
          <a:p>
            <a:r>
              <a:t>Increase &amp; Reinforcement of Faith</a:t>
            </a:r>
          </a:p>
        </p:txBody>
      </p:sp>
      <p:sp>
        <p:nvSpPr>
          <p:cNvPr id="170" name="可見信道是從聽道來的，聽道是從基督的話來的。（羅馬書10:17）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240284" indent="-240284" defTabSz="1048512">
              <a:spcBef>
                <a:spcPts val="1000"/>
              </a:spcBef>
              <a:defRPr sz="4300" b="1"/>
            </a:pPr>
            <a:r>
              <a:t>可見</a:t>
            </a:r>
            <a:r>
              <a:rPr>
                <a:solidFill>
                  <a:srgbClr val="00F900"/>
                </a:solidFill>
              </a:rPr>
              <a:t>信道</a:t>
            </a:r>
            <a:r>
              <a:t>是從</a:t>
            </a:r>
            <a:r>
              <a:rPr>
                <a:solidFill>
                  <a:srgbClr val="00F900"/>
                </a:solidFill>
              </a:rPr>
              <a:t>聽道</a:t>
            </a:r>
            <a:r>
              <a:t>來的，聽道是從</a:t>
            </a:r>
            <a:r>
              <a:rPr>
                <a:solidFill>
                  <a:srgbClr val="00F900"/>
                </a:solidFill>
              </a:rPr>
              <a:t>基督的話</a:t>
            </a:r>
            <a:r>
              <a:t>來的。（羅馬書10:17）</a:t>
            </a:r>
          </a:p>
          <a:p>
            <a:pPr marL="240284" indent="-240284" defTabSz="1048512">
              <a:spcBef>
                <a:spcPts val="1000"/>
              </a:spcBef>
              <a:defRPr sz="4300" b="1"/>
            </a:pPr>
            <a:r>
              <a:rPr>
                <a:solidFill>
                  <a:srgbClr val="00F900"/>
                </a:solidFill>
              </a:rPr>
              <a:t>Faith</a:t>
            </a:r>
            <a:r>
              <a:t> comes by </a:t>
            </a:r>
            <a:r>
              <a:rPr>
                <a:solidFill>
                  <a:srgbClr val="00F900"/>
                </a:solidFill>
              </a:rPr>
              <a:t>hearing</a:t>
            </a:r>
            <a:r>
              <a:t>; hearing comes by </a:t>
            </a:r>
            <a:r>
              <a:rPr>
                <a:solidFill>
                  <a:srgbClr val="00F900"/>
                </a:solidFill>
              </a:rPr>
              <a:t>the Word of God</a:t>
            </a:r>
            <a:r>
              <a:t>.</a:t>
            </a:r>
          </a:p>
          <a:p>
            <a:pPr marL="240284" indent="-240284" defTabSz="1048512">
              <a:spcBef>
                <a:spcPts val="1000"/>
              </a:spcBef>
              <a:defRPr sz="4300" b="1"/>
            </a:pPr>
            <a:r>
              <a:t>這義是</a:t>
            </a:r>
            <a:r>
              <a:rPr>
                <a:solidFill>
                  <a:srgbClr val="00F900"/>
                </a:solidFill>
              </a:rPr>
              <a:t>本於信、以致於信</a:t>
            </a:r>
            <a:r>
              <a:t>．如經上所記、『義人必因信得生。 』（羅馬書1:17b）</a:t>
            </a:r>
          </a:p>
          <a:p>
            <a:pPr marL="240284" indent="-240284" defTabSz="1048512">
              <a:spcBef>
                <a:spcPts val="1000"/>
              </a:spcBef>
              <a:defRPr sz="4300" b="1"/>
            </a:pPr>
            <a:r>
              <a:t>For in it the righteousness of God is revealed</a:t>
            </a:r>
            <a:r>
              <a:rPr>
                <a:solidFill>
                  <a:srgbClr val="00F900"/>
                </a:solidFill>
              </a:rPr>
              <a:t> from faith to faith</a:t>
            </a:r>
            <a:r>
              <a:t>; as it is written, “The just shall live by faith.”</a:t>
            </a:r>
          </a:p>
          <a:p>
            <a:pPr marL="0" indent="0" algn="ctr" defTabSz="1048512">
              <a:spcBef>
                <a:spcPts val="1000"/>
              </a:spcBef>
              <a:buClrTx/>
              <a:buSzTx/>
              <a:buNone/>
              <a:defRPr sz="4128" b="1"/>
            </a:pPr>
            <a:endParaRPr/>
          </a:p>
          <a:p>
            <a:pPr marL="0" indent="0" algn="ctr" defTabSz="1048512">
              <a:spcBef>
                <a:spcPts val="1000"/>
              </a:spcBef>
              <a:buClrTx/>
              <a:buSzTx/>
              <a:buNone/>
              <a:defRPr sz="4128" b="1"/>
            </a:pPr>
            <a:r>
              <a:t>Faith</a:t>
            </a:r>
          </a:p>
          <a:p>
            <a:pPr marL="0" indent="0" algn="ctr" defTabSz="1048512">
              <a:spcBef>
                <a:spcPts val="1000"/>
              </a:spcBef>
              <a:buClrTx/>
              <a:buSzTx/>
              <a:buNone/>
              <a:defRPr sz="4128" b="1"/>
            </a:pPr>
            <a:r>
              <a:t>Hearing</a:t>
            </a:r>
          </a:p>
          <a:p>
            <a:pPr marL="0" indent="0" algn="ctr" defTabSz="1048512">
              <a:spcBef>
                <a:spcPts val="1000"/>
              </a:spcBef>
              <a:buClrTx/>
              <a:buSzTx/>
              <a:buNone/>
              <a:defRPr sz="4128" b="1"/>
            </a:pPr>
            <a:r>
              <a:t>Word of God</a:t>
            </a:r>
          </a:p>
        </p:txBody>
      </p:sp>
    </p:spTree>
    <p:extLst>
      <p:ext uri="{BB962C8B-B14F-4D97-AF65-F5344CB8AC3E}">
        <p14:creationId xmlns:p14="http://schemas.microsoft.com/office/powerpoint/2010/main" val="344978147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在地如在天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algn="l" defTabSz="808990">
              <a:defRPr sz="8232" spc="-246">
                <a:gradFill flip="none" rotWithShape="1">
                  <a:gsLst>
                    <a:gs pos="0">
                      <a:srgbClr val="73FCD6"/>
                    </a:gs>
                    <a:gs pos="100000">
                      <a:srgbClr val="00FDFF"/>
                    </a:gs>
                  </a:gsLst>
                  <a:lin ang="5400000" scaled="0"/>
                </a:gradFill>
              </a:defRPr>
            </a:lvl1pPr>
          </a:lstStyle>
          <a:p>
            <a:r>
              <a:t>在地如在天</a:t>
            </a:r>
          </a:p>
        </p:txBody>
      </p:sp>
      <p:sp>
        <p:nvSpPr>
          <p:cNvPr id="173" name="An Upside Down World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>
            <a:lvl1pPr algn="l">
              <a:defRPr>
                <a:solidFill>
                  <a:srgbClr val="73FDFF"/>
                </a:solidFill>
              </a:defRPr>
            </a:lvl1pPr>
          </a:lstStyle>
          <a:p>
            <a:r>
              <a:t>An Upside Down World</a:t>
            </a:r>
          </a:p>
        </p:txBody>
      </p:sp>
      <p:sp>
        <p:nvSpPr>
          <p:cNvPr id="174" name="聊「天」？願你的國降臨。願你的旨意行在地上，如同行在天上。（馬太福音6:10）…"/>
          <p:cNvSpPr txBox="1">
            <a:spLocks noGrp="1"/>
          </p:cNvSpPr>
          <p:nvPr>
            <p:ph type="body" idx="1"/>
          </p:nvPr>
        </p:nvSpPr>
        <p:spPr>
          <a:xfrm>
            <a:off x="635000" y="2653655"/>
            <a:ext cx="10922001" cy="3739001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268224" indent="-268224" defTabSz="1170432">
              <a:spcBef>
                <a:spcPts val="1150"/>
              </a:spcBef>
              <a:defRPr sz="4608"/>
            </a:pPr>
            <a:r>
              <a:t>聊「天」？願你的國降臨。</a:t>
            </a:r>
            <a:r>
              <a:rPr b="1">
                <a:solidFill>
                  <a:srgbClr val="00FDFF"/>
                </a:solidFill>
              </a:rPr>
              <a:t>願你的旨意行在地上，如同行在天上。</a:t>
            </a:r>
            <a:r>
              <a:t>（馬太福音6:10）</a:t>
            </a:r>
          </a:p>
          <a:p>
            <a:pPr marL="268224" indent="-268224" defTabSz="1170432">
              <a:spcBef>
                <a:spcPts val="1150"/>
              </a:spcBef>
              <a:defRPr sz="4608"/>
            </a:pPr>
            <a:r>
              <a:t>Go to Heaven vs. Get Heaven to us 你們要</a:t>
            </a:r>
            <a:r>
              <a:rPr b="1">
                <a:solidFill>
                  <a:srgbClr val="00FDFF"/>
                </a:solidFill>
              </a:rPr>
              <a:t>思念上面的事</a:t>
            </a:r>
            <a:r>
              <a:t>，不要思念地上的事。（哥羅西書3:2）</a:t>
            </a:r>
          </a:p>
          <a:p>
            <a:pPr marL="268224" indent="-268224" defTabSz="1170432">
              <a:spcBef>
                <a:spcPts val="1150"/>
              </a:spcBef>
              <a:defRPr sz="4608"/>
            </a:pPr>
            <a:r>
              <a:t>弟兄們、我還有未盡的話—凡是</a:t>
            </a:r>
            <a:r>
              <a:rPr b="1">
                <a:solidFill>
                  <a:srgbClr val="00FDFF"/>
                </a:solidFill>
              </a:rPr>
              <a:t>真實的、可敬的、公義的、清潔的、可愛的、有美名的，若有甚麼德行、若有甚麼稱讚</a:t>
            </a:r>
            <a:r>
              <a:t>，這些事你們都要思念。（腓立比書4:8）</a:t>
            </a:r>
          </a:p>
          <a:p>
            <a:pPr marL="268224" indent="-268224" defTabSz="1170432">
              <a:spcBef>
                <a:spcPts val="1150"/>
              </a:spcBef>
              <a:defRPr sz="4608"/>
            </a:pPr>
            <a:r>
              <a:t>我要一生向耶和華唱詩，我還活的時候，要向我　神歌頌。願他以</a:t>
            </a:r>
            <a:r>
              <a:rPr b="1">
                <a:solidFill>
                  <a:srgbClr val="00FDFF"/>
                </a:solidFill>
              </a:rPr>
              <a:t>我的默念</a:t>
            </a:r>
            <a:r>
              <a:t>為甘甜，我要因耶和華歡喜。（詩篇104:33-34）（大衛的詩）</a:t>
            </a:r>
          </a:p>
        </p:txBody>
      </p:sp>
      <p:pic>
        <p:nvPicPr>
          <p:cNvPr id="175" name="1594224421859.jpeg" descr="159422442185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23054" y="346693"/>
            <a:ext cx="3947432" cy="222087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6809862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A Penn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accent4"/>
                    </a:gs>
                    <a:gs pos="100000">
                      <a:srgbClr val="929292"/>
                    </a:gs>
                  </a:gsLst>
                  <a:lin ang="5400000" scaled="0"/>
                </a:gradFill>
              </a:defRPr>
            </a:lvl1pPr>
          </a:lstStyle>
          <a:p>
            <a:r>
              <a:t>A Penny</a:t>
            </a:r>
          </a:p>
        </p:txBody>
      </p:sp>
      <p:sp>
        <p:nvSpPr>
          <p:cNvPr id="178" name="一枚銅板的實驗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62500" lnSpcReduction="20000"/>
          </a:bodyPr>
          <a:lstStyle>
            <a:lvl1pPr defTabSz="784225">
              <a:defRPr sz="5130"/>
            </a:lvl1pPr>
          </a:lstStyle>
          <a:p>
            <a:r>
              <a:t>一枚銅板的實驗</a:t>
            </a:r>
          </a:p>
        </p:txBody>
      </p:sp>
      <p:sp>
        <p:nvSpPr>
          <p:cNvPr id="179" name="Slide bullet text"/>
          <p:cNvSpPr txBox="1">
            <a:spLocks noGrp="1"/>
          </p:cNvSpPr>
          <p:nvPr>
            <p:ph type="body" idx="1"/>
          </p:nvPr>
        </p:nvSpPr>
        <p:spPr>
          <a:xfrm>
            <a:off x="-12013440" y="4476655"/>
            <a:ext cx="10922001" cy="4216401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9300"/>
                </a:solidFill>
              </a:defRPr>
            </a:pPr>
            <a:endParaRPr/>
          </a:p>
        </p:txBody>
      </p:sp>
      <p:pic>
        <p:nvPicPr>
          <p:cNvPr id="180" name="Unknown.jpeg" descr="Unknown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29213" y="2388144"/>
            <a:ext cx="2733575" cy="273357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6166742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神的眼光"/>
          <p:cNvSpPr txBox="1">
            <a:spLocks noGrp="1"/>
          </p:cNvSpPr>
          <p:nvPr>
            <p:ph type="title"/>
          </p:nvPr>
        </p:nvSpPr>
        <p:spPr>
          <a:xfrm>
            <a:off x="635000" y="396387"/>
            <a:ext cx="10922000" cy="77871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808990">
              <a:defRPr sz="8232" spc="-246">
                <a:gradFill flip="none" rotWithShape="1">
                  <a:gsLst>
                    <a:gs pos="0">
                      <a:schemeClr val="accent6">
                        <a:satOff val="15236"/>
                        <a:lumOff val="17673"/>
                      </a:schemeClr>
                    </a:gs>
                    <a:gs pos="100000">
                      <a:schemeClr val="accent4">
                        <a:hueOff val="475731"/>
                        <a:satOff val="-4338"/>
                        <a:lumOff val="10182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r>
              <a:t>神的眼光</a:t>
            </a:r>
          </a:p>
        </p:txBody>
      </p:sp>
      <p:sp>
        <p:nvSpPr>
          <p:cNvPr id="183" name="God’s Perspective"/>
          <p:cNvSpPr txBox="1">
            <a:spLocks noGrp="1"/>
          </p:cNvSpPr>
          <p:nvPr>
            <p:ph type="body" idx="21"/>
          </p:nvPr>
        </p:nvSpPr>
        <p:spPr>
          <a:xfrm>
            <a:off x="635000" y="1066661"/>
            <a:ext cx="10922000" cy="508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>
            <a:lvl1pPr algn="l">
              <a:defRPr>
                <a:solidFill>
                  <a:srgbClr val="FFD479"/>
                </a:solidFill>
              </a:defRPr>
            </a:lvl1pPr>
          </a:lstStyle>
          <a:p>
            <a:r>
              <a:t>God’s Perspective</a:t>
            </a:r>
          </a:p>
        </p:txBody>
      </p:sp>
      <p:sp>
        <p:nvSpPr>
          <p:cNvPr id="184" name="不要效法這個世界，只要心意更新而變化，叫你們察驗何為 神的善良、純全可喜悅的旨意。（羅馬書12:2）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不要效法這個世界，只要</a:t>
            </a:r>
            <a:r>
              <a:rPr b="1">
                <a:solidFill>
                  <a:srgbClr val="FFD479"/>
                </a:solidFill>
              </a:rPr>
              <a:t>心意更新而變化</a:t>
            </a:r>
            <a:r>
              <a:t>，叫你們察驗何為　神的善良、純全可喜悅的旨意。（羅馬書12:2）</a:t>
            </a:r>
          </a:p>
          <a:p>
            <a:r>
              <a:t>“Most Christians repent enough to get forgiven, but not enough to see the Kingdom. </a:t>
            </a:r>
            <a:r>
              <a:rPr b="1">
                <a:solidFill>
                  <a:srgbClr val="FFD479"/>
                </a:solidFill>
              </a:rPr>
              <a:t>Repentance is the shift in perspective. It’s seeing through God’s eyes from His perspective. Renewed mind is continuous repentance.</a:t>
            </a:r>
            <a:r>
              <a:t>” ~Rev. Bill Johnson</a:t>
            </a:r>
          </a:p>
        </p:txBody>
      </p:sp>
      <p:pic>
        <p:nvPicPr>
          <p:cNvPr id="185" name="images.jpeg" descr="images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80085" y="410544"/>
            <a:ext cx="3228025" cy="16140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1373546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敬拜的生命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algn="l" defTabSz="808990">
              <a:defRPr sz="8232" spc="-246">
                <a:gradFill flip="none" rotWithShape="1">
                  <a:gsLst>
                    <a:gs pos="0">
                      <a:srgbClr val="00FDFF"/>
                    </a:gs>
                    <a:gs pos="100000">
                      <a:srgbClr val="FF40FF"/>
                    </a:gs>
                  </a:gsLst>
                  <a:lin ang="5400000" scaled="0"/>
                </a:gradFill>
              </a:defRPr>
            </a:lvl1pPr>
          </a:lstStyle>
          <a:p>
            <a:r>
              <a:t>敬拜的生命</a:t>
            </a:r>
          </a:p>
        </p:txBody>
      </p:sp>
      <p:sp>
        <p:nvSpPr>
          <p:cNvPr id="188" name="A Life of Worship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>
            <a:lvl1pPr algn="l">
              <a:defRPr>
                <a:solidFill>
                  <a:srgbClr val="FF40FF"/>
                </a:solidFill>
              </a:defRPr>
            </a:lvl1pPr>
          </a:lstStyle>
          <a:p>
            <a:r>
              <a:t>A Life of Worship</a:t>
            </a:r>
          </a:p>
        </p:txBody>
      </p:sp>
      <p:sp>
        <p:nvSpPr>
          <p:cNvPr id="189" name="What you focus on grows. What you honor, you draw near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you focus on grows. What you honor, you draw near. </a:t>
            </a:r>
          </a:p>
          <a:p>
            <a:r>
              <a:t>我的眼睛</a:t>
            </a:r>
            <a:r>
              <a:rPr b="1">
                <a:solidFill>
                  <a:srgbClr val="FF40FF"/>
                </a:solidFill>
              </a:rPr>
              <a:t>不停止注視</a:t>
            </a:r>
            <a:r>
              <a:t>著你！（帶我飛，聖靈！）</a:t>
            </a:r>
          </a:p>
          <a:p>
            <a:r>
              <a:rPr b="1">
                <a:solidFill>
                  <a:srgbClr val="FF40FF"/>
                </a:solidFill>
              </a:rPr>
              <a:t>我將耶和華常擺在我面前</a:t>
            </a:r>
            <a:r>
              <a:t>，因他在我右邊，我便不至搖動。（詩篇16：8）</a:t>
            </a:r>
          </a:p>
        </p:txBody>
      </p:sp>
      <p:pic>
        <p:nvPicPr>
          <p:cNvPr id="190" name="images.jpeg" descr="images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80085" y="410544"/>
            <a:ext cx="3228025" cy="16140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4839652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聊「天」— 生命見證的分享"/>
          <p:cNvSpPr txBox="1">
            <a:spLocks noGrp="1"/>
          </p:cNvSpPr>
          <p:nvPr>
            <p:ph type="title"/>
          </p:nvPr>
        </p:nvSpPr>
        <p:spPr>
          <a:xfrm>
            <a:off x="635000" y="396387"/>
            <a:ext cx="10922000" cy="77871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775969">
              <a:defRPr sz="7896" spc="-236">
                <a:gradFill flip="none" rotWithShape="1">
                  <a:gsLst>
                    <a:gs pos="0">
                      <a:srgbClr val="FFFFFF"/>
                    </a:gs>
                    <a:gs pos="100000">
                      <a:srgbClr val="FF2600"/>
                    </a:gs>
                  </a:gsLst>
                  <a:lin ang="5400000" scaled="0"/>
                </a:gradFill>
              </a:defRPr>
            </a:lvl1pPr>
          </a:lstStyle>
          <a:p>
            <a:r>
              <a:t>聊「天」— 生命見證的分享</a:t>
            </a:r>
          </a:p>
        </p:txBody>
      </p:sp>
      <p:sp>
        <p:nvSpPr>
          <p:cNvPr id="193" name="Testimonie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>
            <a:lvl1pPr algn="l">
              <a:defRPr>
                <a:solidFill>
                  <a:srgbClr val="FF2600"/>
                </a:solidFill>
              </a:defRPr>
            </a:lvl1pPr>
          </a:lstStyle>
          <a:p>
            <a:r>
              <a:t>Testimonies</a:t>
            </a:r>
          </a:p>
        </p:txBody>
      </p:sp>
      <p:sp>
        <p:nvSpPr>
          <p:cNvPr id="194" name="弟兄勝過他，是因羔羊的血，和自己所見證的道。（啓示錄12:11 a）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弟兄勝過他，是因羔羊的血，和自己所</a:t>
            </a:r>
            <a:r>
              <a:rPr b="1">
                <a:solidFill>
                  <a:srgbClr val="FF2600"/>
                </a:solidFill>
              </a:rPr>
              <a:t>見證的道</a:t>
            </a:r>
            <a:r>
              <a:t>。（啓示錄12:11 a）</a:t>
            </a:r>
          </a:p>
          <a:p>
            <a:r>
              <a:t>太初有道，道與　神同在，</a:t>
            </a:r>
            <a:r>
              <a:rPr b="1">
                <a:solidFill>
                  <a:srgbClr val="FF2600"/>
                </a:solidFill>
              </a:rPr>
              <a:t>道就是　神</a:t>
            </a:r>
            <a:r>
              <a:t>。（約翰福音1:1）</a:t>
            </a:r>
          </a:p>
          <a:p>
            <a:r>
              <a:t>有人靠車，有人靠馬，但我們要提到</a:t>
            </a:r>
            <a:r>
              <a:rPr b="1">
                <a:solidFill>
                  <a:srgbClr val="FF2600"/>
                </a:solidFill>
              </a:rPr>
              <a:t>耶和華我們　神的名</a:t>
            </a:r>
            <a:r>
              <a:t>。（詩篇20:7）</a:t>
            </a:r>
          </a:p>
        </p:txBody>
      </p:sp>
    </p:spTree>
    <p:extLst>
      <p:ext uri="{BB962C8B-B14F-4D97-AF65-F5344CB8AC3E}">
        <p14:creationId xmlns:p14="http://schemas.microsoft.com/office/powerpoint/2010/main" val="251036368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神的名及各樣屬性 （1/3）"/>
          <p:cNvSpPr txBox="1">
            <a:spLocks noGrp="1"/>
          </p:cNvSpPr>
          <p:nvPr>
            <p:ph type="title"/>
          </p:nvPr>
        </p:nvSpPr>
        <p:spPr>
          <a:xfrm>
            <a:off x="635000" y="396387"/>
            <a:ext cx="10922000" cy="77871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775969">
              <a:defRPr sz="7896" spc="-236">
                <a:gradFill flip="none" rotWithShape="1">
                  <a:gsLst>
                    <a:gs pos="0">
                      <a:srgbClr val="9437FF"/>
                    </a:gs>
                    <a:gs pos="100000">
                      <a:srgbClr val="FFFFFF"/>
                    </a:gs>
                  </a:gsLst>
                  <a:lin ang="5373058" scaled="0"/>
                </a:gradFill>
              </a:defRPr>
            </a:lvl1pPr>
          </a:lstStyle>
          <a:p>
            <a:r>
              <a:t>神的名及各樣屬性 （1/3）</a:t>
            </a:r>
          </a:p>
        </p:txBody>
      </p:sp>
      <p:sp>
        <p:nvSpPr>
          <p:cNvPr id="197" name="Names of God"/>
          <p:cNvSpPr txBox="1">
            <a:spLocks noGrp="1"/>
          </p:cNvSpPr>
          <p:nvPr>
            <p:ph type="body" idx="21"/>
          </p:nvPr>
        </p:nvSpPr>
        <p:spPr>
          <a:xfrm>
            <a:off x="635000" y="1066661"/>
            <a:ext cx="10922000" cy="508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>
            <a:lvl1pPr algn="l">
              <a:defRPr>
                <a:solidFill>
                  <a:srgbClr val="D783FF"/>
                </a:solidFill>
              </a:defRPr>
            </a:lvl1pPr>
          </a:lstStyle>
          <a:p>
            <a:r>
              <a:t>Names of God</a:t>
            </a:r>
          </a:p>
        </p:txBody>
      </p:sp>
      <p:sp>
        <p:nvSpPr>
          <p:cNvPr id="198" name="耶和華Jehovah— 自有永有的 I AM THAT I AM（創世紀3:14）神對摩西說，我是自有永有的，又說，你要對以色列人這樣說，那自有的打發我到你們這裡來。…"/>
          <p:cNvSpPr txBox="1">
            <a:spLocks noGrp="1"/>
          </p:cNvSpPr>
          <p:nvPr>
            <p:ph type="body" idx="1"/>
          </p:nvPr>
        </p:nvSpPr>
        <p:spPr>
          <a:xfrm>
            <a:off x="635000" y="2042233"/>
            <a:ext cx="10922001" cy="4307768"/>
          </a:xfrm>
          <a:prstGeom prst="rect">
            <a:avLst/>
          </a:prstGeom>
        </p:spPr>
        <p:txBody>
          <a:bodyPr/>
          <a:lstStyle/>
          <a:p>
            <a:r>
              <a:rPr b="1">
                <a:solidFill>
                  <a:srgbClr val="D783FF"/>
                </a:solidFill>
              </a:rPr>
              <a:t>耶和華Jehovah</a:t>
            </a:r>
            <a:r>
              <a:t>— 自有永有的 I AM THAT I AM（創世紀3:14）神對摩西說，我是自有永有的，又說，你要對以色列人這樣說，那自有的打發我到你們這裡來。</a:t>
            </a:r>
          </a:p>
          <a:p>
            <a:r>
              <a:rPr b="1">
                <a:solidFill>
                  <a:srgbClr val="D783FF"/>
                </a:solidFill>
              </a:rPr>
              <a:t>耶穌Jesus</a:t>
            </a:r>
            <a:r>
              <a:t>— 神是拯救、救恩（馬太福音1:21）他將要生一個兒子，你要給他起名叫耶穌，因他要將自己的百姓從罪惡裡救出來。</a:t>
            </a:r>
          </a:p>
          <a:p>
            <a:r>
              <a:rPr b="1">
                <a:solidFill>
                  <a:srgbClr val="D783FF"/>
                </a:solidFill>
              </a:rPr>
              <a:t>耶和華以勒 Jehovah Jireh</a:t>
            </a:r>
            <a:r>
              <a:t>— 耶和華必為我們預備（創世紀22:14）亞伯拉罕給那地方起名叫耶和華以勒，直到今日人還說，在耶和華的山上必有預備。</a:t>
            </a:r>
          </a:p>
        </p:txBody>
      </p:sp>
    </p:spTree>
    <p:extLst>
      <p:ext uri="{BB962C8B-B14F-4D97-AF65-F5344CB8AC3E}">
        <p14:creationId xmlns:p14="http://schemas.microsoft.com/office/powerpoint/2010/main" val="69179914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神的名及各樣屬性 （2/3）"/>
          <p:cNvSpPr txBox="1">
            <a:spLocks noGrp="1"/>
          </p:cNvSpPr>
          <p:nvPr>
            <p:ph type="title"/>
          </p:nvPr>
        </p:nvSpPr>
        <p:spPr>
          <a:xfrm>
            <a:off x="635000" y="396387"/>
            <a:ext cx="10922000" cy="77871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775969">
              <a:defRPr sz="7896" spc="-236">
                <a:gradFill flip="none" rotWithShape="1">
                  <a:gsLst>
                    <a:gs pos="0">
                      <a:srgbClr val="9437FF"/>
                    </a:gs>
                    <a:gs pos="100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t>神的名及各樣屬性 （2/3）</a:t>
            </a:r>
          </a:p>
        </p:txBody>
      </p:sp>
      <p:sp>
        <p:nvSpPr>
          <p:cNvPr id="201" name="Names of God"/>
          <p:cNvSpPr txBox="1">
            <a:spLocks noGrp="1"/>
          </p:cNvSpPr>
          <p:nvPr>
            <p:ph type="body" idx="21"/>
          </p:nvPr>
        </p:nvSpPr>
        <p:spPr>
          <a:xfrm>
            <a:off x="635000" y="1066661"/>
            <a:ext cx="10922000" cy="508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>
            <a:lvl1pPr algn="l">
              <a:defRPr>
                <a:solidFill>
                  <a:srgbClr val="D783FF"/>
                </a:solidFill>
              </a:defRPr>
            </a:lvl1pPr>
          </a:lstStyle>
          <a:p>
            <a:r>
              <a:t>Names of God</a:t>
            </a:r>
          </a:p>
        </p:txBody>
      </p:sp>
      <p:sp>
        <p:nvSpPr>
          <p:cNvPr id="202" name="耶和華拉法Jehovah Rapha— 耶和華是醫治我們的（出埃及記15:26）你若留意聽耶和華你 神的話，又行我眼中看為正的事，留心聽我的誡命，守我一切的律例，我就不將所加與埃及人的疾病加在你身上，因為我耶和華是醫治你的。…"/>
          <p:cNvSpPr txBox="1">
            <a:spLocks noGrp="1"/>
          </p:cNvSpPr>
          <p:nvPr>
            <p:ph type="body" idx="1"/>
          </p:nvPr>
        </p:nvSpPr>
        <p:spPr>
          <a:xfrm>
            <a:off x="635000" y="2060816"/>
            <a:ext cx="10922000" cy="4289185"/>
          </a:xfrm>
          <a:prstGeom prst="rect">
            <a:avLst/>
          </a:prstGeom>
        </p:spPr>
        <p:txBody>
          <a:bodyPr/>
          <a:lstStyle/>
          <a:p>
            <a:r>
              <a:rPr b="1">
                <a:solidFill>
                  <a:srgbClr val="D783FF"/>
                </a:solidFill>
              </a:rPr>
              <a:t>耶和華拉法Jehovah Rapha</a:t>
            </a:r>
            <a:r>
              <a:t>— 耶和華是醫治我們的（出埃及記15:26）你若留意聽耶和華你　神的話，又行我眼中看為正的事，留心聽我的誡命，守我一切的律例，我就不將所加與埃及人的疾病加在你身上，因為我耶和華是醫治你的。</a:t>
            </a:r>
          </a:p>
          <a:p>
            <a:r>
              <a:rPr b="1">
                <a:solidFill>
                  <a:srgbClr val="D783FF"/>
                </a:solidFill>
              </a:rPr>
              <a:t>耶和華尼西Jehovah Nissi</a:t>
            </a:r>
            <a:r>
              <a:t>— 耶和華是我們的旌旗（出埃及記17:15）摩西築了一座壇，起名叫耶和華尼西。</a:t>
            </a:r>
          </a:p>
          <a:p>
            <a:r>
              <a:rPr b="1">
                <a:solidFill>
                  <a:srgbClr val="D783FF"/>
                </a:solidFill>
              </a:rPr>
              <a:t>耶和華沙龍Jehovah Shalom</a:t>
            </a:r>
            <a:r>
              <a:t>— 耶和華賜平安（士師記6:24）於是基甸在那裡為耶和華築了一座壇，起名叫耶和華沙龍。</a:t>
            </a:r>
          </a:p>
        </p:txBody>
      </p:sp>
    </p:spTree>
    <p:extLst>
      <p:ext uri="{BB962C8B-B14F-4D97-AF65-F5344CB8AC3E}">
        <p14:creationId xmlns:p14="http://schemas.microsoft.com/office/powerpoint/2010/main" val="143557116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神的名及各樣屬性 （3/3）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algn="l" defTabSz="775969">
              <a:defRPr sz="7896" spc="-236">
                <a:gradFill flip="none" rotWithShape="1">
                  <a:gsLst>
                    <a:gs pos="0">
                      <a:srgbClr val="9437FF"/>
                    </a:gs>
                    <a:gs pos="100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t>神的名及各樣屬性 （3/3）</a:t>
            </a:r>
          </a:p>
        </p:txBody>
      </p:sp>
      <p:sp>
        <p:nvSpPr>
          <p:cNvPr id="205" name="Names of God"/>
          <p:cNvSpPr txBox="1">
            <a:spLocks noGrp="1"/>
          </p:cNvSpPr>
          <p:nvPr>
            <p:ph type="body" idx="21"/>
          </p:nvPr>
        </p:nvSpPr>
        <p:spPr>
          <a:xfrm>
            <a:off x="635000" y="1066661"/>
            <a:ext cx="10922000" cy="508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>
            <a:lvl1pPr algn="l">
              <a:defRPr>
                <a:solidFill>
                  <a:srgbClr val="D783FF"/>
                </a:solidFill>
              </a:defRPr>
            </a:lvl1pPr>
          </a:lstStyle>
          <a:p>
            <a:r>
              <a:t>Names of God</a:t>
            </a:r>
          </a:p>
        </p:txBody>
      </p:sp>
      <p:sp>
        <p:nvSpPr>
          <p:cNvPr id="206" name="耶和華沙瑪Jehovah Shammah— 耶和華的所在（以西結書48:35）從此以後，這城的名字，必稱為耶和華的所在。…"/>
          <p:cNvSpPr txBox="1">
            <a:spLocks noGrp="1"/>
          </p:cNvSpPr>
          <p:nvPr>
            <p:ph type="body" idx="1"/>
          </p:nvPr>
        </p:nvSpPr>
        <p:spPr>
          <a:xfrm>
            <a:off x="635000" y="1963544"/>
            <a:ext cx="10922001" cy="4386457"/>
          </a:xfrm>
          <a:prstGeom prst="rect">
            <a:avLst/>
          </a:prstGeom>
        </p:spPr>
        <p:txBody>
          <a:bodyPr/>
          <a:lstStyle/>
          <a:p>
            <a:r>
              <a:rPr b="1">
                <a:solidFill>
                  <a:srgbClr val="D783FF"/>
                </a:solidFill>
              </a:rPr>
              <a:t>耶和華沙瑪Jehovah Shammah</a:t>
            </a:r>
            <a:r>
              <a:t>— 耶和華的所在（以西結書48:35）從此以後，這城的名字，必稱為耶和華的所在。</a:t>
            </a:r>
          </a:p>
          <a:p>
            <a:r>
              <a:rPr b="1">
                <a:solidFill>
                  <a:srgbClr val="D783FF"/>
                </a:solidFill>
              </a:rPr>
              <a:t>耶和華羅伊Jehovah Rohi</a:t>
            </a:r>
            <a:r>
              <a:t>— 耶和華是我的牧者（詩篇23:1）耶和華是我的牧者，我必不至缺乏。</a:t>
            </a:r>
          </a:p>
          <a:p>
            <a:r>
              <a:rPr b="1">
                <a:solidFill>
                  <a:srgbClr val="D783FF"/>
                </a:solidFill>
              </a:rPr>
              <a:t>耶和華器根努Jehovah Tsidkenu</a:t>
            </a:r>
            <a:r>
              <a:t>— 耶和華我們的義（耶利米書23:6）在他的日子、猶大必得救、以色列也安然居住．他的名必稱為耶和華我們的義。</a:t>
            </a:r>
          </a:p>
          <a:p>
            <a:r>
              <a:rPr b="1">
                <a:solidFill>
                  <a:srgbClr val="D783FF"/>
                </a:solidFill>
              </a:rPr>
              <a:t>耶和華撒巴俄Jehovah Sabaoth</a:t>
            </a:r>
            <a:r>
              <a:t>— 萬軍之耶和華（詩篇24:10）榮耀的王是誰呢？萬軍之耶和華，他是榮耀的王。</a:t>
            </a:r>
          </a:p>
        </p:txBody>
      </p:sp>
    </p:spTree>
    <p:extLst>
      <p:ext uri="{BB962C8B-B14F-4D97-AF65-F5344CB8AC3E}">
        <p14:creationId xmlns:p14="http://schemas.microsoft.com/office/powerpoint/2010/main" val="402387306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心意更新，生命改變"/>
          <p:cNvSpPr txBox="1">
            <a:spLocks noGrp="1"/>
          </p:cNvSpPr>
          <p:nvPr>
            <p:ph type="title"/>
          </p:nvPr>
        </p:nvSpPr>
        <p:spPr>
          <a:xfrm>
            <a:off x="635000" y="396387"/>
            <a:ext cx="10922000" cy="77871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808990">
              <a:defRPr sz="8232" spc="-246">
                <a:gradFill flip="none" rotWithShape="1">
                  <a:gsLst>
                    <a:gs pos="0">
                      <a:schemeClr val="accent4"/>
                    </a:gs>
                    <a:gs pos="100000">
                      <a:srgbClr val="929292"/>
                    </a:gs>
                  </a:gsLst>
                  <a:lin ang="5400000" scaled="0"/>
                </a:gradFill>
              </a:defRPr>
            </a:lvl1pPr>
          </a:lstStyle>
          <a:p>
            <a:r>
              <a:t>心意更新，生命改變</a:t>
            </a:r>
          </a:p>
        </p:txBody>
      </p:sp>
      <p:sp>
        <p:nvSpPr>
          <p:cNvPr id="209" name="Renewed Mind, Transformed Life"/>
          <p:cNvSpPr txBox="1">
            <a:spLocks noGrp="1"/>
          </p:cNvSpPr>
          <p:nvPr>
            <p:ph type="body" idx="21"/>
          </p:nvPr>
        </p:nvSpPr>
        <p:spPr>
          <a:xfrm>
            <a:off x="635000" y="1066661"/>
            <a:ext cx="10922000" cy="508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>
            <a:lvl1pPr algn="l">
              <a:defRPr>
                <a:solidFill>
                  <a:schemeClr val="accent4"/>
                </a:solidFill>
              </a:defRPr>
            </a:lvl1pPr>
          </a:lstStyle>
          <a:p>
            <a:r>
              <a:t>Renewed Mind, Transformed Life</a:t>
            </a:r>
          </a:p>
        </p:txBody>
      </p:sp>
      <p:sp>
        <p:nvSpPr>
          <p:cNvPr id="210" name="Be more mindful, intentional, and conscious in what you take in your lif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Be more mindful, intentional, and conscious in what you take in your life.</a:t>
            </a:r>
          </a:p>
          <a:p>
            <a:r>
              <a:t>The more we yield to Him, the more we have Him, the more His everything manifests in our life. </a:t>
            </a:r>
            <a:r>
              <a:rPr>
                <a:solidFill>
                  <a:schemeClr val="accent4"/>
                </a:solidFill>
              </a:rPr>
              <a:t>越深地降服，越多地得著祂！</a:t>
            </a:r>
          </a:p>
        </p:txBody>
      </p:sp>
    </p:spTree>
    <p:extLst>
      <p:ext uri="{BB962C8B-B14F-4D97-AF65-F5344CB8AC3E}">
        <p14:creationId xmlns:p14="http://schemas.microsoft.com/office/powerpoint/2010/main" val="276653563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What we behold, we become!"/>
          <p:cNvSpPr txBox="1">
            <a:spLocks noGrp="1"/>
          </p:cNvSpPr>
          <p:nvPr>
            <p:ph type="title"/>
          </p:nvPr>
        </p:nvSpPr>
        <p:spPr>
          <a:xfrm>
            <a:off x="635000" y="396387"/>
            <a:ext cx="10922000" cy="778719"/>
          </a:xfrm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accent4"/>
                    </a:gs>
                    <a:gs pos="100000">
                      <a:srgbClr val="929292"/>
                    </a:gs>
                  </a:gsLst>
                  <a:lin ang="5400000" scaled="0"/>
                </a:gradFill>
              </a:defRPr>
            </a:lvl1pPr>
          </a:lstStyle>
          <a:p>
            <a:r>
              <a:t>What we behold, we become! </a:t>
            </a:r>
          </a:p>
        </p:txBody>
      </p:sp>
      <p:sp>
        <p:nvSpPr>
          <p:cNvPr id="213" name="Mirroring Effect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t>Mirroring Effect</a:t>
            </a:r>
          </a:p>
        </p:txBody>
      </p:sp>
      <p:sp>
        <p:nvSpPr>
          <p:cNvPr id="214" name="我們眾人既然敞著臉，得以看見主的榮光，好像從鏡子裡返照，就變成主的形狀，榮上加榮，如同從主的靈變成的。（哥林多後書3：18）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我們眾人既然敞著臉，得以看見主的榮光，好像從鏡子裡返照，就變成主的形狀，榮上加榮，如同從主的靈變成的。（哥林多後書3：18）</a:t>
            </a:r>
          </a:p>
          <a:p>
            <a:r>
              <a:rPr b="1">
                <a:solidFill>
                  <a:schemeClr val="accent4"/>
                </a:solidFill>
              </a:rPr>
              <a:t>我們生活、動作、存留，都在乎他。</a:t>
            </a:r>
            <a:r>
              <a:t>For in Him we live, we move and have our being. （使徒行傳17:28）</a:t>
            </a:r>
          </a:p>
          <a:p>
            <a:pPr>
              <a:defRPr>
                <a:solidFill>
                  <a:schemeClr val="accent4"/>
                </a:solidFill>
              </a:defRPr>
            </a:pPr>
            <a:r>
              <a:rPr b="1"/>
              <a:t>”Kingdom“</a:t>
            </a:r>
            <a:r>
              <a:t>— A King and His dominion</a:t>
            </a:r>
          </a:p>
        </p:txBody>
      </p:sp>
    </p:spTree>
    <p:extLst>
      <p:ext uri="{BB962C8B-B14F-4D97-AF65-F5344CB8AC3E}">
        <p14:creationId xmlns:p14="http://schemas.microsoft.com/office/powerpoint/2010/main" val="412403464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0" eaLnBrk="1" hangingPunct="1"/>
            <a:fld id="{BB875E6C-7AD5-46C2-A08B-CEAC9090CF47}" type="slidenum">
              <a:rPr lang="en-US" altLang="en-US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defTabSz="914400" eaLnBrk="1" hangingPunct="1"/>
              <a:t>16</a:t>
            </a:fld>
            <a:r>
              <a:rPr lang="en-US" altLang="en-US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/3</a:t>
            </a:r>
          </a:p>
        </p:txBody>
      </p:sp>
      <p:sp>
        <p:nvSpPr>
          <p:cNvPr id="53261" name="Rectangle 13"/>
          <p:cNvSpPr>
            <a:spLocks noGrp="1" noChangeArrowheads="1"/>
          </p:cNvSpPr>
          <p:nvPr>
            <p:ph type="title"/>
          </p:nvPr>
        </p:nvSpPr>
        <p:spPr>
          <a:xfrm>
            <a:off x="1981200" y="-6350"/>
            <a:ext cx="8153400" cy="914400"/>
          </a:xfrm>
        </p:spPr>
        <p:txBody>
          <a:bodyPr/>
          <a:lstStyle/>
          <a:p>
            <a:r>
              <a:rPr kumimoji="1" lang="zh-TW" altLang="en-US" sz="4000">
                <a:latin typeface="Arial" panose="020B0604020202020204" pitchFamily="34" charset="0"/>
                <a:ea typeface="中國龍中粗圓" pitchFamily="49" charset="-120"/>
                <a:cs typeface="Arial" panose="020B0604020202020204" pitchFamily="34" charset="0"/>
              </a:rPr>
              <a:t>你愛的大能</a:t>
            </a:r>
            <a:r>
              <a:rPr lang="zh-TW" altLang="en-US">
                <a:ea typeface="新細明體" panose="02020500000000000000" pitchFamily="18" charset="-120"/>
                <a:cs typeface="Arial" panose="020B0604020202020204" pitchFamily="34" charset="0"/>
              </a:rPr>
              <a:t/>
            </a:r>
            <a:br>
              <a:rPr lang="zh-TW" altLang="en-US">
                <a:ea typeface="新細明體" panose="02020500000000000000" pitchFamily="18" charset="-120"/>
                <a:cs typeface="Arial" panose="020B0604020202020204" pitchFamily="34" charset="0"/>
              </a:rPr>
            </a:br>
            <a:r>
              <a:rPr kumimoji="1" lang="en-US" altLang="zh-TW" sz="3200">
                <a:latin typeface="Arial" panose="020B0604020202020204" pitchFamily="34" charset="0"/>
                <a:ea typeface="中國龍中粗圓" pitchFamily="49" charset="-120"/>
                <a:cs typeface="Arial" panose="020B0604020202020204" pitchFamily="34" charset="0"/>
              </a:rPr>
              <a:t>Power Of Your Love</a:t>
            </a:r>
          </a:p>
        </p:txBody>
      </p:sp>
      <p:sp>
        <p:nvSpPr>
          <p:cNvPr id="53262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1676400" y="952500"/>
            <a:ext cx="8991600" cy="5284788"/>
          </a:xfrm>
        </p:spPr>
        <p:txBody>
          <a:bodyPr/>
          <a:lstStyle/>
          <a:p>
            <a:pPr marL="476250" indent="-476250">
              <a:lnSpc>
                <a:spcPct val="90000"/>
              </a:lnSpc>
              <a:spcBef>
                <a:spcPct val="10000"/>
              </a:spcBef>
            </a:pPr>
            <a:r>
              <a:rPr kumimoji="1" lang="en-US" altLang="zh-TW" sz="4400">
                <a:latin typeface="Arial" panose="020B0604020202020204" pitchFamily="34" charset="0"/>
                <a:ea typeface="中國龍中粗圓" pitchFamily="49" charset="-120"/>
                <a:cs typeface="Arial" panose="020B0604020202020204" pitchFamily="34" charset="0"/>
              </a:rPr>
              <a:t>1. </a:t>
            </a:r>
            <a:r>
              <a:rPr kumimoji="1" lang="zh-TW" altLang="en-US" sz="4400">
                <a:latin typeface="Arial" panose="020B0604020202020204" pitchFamily="34" charset="0"/>
                <a:ea typeface="中國龍中粗圓" pitchFamily="49" charset="-120"/>
                <a:cs typeface="Arial" panose="020B0604020202020204" pitchFamily="34" charset="0"/>
              </a:rPr>
              <a:t>主我親近你 使我心變化更新</a:t>
            </a:r>
          </a:p>
          <a:p>
            <a:pPr marL="476250" indent="-476250">
              <a:lnSpc>
                <a:spcPct val="90000"/>
              </a:lnSpc>
              <a:spcBef>
                <a:spcPct val="10000"/>
              </a:spcBef>
            </a:pP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Lord I come to You, </a:t>
            </a:r>
          </a:p>
          <a:p>
            <a:pPr marL="476250" indent="-476250">
              <a:lnSpc>
                <a:spcPct val="90000"/>
              </a:lnSpc>
              <a:spcBef>
                <a:spcPct val="10000"/>
              </a:spcBef>
            </a:pP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let my heart be changed, renewed</a:t>
            </a:r>
          </a:p>
          <a:p>
            <a:pPr marL="476250" indent="-476250">
              <a:lnSpc>
                <a:spcPct val="90000"/>
              </a:lnSpc>
              <a:spcBef>
                <a:spcPct val="10000"/>
              </a:spcBef>
            </a:pPr>
            <a:r>
              <a:rPr kumimoji="1" lang="zh-TW" altLang="en-US" sz="4400">
                <a:latin typeface="Arial" panose="020B0604020202020204" pitchFamily="34" charset="0"/>
                <a:ea typeface="中國龍中粗圓" pitchFamily="49" charset="-120"/>
                <a:cs typeface="Arial" panose="020B0604020202020204" pitchFamily="34" charset="0"/>
              </a:rPr>
              <a:t>我知在主裡 你恩典湧流    </a:t>
            </a:r>
          </a:p>
          <a:p>
            <a:pPr marL="476250" indent="-476250">
              <a:lnSpc>
                <a:spcPct val="90000"/>
              </a:lnSpc>
              <a:spcBef>
                <a:spcPct val="10000"/>
              </a:spcBef>
            </a:pP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Flowing from the grace that I</a:t>
            </a:r>
            <a:r>
              <a:rPr kumimoji="1" lang="en-US" altLang="zh-TW" sz="3200">
                <a:solidFill>
                  <a:srgbClr val="99FF33"/>
                </a:solidFill>
                <a:ea typeface="新細明體" panose="02020500000000000000" pitchFamily="18" charset="-120"/>
                <a:cs typeface="Arial" panose="020B0604020202020204" pitchFamily="34" charset="0"/>
              </a:rPr>
              <a:t>’</a:t>
            </a: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ve found in You</a:t>
            </a:r>
          </a:p>
          <a:p>
            <a:pPr marL="476250" indent="-476250">
              <a:lnSpc>
                <a:spcPct val="90000"/>
              </a:lnSpc>
              <a:spcBef>
                <a:spcPct val="10000"/>
              </a:spcBef>
            </a:pPr>
            <a:r>
              <a:rPr kumimoji="1" lang="zh-TW" altLang="en-US" sz="4400">
                <a:latin typeface="Arial" panose="020B0604020202020204" pitchFamily="34" charset="0"/>
                <a:ea typeface="中國龍中粗圓" pitchFamily="49" charset="-120"/>
                <a:cs typeface="Arial" panose="020B0604020202020204" pitchFamily="34" charset="0"/>
              </a:rPr>
              <a:t>主在你慈愛裡 我心中一切軟弱</a:t>
            </a:r>
          </a:p>
          <a:p>
            <a:pPr marL="476250" indent="-476250">
              <a:lnSpc>
                <a:spcPct val="90000"/>
              </a:lnSpc>
              <a:spcBef>
                <a:spcPct val="10000"/>
              </a:spcBef>
            </a:pP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And Lord, I</a:t>
            </a:r>
            <a:r>
              <a:rPr kumimoji="1" lang="en-US" altLang="zh-TW" sz="3200">
                <a:solidFill>
                  <a:srgbClr val="99FF33"/>
                </a:solidFill>
                <a:ea typeface="新細明體" panose="02020500000000000000" pitchFamily="18" charset="-120"/>
                <a:cs typeface="Arial" panose="020B0604020202020204" pitchFamily="34" charset="0"/>
              </a:rPr>
              <a:t>’</a:t>
            </a: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ve come to know, </a:t>
            </a:r>
          </a:p>
          <a:p>
            <a:pPr marL="476250" indent="-476250">
              <a:lnSpc>
                <a:spcPct val="90000"/>
              </a:lnSpc>
              <a:spcBef>
                <a:spcPct val="10000"/>
              </a:spcBef>
            </a:pP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the weaknesses I see in me</a:t>
            </a:r>
          </a:p>
          <a:p>
            <a:pPr marL="476250" indent="-476250">
              <a:lnSpc>
                <a:spcPct val="90000"/>
              </a:lnSpc>
              <a:spcBef>
                <a:spcPct val="10000"/>
              </a:spcBef>
            </a:pPr>
            <a:r>
              <a:rPr kumimoji="1" lang="zh-TW" altLang="en-US" sz="4400">
                <a:latin typeface="Arial" panose="020B0604020202020204" pitchFamily="34" charset="0"/>
                <a:ea typeface="中國龍中粗圓" pitchFamily="49" charset="-120"/>
                <a:cs typeface="Arial" panose="020B0604020202020204" pitchFamily="34" charset="0"/>
              </a:rPr>
              <a:t>都將被挪去 因你愛的大能 </a:t>
            </a:r>
          </a:p>
          <a:p>
            <a:pPr marL="476250" indent="-476250">
              <a:lnSpc>
                <a:spcPct val="90000"/>
              </a:lnSpc>
              <a:spcBef>
                <a:spcPct val="10000"/>
              </a:spcBef>
            </a:pP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Will be stripped away, by the pow</a:t>
            </a:r>
            <a:r>
              <a:rPr kumimoji="1" lang="en-US" altLang="zh-TW" sz="3200">
                <a:solidFill>
                  <a:srgbClr val="99FF33"/>
                </a:solidFill>
                <a:ea typeface="新細明體" panose="02020500000000000000" pitchFamily="18" charset="-120"/>
                <a:cs typeface="Arial" panose="020B0604020202020204" pitchFamily="34" charset="0"/>
              </a:rPr>
              <a:t>’</a:t>
            </a: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 of Your love</a:t>
            </a:r>
          </a:p>
        </p:txBody>
      </p:sp>
    </p:spTree>
    <p:extLst>
      <p:ext uri="{BB962C8B-B14F-4D97-AF65-F5344CB8AC3E}">
        <p14:creationId xmlns:p14="http://schemas.microsoft.com/office/powerpoint/2010/main" val="225032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0" eaLnBrk="1" hangingPunct="1"/>
            <a:fld id="{29D6E06F-367E-4715-8E51-CF0DC19B6AE9}" type="slidenum">
              <a:rPr lang="en-US" altLang="en-US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defTabSz="914400" eaLnBrk="1" hangingPunct="1"/>
              <a:t>17</a:t>
            </a:fld>
            <a:r>
              <a:rPr lang="en-US" altLang="en-US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/3</a:t>
            </a:r>
          </a:p>
        </p:txBody>
      </p:sp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3025"/>
            <a:ext cx="8153400" cy="692150"/>
          </a:xfrm>
        </p:spPr>
        <p:txBody>
          <a:bodyPr/>
          <a:lstStyle/>
          <a:p>
            <a:r>
              <a:rPr lang="en-US" altLang="zh-TW" sz="4000">
                <a:ea typeface="新細明體" panose="02020500000000000000" pitchFamily="18" charset="-120"/>
              </a:rPr>
              <a:t>2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881063"/>
            <a:ext cx="9144000" cy="5861050"/>
          </a:xfrm>
        </p:spPr>
        <p:txBody>
          <a:bodyPr/>
          <a:lstStyle/>
          <a:p>
            <a:pPr marL="476250" indent="0">
              <a:lnSpc>
                <a:spcPct val="90000"/>
              </a:lnSpc>
              <a:spcBef>
                <a:spcPct val="10000"/>
              </a:spcBef>
            </a:pPr>
            <a:r>
              <a:rPr kumimoji="1" lang="zh-TW" altLang="en-US" sz="4400">
                <a:latin typeface="Arial" panose="020B0604020202020204" pitchFamily="34" charset="0"/>
                <a:ea typeface="中國龍中粗圓" pitchFamily="49" charset="-120"/>
                <a:cs typeface="Arial" panose="020B0604020202020204" pitchFamily="34" charset="0"/>
              </a:rPr>
              <a:t>主開啟我眼 使我與你面對面</a:t>
            </a:r>
          </a:p>
          <a:p>
            <a:pPr marL="476250" indent="0">
              <a:lnSpc>
                <a:spcPct val="90000"/>
              </a:lnSpc>
              <a:spcBef>
                <a:spcPct val="10000"/>
              </a:spcBef>
            </a:pP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Lord, unveil my eyes, let me see You, face to face</a:t>
            </a:r>
          </a:p>
          <a:p>
            <a:pPr marL="476250" indent="0">
              <a:lnSpc>
                <a:spcPct val="90000"/>
              </a:lnSpc>
              <a:spcBef>
                <a:spcPct val="10000"/>
              </a:spcBef>
            </a:pPr>
            <a:r>
              <a:rPr kumimoji="1" lang="zh-TW" altLang="en-US" sz="4400">
                <a:latin typeface="Arial" panose="020B0604020202020204" pitchFamily="34" charset="0"/>
                <a:ea typeface="中國龍中粗圓" pitchFamily="49" charset="-120"/>
                <a:cs typeface="Arial" panose="020B0604020202020204" pitchFamily="34" charset="0"/>
              </a:rPr>
              <a:t>明白你的愛 你在我裡面</a:t>
            </a:r>
          </a:p>
          <a:p>
            <a:pPr marL="476250" indent="0">
              <a:lnSpc>
                <a:spcPct val="90000"/>
              </a:lnSpc>
              <a:spcBef>
                <a:spcPct val="10000"/>
              </a:spcBef>
            </a:pP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The knowledge of Your love as You live in me</a:t>
            </a:r>
          </a:p>
          <a:p>
            <a:pPr marL="476250" indent="0">
              <a:lnSpc>
                <a:spcPct val="90000"/>
              </a:lnSpc>
              <a:spcBef>
                <a:spcPct val="10000"/>
              </a:spcBef>
            </a:pPr>
            <a:r>
              <a:rPr kumimoji="1" lang="zh-TW" altLang="en-US" sz="4400">
                <a:latin typeface="Arial" panose="020B0604020202020204" pitchFamily="34" charset="0"/>
                <a:ea typeface="中國龍中粗圓" pitchFamily="49" charset="-120"/>
                <a:cs typeface="Arial" panose="020B0604020202020204" pitchFamily="34" charset="0"/>
              </a:rPr>
              <a:t>主更新我心意 向我顯明你旨意 </a:t>
            </a:r>
          </a:p>
          <a:p>
            <a:pPr marL="476250" indent="0">
              <a:lnSpc>
                <a:spcPct val="90000"/>
              </a:lnSpc>
              <a:spcBef>
                <a:spcPct val="10000"/>
              </a:spcBef>
            </a:pP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And Lord, renew my mind, </a:t>
            </a:r>
          </a:p>
          <a:p>
            <a:pPr marL="476250" indent="0">
              <a:lnSpc>
                <a:spcPct val="90000"/>
              </a:lnSpc>
              <a:spcBef>
                <a:spcPct val="10000"/>
              </a:spcBef>
            </a:pP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as Your will unfolds in my life</a:t>
            </a:r>
          </a:p>
          <a:p>
            <a:pPr marL="476250" indent="0">
              <a:lnSpc>
                <a:spcPct val="90000"/>
              </a:lnSpc>
              <a:spcBef>
                <a:spcPct val="10000"/>
              </a:spcBef>
            </a:pPr>
            <a:r>
              <a:rPr kumimoji="1" lang="zh-TW" altLang="en-US" sz="4400">
                <a:latin typeface="Arial" panose="020B0604020202020204" pitchFamily="34" charset="0"/>
                <a:ea typeface="中國龍中粗圓" pitchFamily="49" charset="-120"/>
                <a:cs typeface="Arial" panose="020B0604020202020204" pitchFamily="34" charset="0"/>
              </a:rPr>
              <a:t>每天的生命中 因你愛的大能</a:t>
            </a:r>
          </a:p>
          <a:p>
            <a:pPr marL="476250" indent="0">
              <a:lnSpc>
                <a:spcPct val="90000"/>
              </a:lnSpc>
              <a:spcBef>
                <a:spcPct val="10000"/>
              </a:spcBef>
            </a:pP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In living ev</a:t>
            </a:r>
            <a:r>
              <a:rPr kumimoji="1" lang="en-US" altLang="zh-TW" sz="3200">
                <a:solidFill>
                  <a:srgbClr val="99FF33"/>
                </a:solidFill>
                <a:ea typeface="新細明體" panose="02020500000000000000" pitchFamily="18" charset="-120"/>
                <a:cs typeface="Arial" panose="020B0604020202020204" pitchFamily="34" charset="0"/>
              </a:rPr>
              <a:t>’</a:t>
            </a: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ry day, by the pow</a:t>
            </a:r>
            <a:r>
              <a:rPr kumimoji="1" lang="en-US" altLang="zh-TW" sz="3200">
                <a:solidFill>
                  <a:srgbClr val="99FF33"/>
                </a:solidFill>
                <a:ea typeface="新細明體" panose="02020500000000000000" pitchFamily="18" charset="-120"/>
                <a:cs typeface="Arial" panose="020B0604020202020204" pitchFamily="34" charset="0"/>
              </a:rPr>
              <a:t>’</a:t>
            </a: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 of Your love</a:t>
            </a:r>
          </a:p>
          <a:p>
            <a:pPr marL="476250" indent="0">
              <a:lnSpc>
                <a:spcPct val="90000"/>
              </a:lnSpc>
              <a:spcBef>
                <a:spcPct val="10000"/>
              </a:spcBef>
            </a:pPr>
            <a:endParaRPr kumimoji="1" lang="en-US" altLang="zh-TW" sz="3200">
              <a:solidFill>
                <a:srgbClr val="99FF33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81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0" eaLnBrk="1" hangingPunct="1"/>
            <a:fld id="{6E34DB8E-A297-455D-B148-C6B42F72AD15}" type="slidenum">
              <a:rPr lang="en-US" altLang="en-US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defTabSz="914400" eaLnBrk="1" hangingPunct="1"/>
              <a:t>18</a:t>
            </a:fld>
            <a:r>
              <a:rPr lang="en-US" altLang="en-US">
                <a:solidFill>
                  <a:srgbClr val="FFFF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/3</a:t>
            </a:r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144463"/>
            <a:ext cx="8153400" cy="620712"/>
          </a:xfrm>
        </p:spPr>
        <p:txBody>
          <a:bodyPr/>
          <a:lstStyle/>
          <a:p>
            <a:r>
              <a:rPr lang="zh-TW" altLang="en-US" sz="4000">
                <a:ea typeface="中國龍中粗圓" pitchFamily="49" charset="-120"/>
              </a:rPr>
              <a:t>＊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8" y="908050"/>
            <a:ext cx="8856662" cy="5689600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10000"/>
              </a:spcBef>
            </a:pPr>
            <a:r>
              <a:rPr kumimoji="1" lang="zh-TW" altLang="en-US" sz="4400">
                <a:latin typeface="Arial" panose="020B0604020202020204" pitchFamily="34" charset="0"/>
                <a:ea typeface="中國龍中粗圓" pitchFamily="49" charset="-120"/>
                <a:cs typeface="Arial" panose="020B0604020202020204" pitchFamily="34" charset="0"/>
              </a:rPr>
              <a:t>擁抱我 讓你愛圍繞我    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</a:pP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Hold me close, let Your love surround me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</a:pPr>
            <a:r>
              <a:rPr kumimoji="1" lang="zh-TW" altLang="en-US" sz="4400">
                <a:latin typeface="Arial" panose="020B0604020202020204" pitchFamily="34" charset="0"/>
                <a:ea typeface="中國龍中粗圓" pitchFamily="49" charset="-120"/>
                <a:cs typeface="Arial" panose="020B0604020202020204" pitchFamily="34" charset="0"/>
              </a:rPr>
              <a:t>吸引我 靠近你身旁 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</a:pP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Bring me near, draw me to Your side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</a:pPr>
            <a:r>
              <a:rPr kumimoji="1" lang="zh-TW" altLang="en-US" sz="4400">
                <a:latin typeface="Arial" panose="020B0604020202020204" pitchFamily="34" charset="0"/>
                <a:ea typeface="中國龍中粗圓" pitchFamily="49" charset="-120"/>
                <a:cs typeface="Arial" panose="020B0604020202020204" pitchFamily="34" charset="0"/>
              </a:rPr>
              <a:t>我等候 將如鷹展翅上騰        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</a:pP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And as I wait, I</a:t>
            </a:r>
            <a:r>
              <a:rPr kumimoji="1" lang="en-US" altLang="zh-TW" sz="3200">
                <a:solidFill>
                  <a:srgbClr val="99FF33"/>
                </a:solidFill>
                <a:ea typeface="新細明體" panose="02020500000000000000" pitchFamily="18" charset="-120"/>
                <a:cs typeface="Arial" panose="020B0604020202020204" pitchFamily="34" charset="0"/>
              </a:rPr>
              <a:t>’</a:t>
            </a: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ll rise up like the eagle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</a:pPr>
            <a:r>
              <a:rPr kumimoji="1" lang="zh-TW" altLang="en-US" sz="4400">
                <a:latin typeface="Arial" panose="020B0604020202020204" pitchFamily="34" charset="0"/>
                <a:ea typeface="中國龍中粗圓" pitchFamily="49" charset="-120"/>
                <a:cs typeface="Arial" panose="020B0604020202020204" pitchFamily="34" charset="0"/>
              </a:rPr>
              <a:t>我要與你飛翔 你聖靈引領我   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</a:pP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And I will soar with You, Your Spirit leads me on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</a:pPr>
            <a:r>
              <a:rPr kumimoji="1" lang="zh-TW" altLang="en-US" sz="4400">
                <a:latin typeface="Arial" panose="020B0604020202020204" pitchFamily="34" charset="0"/>
                <a:ea typeface="中國龍中粗圓" pitchFamily="49" charset="-120"/>
                <a:cs typeface="Arial" panose="020B0604020202020204" pitchFamily="34" charset="0"/>
              </a:rPr>
              <a:t>在你大能愛中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</a:pP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In the pow</a:t>
            </a:r>
            <a:r>
              <a:rPr kumimoji="1" lang="en-US" altLang="zh-TW" sz="3200">
                <a:solidFill>
                  <a:srgbClr val="99FF33"/>
                </a:solidFill>
                <a:ea typeface="新細明體" panose="02020500000000000000" pitchFamily="18" charset="-120"/>
                <a:cs typeface="Arial" panose="020B0604020202020204" pitchFamily="34" charset="0"/>
              </a:rPr>
              <a:t>’</a:t>
            </a:r>
            <a:r>
              <a:rPr kumimoji="1" lang="en-US" altLang="zh-TW" sz="3200">
                <a:solidFill>
                  <a:srgbClr val="99FF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 of Your love</a:t>
            </a:r>
          </a:p>
        </p:txBody>
      </p:sp>
    </p:spTree>
    <p:extLst>
      <p:ext uri="{BB962C8B-B14F-4D97-AF65-F5344CB8AC3E}">
        <p14:creationId xmlns:p14="http://schemas.microsoft.com/office/powerpoint/2010/main" val="4115960391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2_ColorGradient">
  <a:themeElements>
    <a:clrScheme name="22_ColorGradient">
      <a:dk1>
        <a:srgbClr val="810092"/>
      </a:dk1>
      <a:lt1>
        <a:srgbClr val="929292"/>
      </a:lt1>
      <a:dk2>
        <a:srgbClr val="5E5E5E"/>
      </a:dk2>
      <a:lt2>
        <a:srgbClr val="D5D5D5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2_ColorGradient">
      <a:majorFont>
        <a:latin typeface="Graphik Semibold"/>
        <a:ea typeface="Graphik Semibold"/>
        <a:cs typeface="Graphik Semibold"/>
      </a:majorFont>
      <a:minorFont>
        <a:latin typeface="Graphik Semibold"/>
        <a:ea typeface="Graphik Semibold"/>
        <a:cs typeface="Graphik Semibold"/>
      </a:minorFont>
    </a:fontScheme>
    <a:fmtScheme name="22_Color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raphik Medium"/>
            <a:ea typeface="Graphik Medium"/>
            <a:cs typeface="Graphik Medium"/>
            <a:sym typeface="Graphik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929292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Pulse">
  <a:themeElements>
    <a:clrScheme name="Pulse 8">
      <a:dk1>
        <a:srgbClr val="808080"/>
      </a:dk1>
      <a:lt1>
        <a:srgbClr val="FFFFFF"/>
      </a:lt1>
      <a:dk2>
        <a:srgbClr val="333399"/>
      </a:dk2>
      <a:lt2>
        <a:srgbClr val="FFFF99"/>
      </a:lt2>
      <a:accent1>
        <a:srgbClr val="00CC99"/>
      </a:accent1>
      <a:accent2>
        <a:srgbClr val="3333CC"/>
      </a:accent2>
      <a:accent3>
        <a:srgbClr val="ADADC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TW" alt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TW" alt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7">
        <a:dk1>
          <a:srgbClr val="000000"/>
        </a:dk1>
        <a:lt1>
          <a:srgbClr val="FFFFFF"/>
        </a:lt1>
        <a:dk2>
          <a:srgbClr val="333399"/>
        </a:dk2>
        <a:lt2>
          <a:srgbClr val="FFFF99"/>
        </a:lt2>
        <a:accent1>
          <a:srgbClr val="FF9900"/>
        </a:accent1>
        <a:accent2>
          <a:srgbClr val="000044"/>
        </a:accent2>
        <a:accent3>
          <a:srgbClr val="ADADCA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8">
        <a:dk1>
          <a:srgbClr val="808080"/>
        </a:dk1>
        <a:lt1>
          <a:srgbClr val="FFFFFF"/>
        </a:lt1>
        <a:dk2>
          <a:srgbClr val="333399"/>
        </a:dk2>
        <a:lt2>
          <a:srgbClr val="FFFF99"/>
        </a:lt2>
        <a:accent1>
          <a:srgbClr val="00CC99"/>
        </a:accent1>
        <a:accent2>
          <a:srgbClr val="3333CC"/>
        </a:accent2>
        <a:accent3>
          <a:srgbClr val="ADADCA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6066</TotalTime>
  <Words>843</Words>
  <Application>Microsoft Office PowerPoint</Application>
  <PresentationFormat>Widescreen</PresentationFormat>
  <Paragraphs>113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34" baseType="lpstr">
      <vt:lpstr>DFKai-SB</vt:lpstr>
      <vt:lpstr>Graphik</vt:lpstr>
      <vt:lpstr>Graphik Medium</vt:lpstr>
      <vt:lpstr>Graphik Semibold</vt:lpstr>
      <vt:lpstr>Helvetica Neue</vt:lpstr>
      <vt:lpstr>MS PGothic</vt:lpstr>
      <vt:lpstr>新細明體</vt:lpstr>
      <vt:lpstr>中國龍中粗圓</vt:lpstr>
      <vt:lpstr>Arial</vt:lpstr>
      <vt:lpstr>Calibri</vt:lpstr>
      <vt:lpstr>Cambria</vt:lpstr>
      <vt:lpstr>Century Gothic</vt:lpstr>
      <vt:lpstr>Times New Roman</vt:lpstr>
      <vt:lpstr>14_Default Design</vt:lpstr>
      <vt:lpstr>22_ColorGradient</vt:lpstr>
      <vt:lpstr>Pulse</vt:lpstr>
      <vt:lpstr>PowerPoint Presentation</vt:lpstr>
      <vt:lpstr>更深經歷神</vt:lpstr>
      <vt:lpstr>降低噪音</vt:lpstr>
      <vt:lpstr>頻率啟動</vt:lpstr>
      <vt:lpstr>信上加信</vt:lpstr>
      <vt:lpstr>在地如在天</vt:lpstr>
      <vt:lpstr>A Penny</vt:lpstr>
      <vt:lpstr>神的眼光</vt:lpstr>
      <vt:lpstr>敬拜的生命</vt:lpstr>
      <vt:lpstr>聊「天」— 生命見證的分享</vt:lpstr>
      <vt:lpstr>神的名及各樣屬性 （1/3）</vt:lpstr>
      <vt:lpstr>神的名及各樣屬性 （2/3）</vt:lpstr>
      <vt:lpstr>神的名及各樣屬性 （3/3）</vt:lpstr>
      <vt:lpstr>心意更新，生命改變</vt:lpstr>
      <vt:lpstr>What we behold, we become! </vt:lpstr>
      <vt:lpstr>你愛的大能 Power Of Your Love</vt:lpstr>
      <vt:lpstr>2</vt:lpstr>
      <vt:lpstr>＊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He5778Lord</cp:lastModifiedBy>
  <cp:revision>439</cp:revision>
  <cp:lastPrinted>2020-09-23T16:34:05Z</cp:lastPrinted>
  <dcterms:created xsi:type="dcterms:W3CDTF">2015-02-24T04:35:26Z</dcterms:created>
  <dcterms:modified xsi:type="dcterms:W3CDTF">2023-08-31T21:53:14Z</dcterms:modified>
</cp:coreProperties>
</file>