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</p:sldMasterIdLst>
  <p:notesMasterIdLst>
    <p:notesMasterId r:id="rId24"/>
  </p:notesMasterIdLst>
  <p:sldIdLst>
    <p:sldId id="674" r:id="rId4"/>
    <p:sldId id="306" r:id="rId5"/>
    <p:sldId id="275" r:id="rId6"/>
    <p:sldId id="279" r:id="rId7"/>
    <p:sldId id="284" r:id="rId8"/>
    <p:sldId id="289" r:id="rId9"/>
    <p:sldId id="278" r:id="rId10"/>
    <p:sldId id="286" r:id="rId11"/>
    <p:sldId id="288" r:id="rId12"/>
    <p:sldId id="282" r:id="rId13"/>
    <p:sldId id="283" r:id="rId14"/>
    <p:sldId id="256" r:id="rId15"/>
    <p:sldId id="285" r:id="rId16"/>
    <p:sldId id="271" r:id="rId17"/>
    <p:sldId id="267" r:id="rId18"/>
    <p:sldId id="269" r:id="rId19"/>
    <p:sldId id="272" r:id="rId20"/>
    <p:sldId id="276" r:id="rId21"/>
    <p:sldId id="277" r:id="rId22"/>
    <p:sldId id="680" r:id="rId2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0" d="100"/>
          <a:sy n="60" d="100"/>
        </p:scale>
        <p:origin x="4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9/18/2023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22717425-CEB4-FB72-CCE0-456065AA33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2AFFB7-2467-4868-A160-072560BF966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9BE4B96-22B3-7EF5-7DFF-25E4F3898F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62E1135-8ADD-6DEB-7C75-D254EB401A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D14708A7-7342-3840-1E10-7BAD26BD48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B92D8C-7417-44B4-B67F-C657183EE59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9F87B54-3750-5905-9916-EA5C5BB416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CE3D9A3-6590-1139-7148-E285077D4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2C9360ED-A5BB-7667-DF6C-0A759ADAA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2CA597-EDFA-431C-B632-C4A8ADEB635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71D66B1-343A-734D-0307-5FE59C986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0146C71-30F4-81A5-C581-37B48C742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7ECC66E6-6D46-1989-5FA6-5143627367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335CD5-398B-4D06-961F-FED109572D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9D220621-7473-783E-5D38-DA60BBCC12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118B207-CD44-631F-8397-47B9AD7B4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91B7FE6-9DD9-2321-DB0D-D93B4FD706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E53A16-DCC1-4439-927B-F0D85B8D7C9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580EA88-A8DE-0A7E-97BF-3A9AAB7D44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E711190-953E-EA2C-EB01-2C5E456E25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C3753308-B82F-B003-41B9-D9A7C0E4D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C925FF-7AE2-404A-87C9-42EBF239AD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DB81375-2841-FFC2-8ED0-41F38DA55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FF65BC8-F970-C752-42A6-1C8A1280A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A0EF09D6-CF58-F1AA-9CA1-8E45F2B6F1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784556-2D41-4B13-A403-E5174B136B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E7E88F5-26DD-A1CB-F1CD-4F96833358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775B747-8CAD-00F9-C5E3-CB5AA5FA9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16F968B-5D33-EBEE-F9C5-AB5225281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20C309-CD9C-45BA-9686-ADD344F514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9BAADB57-C20D-1113-ACBA-29DC7496F7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3C4F9DA-051C-259A-88DC-1C8E2B4F6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07CFED1-A391-CF5E-11E0-2B70A91DC9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C23E1E-6381-48D0-BC07-3B1DA815150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60ABB7C7-5463-8423-16A0-45028CD34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EDBAE28-FDC1-439A-BD82-D1D10B927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AE49971F-46DC-EEEF-07B3-4248039958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EE4394-132B-46D7-B4FE-B1239D0486D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1BCA2B8-8539-130D-0A66-B6B193F0EC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0FA591E0-3912-9C32-76D5-8B27C3D8E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E2C373B4-C43C-074D-D7B0-37E5DE12CB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ACFBC8-DC59-4B26-936D-6E9056784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551DE039-C124-1CA8-69DA-0EEC312827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5296859A-DAF2-EC6C-2CC7-50D298301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5AEBEA39-5BA1-A766-C971-D28DD1F1E2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BB596D-CC76-4E1D-AF88-2255DA5BC2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48CAFC1-C027-1F7D-CDB9-8665B302DA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0EE457A-FCD9-BA98-CE17-FFF4EBB010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7E016623-93E8-AEF3-2C0E-8C672D2163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D0981B-00C8-495D-A991-7D8CA146E1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31CDC652-5D4A-3D31-663C-CC83B89CFC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31687790-76EF-6363-4464-23D471060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5EC751D-D62A-F474-FEC9-25ED7F6FE3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9A452D-ED53-4A41-92B5-28A56F2026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AAF7281-4AE7-A3CD-2573-6C50FDFD05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BA109A63-56C5-4CA7-03D0-8B2E01360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F24B277B-BFC5-DA1D-1EE3-79AB3409B8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6BBF61-D09C-4633-8B01-282F47DDDB5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B0DB549-C1BA-FF5E-A995-0CB529EB7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BCA0C287-0DF3-3B21-A0F1-49AA1878C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778672F8-AC60-DFC5-D839-25FCB8573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C496BD-1489-4773-9B49-9735B0CA0AD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390C404-D71C-9213-B8AB-63DAB2E2F5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9B0F823-27E1-1E27-8FF7-C1FCD8628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967D4AA-F446-1829-6B54-4EE8386A58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5" indent="-2936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6338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7825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9313" indent="-2349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5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7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09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8113" indent="-234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3B2084-C711-42B9-948B-2C132CABE29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717E13C-0715-0C5A-BEF0-8A86E945F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B340CB50-156B-446C-05FE-27FBE5C6DB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A3FB12-BE94-1D5C-9093-35E03F3741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25789C-FCEC-C59B-2AE8-CC18A00F41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567F32-4B3A-501A-AF9C-94EFBC84A9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7A730-2057-4002-97CE-59BBBC58AE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74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1DC662-37B2-6DEF-5C3A-AFC34D483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FC7197-5F33-8360-523E-EE6AAE1E53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1758FE-9CDB-7C67-4219-A1E59001E6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36D4C-1C50-4F59-B5CA-92BAD49257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934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7BC30D-ED54-5C5D-C16E-8C7A36E133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F1BB8D-3A93-578E-3325-1E7D1A2DD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C955E9-2E37-0015-213E-9A9871F94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6FF7E1-03B1-4141-99A0-BADC5F991F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11048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AA12DA-6934-E9F7-04C1-6C3FE53F3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8B10B1-49B9-1442-9D4E-53FF2B145B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A8B503-315D-FA19-DE8E-96233C2477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337F5-4860-4540-81DB-5BE28BECEA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2855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F48FF73-9037-214E-CDD7-6FD7FC3E01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FEBC1E-DB4F-F554-F04D-DD51EBEA56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862014B-0446-BED3-2A02-7C18639E6D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12D34-E89A-481E-A192-FE46C4DF0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236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3FA77E6-07EA-BE2B-9C14-043D8C169C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F4C3AE0-4197-5C31-E404-D71F642FB0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D2F617-5BD4-8B78-ED6B-9DF2441D47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E1FE9-9DA3-46E5-8FEE-13E417325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615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5DB2F2C-22BF-AA4D-C8C2-99B75BE4C0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6CB8167-87BA-575B-EDD5-DEE97AB2DE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97512A-A36E-D286-86CE-9F9EE8654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4AE1AB-D888-468F-8E5D-8259D566F5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490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CA50AE-D5B4-A487-5C58-D1C29CDE2A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E32975-0656-4543-7DBC-F18680C7F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C22FA-8AC0-0228-BD41-1B619B2FBA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8798D-930D-498E-B335-7B4B5FDEA7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361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90FF38-CAC3-81C4-B548-CF2378C4E1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3902B-B5F1-241E-A1DF-5408321F74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DE295F-9884-DD3E-5E2F-B404251404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B719D-F701-4CCF-922D-3372F171F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128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C79BD-7642-B4D3-E271-5073FCD507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49FA5C-F9E5-4153-1B7B-87288689A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078F59-6B19-C546-AC45-C4520B900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6523D8-A9D5-4B1B-BA75-38792C1F5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58234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07806-8E2D-3D5E-9694-52952902A0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6245C3-5D2A-4034-3301-A7FFCDFE76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5E92F7-11FE-7EEA-FE0C-457D6F6EF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C59BE-C57A-4B7E-853A-3D98FF06E4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54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A251A7E-7522-1906-4137-16429F8FA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D74EC61-EED5-C4A9-DDEC-3B13A5ACF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F279DA4-1687-D1C8-958C-7AA264F115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DA6D07F-CE79-E9EB-6CB1-50F93A39A1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25D9B79-BA5C-48D4-6869-B2CE88410B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6B54EE4-9EDB-4385-9481-E32E0D195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76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安靜等候的禱告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Waiting Upon the Lord</a:t>
            </a: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黃薛媖師母</a:t>
            </a: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noProof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400" b="1" kern="0" noProof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17</a:t>
            </a: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676DDE4-1B83-B88D-C61B-C4D3E9A8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668338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 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13E6C52-D7C2-DA1B-69F5-7D4EAD6DD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3525" y="820738"/>
            <a:ext cx="9144000" cy="6037262"/>
          </a:xfrm>
        </p:spPr>
        <p:txBody>
          <a:bodyPr/>
          <a:lstStyle/>
          <a:p>
            <a:pPr marL="0" indent="0" eaLnBrk="1" hangingPunct="1">
              <a:lnSpc>
                <a:spcPts val="3400"/>
              </a:lnSpc>
              <a:buNone/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*讚美與等候神是得勝仇敵的最有效秘訣，兩者是屬靈的左右腳，引我們一步一步走向天上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安靜下來，回到裏面，專心仰望、注視住在我們裏面的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耶穌基督，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親近祂，進入祂的安息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  <a:t>雅</a:t>
            </a:r>
            <a:r>
              <a:rPr lang="en-US" altLang="zh-TW" sz="2400" b="1">
                <a:latin typeface="標楷體" panose="03000509000000000000" pitchFamily="65" charset="-120"/>
                <a:ea typeface="標楷體" panose="03000509000000000000" pitchFamily="65" charset="-120"/>
              </a:rPr>
              <a:t>4:8</a:t>
            </a:r>
            <a:r>
              <a:rPr lang="en-US" altLang="zh-TW" sz="2400" b="1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  <a:t>林前</a:t>
            </a:r>
            <a:r>
              <a:rPr lang="en-US" altLang="zh-TW" sz="2400" b="1">
                <a:latin typeface="標楷體" panose="03000509000000000000" pitchFamily="65" charset="-120"/>
                <a:ea typeface="標楷體" panose="03000509000000000000" pitchFamily="65" charset="-120"/>
              </a:rPr>
              <a:t>	6:1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9)</a:t>
            </a:r>
          </a:p>
          <a:p>
            <a:pPr marL="0" indent="0" eaLnBrk="1" hangingPunct="1">
              <a:lnSpc>
                <a:spcPts val="34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注視祂，享受與神之間在愛裡的靜默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15:9;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46:10;	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林後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3:18;	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哀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3:25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4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不一定是聆聽，卻是聆聽神的最基本的操練，因為神樂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意將祂自己啟示在我們心裡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加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1:16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王上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19:12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4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46:10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你們要休息，要知道我是神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哀</a:t>
            </a:r>
            <a:r>
              <a:rPr lang="en-US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3:25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凡等候耶和華心裡尋求他的，耶和華必施恩給他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王上</a:t>
            </a:r>
            <a:r>
              <a:rPr lang="en-US" altLang="zh-TW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19:12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地震後有火，耶和華也不在火中；火後有</a:t>
            </a:r>
            <a:r>
              <a:rPr lang="zh-TW" altLang="en-US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微小</a:t>
            </a:r>
            <a:r>
              <a:rPr lang="en-US" altLang="zh-TW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的聲音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u="sng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8" name="Slide Number Placeholder 1">
            <a:extLst>
              <a:ext uri="{FF2B5EF4-FFF2-40B4-BE49-F238E27FC236}">
                <a16:creationId xmlns:a16="http://schemas.microsoft.com/office/drawing/2014/main" id="{82179F87-BB2C-AA91-5651-FC8664EF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477000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FDB2CABF-401F-4F21-A556-E767B78AA1A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ABE7C89-3F9E-41B1-D129-AD31938A9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93675"/>
            <a:ext cx="9144000" cy="744538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讓神在我們裡面做工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084ADAB-A8A6-E58B-BD75-8437D3FD9F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eaLnBrk="1" hangingPunct="1">
              <a:lnSpc>
                <a:spcPts val="36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是將忙亂的心思完全停下來，讓（相信）神藉著聖靈在我們裏面作工（賽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64:4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）聖靈的作工有兩種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2800" b="1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外在的，看得見的 ，例如恩賜或其他外在的的彰顯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內在的，看不見的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6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安靜等候神不是追求外面看得見的，而是讓神在我們裡面做工</a:t>
            </a:r>
            <a:r>
              <a:rPr lang="zh-TW" altLang="en-US" sz="2800" b="1">
                <a:solidFill>
                  <a:srgbClr val="7030A0"/>
                </a:solidFill>
                <a:ea typeface="PMingLiU" panose="02020500000000000000" pitchFamily="18" charset="-120"/>
              </a:rPr>
              <a:t>，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祂在我們裡面做成的，我們未必知道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6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是讓神將祂的生命「安置」在我們心理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，改變我們，讓我們結出聖靈的果子  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3:11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14)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en-US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6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賽</a:t>
            </a:r>
            <a:r>
              <a:rPr lang="en-US" altLang="zh-TW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64:4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神為等候他的人行事              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6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r>
              <a:rPr lang="en-US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3:11</a:t>
            </a: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神造萬物，各按其時成為美好，又將永生（原文作永遠）安置在世人心裡。然而神從始至終的作為，人不能參透。我知道神一切所做的都必永存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</a:p>
        </p:txBody>
      </p:sp>
      <p:sp>
        <p:nvSpPr>
          <p:cNvPr id="8196" name="Slide Number Placeholder 1">
            <a:extLst>
              <a:ext uri="{FF2B5EF4-FFF2-40B4-BE49-F238E27FC236}">
                <a16:creationId xmlns:a16="http://schemas.microsoft.com/office/drawing/2014/main" id="{15392678-B578-D6FF-5B68-64DCCAB1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6513" y="6477000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2CB13DCA-B8F2-4329-A06D-F2A93E5C54AE}" type="slidenum">
              <a:rPr lang="en-US" altLang="en-US" sz="20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4</a:t>
            </a:fld>
            <a:endParaRPr lang="en-US" altLang="en-US" sz="20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B182F3D-FFE7-38C7-3A55-257AC454C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93675"/>
            <a:ext cx="9144000" cy="744538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讓我們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愈來愈像主耶穌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E477E56-49B7-AE95-93C3-D035217AD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09713" y="838200"/>
            <a:ext cx="9144001" cy="6019800"/>
          </a:xfrm>
        </p:spPr>
        <p:txBody>
          <a:bodyPr/>
          <a:lstStyle/>
          <a:p>
            <a:pPr eaLnBrk="1" hangingPunct="1">
              <a:lnSpc>
                <a:spcPts val="3300"/>
              </a:lnSpc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耶穌基督自己永遠是我們的中心和目標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300"/>
              </a:lnSpc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安靜等候時，神作更新、改變的工作，讓人愈來愈像主耶穌 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林後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3:18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4:6-7;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箴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16:15)</a:t>
            </a:r>
          </a:p>
          <a:p>
            <a:pPr marL="857250" lvl="2" indent="-457200" eaLnBrk="1" hangingPunct="1">
              <a:lnSpc>
                <a:spcPts val="3300"/>
              </a:lnSpc>
              <a:buFontTx/>
              <a:buChar char="-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安靜在祂裡面時，聖靈做那拔出、拆毀、建造的工作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耶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31:28)</a:t>
            </a:r>
          </a:p>
          <a:p>
            <a:pPr marL="857250" lvl="2" indent="-457200" eaLnBrk="1" hangingPunct="1">
              <a:lnSpc>
                <a:spcPts val="3300"/>
              </a:lnSpc>
              <a:buFontTx/>
              <a:buChar char="-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在等候時，神建造祂的生命在我們裡面，代替我們自我中心的舊造，像清泉洗去我們裏面的污水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</a:p>
          <a:p>
            <a:pPr marL="0" lvl="1" indent="0" eaLnBrk="1" hangingPunct="1">
              <a:lnSpc>
                <a:spcPts val="3300"/>
              </a:lnSpc>
              <a:buNone/>
            </a:pP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林後</a:t>
            </a:r>
            <a:r>
              <a:rPr lang="en-US" altLang="zh-TW" b="1" u="sng">
                <a:latin typeface="標楷體" panose="03000509000000000000" pitchFamily="65" charset="-120"/>
                <a:ea typeface="標楷體" panose="03000509000000000000" pitchFamily="65" charset="-120"/>
              </a:rPr>
              <a:t>3:18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我們眾人既然敞著臉、得以看見主的榮光、好像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從鏡子裡返照、就變成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主的形狀、榮上加榮、如同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從主的靈變成的</a:t>
            </a:r>
            <a:endParaRPr lang="en-US" altLang="zh-TW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 eaLnBrk="1" hangingPunct="1">
              <a:lnSpc>
                <a:spcPts val="3300"/>
              </a:lnSpc>
              <a:buNone/>
            </a:pP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箴</a:t>
            </a:r>
            <a:r>
              <a:rPr lang="en-US" altLang="zh-TW" b="1" u="sng">
                <a:latin typeface="標楷體" panose="03000509000000000000" pitchFamily="65" charset="-120"/>
                <a:ea typeface="標楷體" panose="03000509000000000000" pitchFamily="65" charset="-120"/>
              </a:rPr>
              <a:t>16:15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王的臉光使人有生命</a:t>
            </a:r>
            <a:endParaRPr lang="en-US" altLang="zh-TW" b="1" u="sng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 eaLnBrk="1" hangingPunct="1">
              <a:lnSpc>
                <a:spcPts val="3300"/>
              </a:lnSpc>
              <a:buNone/>
            </a:pP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耶</a:t>
            </a:r>
            <a:r>
              <a:rPr lang="en-US" altLang="zh-TW" b="1" u="sng">
                <a:latin typeface="標楷體" panose="03000509000000000000" pitchFamily="65" charset="-120"/>
                <a:ea typeface="標楷體" panose="03000509000000000000" pitchFamily="65" charset="-120"/>
              </a:rPr>
              <a:t>31:28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我先前怎樣留意將他們拔出、拆毀、毀壞、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也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必照樣留意將他們建立、栽植。這是耶和華說的</a:t>
            </a:r>
            <a:endParaRPr lang="en-US" altLang="zh-TW" sz="32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4" name="Slide Number Placeholder 1">
            <a:extLst>
              <a:ext uri="{FF2B5EF4-FFF2-40B4-BE49-F238E27FC236}">
                <a16:creationId xmlns:a16="http://schemas.microsoft.com/office/drawing/2014/main" id="{B2CEB9D4-3F14-10BD-B682-32598BFA1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6513" y="6477000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5B40D36D-2592-4AC1-AA2D-83A131005DD8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F55AC7E-5197-F9FE-A4CF-28ED3024C3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44538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安靜等候神與打坐練氣功的不同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E7B0C29-F1AD-E91A-1620-FDE47EDD6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3525" y="762000"/>
            <a:ext cx="9144000" cy="6096000"/>
          </a:xfrm>
        </p:spPr>
        <p:txBody>
          <a:bodyPr/>
          <a:lstStyle/>
          <a:p>
            <a:pPr marL="457200" indent="-45720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打坐、練氣功藉著倒空讓邪靈來充滿，不信耶穌沒有聖靈內住的人一倒空很容易讓邪靈進來，就是所謂的「走火入魔」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等候神是有對象的，是在親近住在我們裡面的神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與他交流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打坐、練氣功的倒空是定睛在某個點或一顆樹，不是在與這位有位格的神交流，他們倒空讓邪靈來充滿，一開始好像會醫治某方面的病，但逐漸會被邪靈控制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700"/>
              </a:lnSpc>
              <a:defRPr/>
            </a:pPr>
            <a:r>
              <a:rPr lang="zh-TW" altLang="en-US" sz="28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兩種人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不適合操來安靜等候神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有精神疾病的人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因無法控制自己的思想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打坐、練氣功的人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因為有不對的靈住在他裡面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eaLnBrk="1" hangingPunct="1">
              <a:lnSpc>
                <a:spcPts val="3700"/>
              </a:lnSpc>
              <a:buNone/>
              <a:defRPr/>
            </a:pP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292" name="Slide Number Placeholder 1">
            <a:extLst>
              <a:ext uri="{FF2B5EF4-FFF2-40B4-BE49-F238E27FC236}">
                <a16:creationId xmlns:a16="http://schemas.microsoft.com/office/drawing/2014/main" id="{EF173FAE-A1DC-AB98-5530-5E50B259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477000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05AF7837-0DA9-4568-9E60-6EA40AEA7D6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85FE6D0-A37E-1009-AD21-CE4E0364A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3525" y="176214"/>
            <a:ext cx="9144000" cy="82073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安靜等候神促進靈魂體健康 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5FBC367-82F8-CC77-C8FB-FCC7BB76F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6950"/>
            <a:ext cx="9144000" cy="5861050"/>
          </a:xfrm>
        </p:spPr>
        <p:txBody>
          <a:bodyPr/>
          <a:lstStyle/>
          <a:p>
            <a:pPr marL="457200" indent="-457200" eaLnBrk="1" hangingPunct="1">
              <a:lnSpc>
                <a:spcPts val="37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安靜心思，「操練專注力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控制注意力」可以增强神經連結並確實改變大腦網絡的結構，有效改變大腦的「體質」或形狀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lvl="1" indent="-457200" eaLnBrk="1" hangingPunct="1">
              <a:lnSpc>
                <a:spcPts val="37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行為和生活方式是影響大腦的主要因素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因此，我們的生活讓大腦不斷產生新的神經連結。那是因為神經元（神經細胞）會主動調整，以適應環境的變化</a:t>
            </a:r>
            <a:endParaRPr lang="en-US" altLang="zh-TW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700"/>
              </a:lnSpc>
              <a:defRPr/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我們的想法和感覺會改變這些神經結構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透過反復操練「控制注意力」，我們可以有效改變大腦的體質或形狀</a:t>
            </a:r>
            <a:endParaRPr lang="en-US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340" name="Slide Number Placeholder 1">
            <a:extLst>
              <a:ext uri="{FF2B5EF4-FFF2-40B4-BE49-F238E27FC236}">
                <a16:creationId xmlns:a16="http://schemas.microsoft.com/office/drawing/2014/main" id="{4748898B-B2CC-41D0-1C2F-094963D2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4600" y="6530975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7D0FA3E4-6550-4C39-801F-B9D9EF6880E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713DC9F-FB53-A66E-7579-4533D7AC2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3525" y="176214"/>
            <a:ext cx="9144000" cy="82073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安靜等候神促進靈魂體健康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4543A74-7C66-8A77-72E7-189699CCD3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6950"/>
            <a:ext cx="9144000" cy="5861050"/>
          </a:xfrm>
        </p:spPr>
        <p:txBody>
          <a:bodyPr/>
          <a:lstStyle/>
          <a:p>
            <a:pPr marL="457200" indent="-457200" eaLnBrk="1" hangingPunct="1">
              <a:lnSpc>
                <a:spcPts val="40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研究顯示只需</a:t>
            </a:r>
            <a:r>
              <a:rPr lang="zh-TW" altLang="en-US" sz="2800" b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連續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週的「專注力的練習」就可以改變大腦的形狀，包括增加灰白質體積。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57250" lvl="1" indent="-457200" eaLnBrk="1" hangingPunct="1">
              <a:lnSpc>
                <a:spcPts val="4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灰白質存在於我們的中樞神經系統，是構成大腦神經元細胞的主要物質。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57250" lvl="1" indent="-457200" eaLnBrk="1" hangingPunct="1">
              <a:lnSpc>
                <a:spcPts val="4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灰白質的密度影響大腦裡對負責肌肉控制、感官知覺、情緒、記憶、決策和自我控制的區域的神經元之間的連結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388" name="Slide Number Placeholder 1">
            <a:extLst>
              <a:ext uri="{FF2B5EF4-FFF2-40B4-BE49-F238E27FC236}">
                <a16:creationId xmlns:a16="http://schemas.microsoft.com/office/drawing/2014/main" id="{58B92D9B-C2B8-E342-98E9-1464D4BC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4600" y="6530975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4E691B69-43CA-4F53-94CE-B8D5AD1E960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626C7D1-5700-F231-FE1D-0D5D6449D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3525" y="176214"/>
            <a:ext cx="9144000" cy="820737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安靜等候神促進靈魂體健康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77E67A2-2B94-6A74-7BFF-B8AEAC740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6950"/>
            <a:ext cx="9144000" cy="5861050"/>
          </a:xfrm>
        </p:spPr>
        <p:txBody>
          <a:bodyPr/>
          <a:lstStyle/>
          <a:p>
            <a:pPr marL="457200" indent="-457200" eaLnBrk="1" hangingPunct="1">
              <a:lnSpc>
                <a:spcPts val="35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專注力的操練讓大腦自然釋放關鍵神經遞質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大腦化學物），來幫助調節重要荷爾蒙的平衡，影響整個大腦和身體系統。關鍵神經遞質包括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857250" lvl="1" indent="-457200" eaLnBrk="1" hangingPunct="1">
              <a:lnSpc>
                <a:spcPts val="35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大腦中的血清素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幫助調節情緒使人感覺良好的化學物質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治療憂鬱症的物質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857250" lvl="1" indent="-457200" eaLnBrk="1" hangingPunct="1">
              <a:lnSpc>
                <a:spcPts val="35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腦内啡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幸福感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857250" lvl="1" indent="-457200" eaLnBrk="1" hangingPunct="1">
              <a:lnSpc>
                <a:spcPts val="3500"/>
              </a:lnSpc>
            </a:pPr>
            <a:r>
              <a:rPr lang="en-US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DHEA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長壽荷爾蒙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57250" lvl="1" indent="-457200" eaLnBrk="1" hangingPunct="1">
              <a:lnSpc>
                <a:spcPts val="35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生長荷爾蒙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保持青春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57250" lvl="1" indent="-457200" eaLnBrk="1" hangingPunct="1">
              <a:lnSpc>
                <a:spcPts val="35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褪黑激素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幫助調節情緒的「睡眠荷爾蒙」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eaLnBrk="1" hangingPunct="1">
              <a:lnSpc>
                <a:spcPts val="35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專注力的操練提高</a:t>
            </a:r>
            <a:r>
              <a:rPr lang="en-US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Alpha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腦電波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幫助創造力</a:t>
            </a:r>
            <a:endParaRPr lang="en-US" altLang="en-US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eaLnBrk="1" hangingPunct="1">
              <a:lnSpc>
                <a:spcPts val="3500"/>
              </a:lnSpc>
              <a:buNone/>
            </a:pP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280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436" name="Slide Number Placeholder 1">
            <a:extLst>
              <a:ext uri="{FF2B5EF4-FFF2-40B4-BE49-F238E27FC236}">
                <a16:creationId xmlns:a16="http://schemas.microsoft.com/office/drawing/2014/main" id="{B0252BDD-BB1B-0EF3-DF5C-86CB99016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4600" y="6530975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1D0EB778-B929-4237-987D-22E661E190B2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121BBAA-1523-28F5-EF2E-1F09530AB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875" y="17464"/>
            <a:ext cx="9144000" cy="820737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安靜等候神使我們有效管理生命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284B17D-55F7-B00D-5767-5D08A4744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>
              <a:lnSpc>
                <a:spcPts val="33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提升專注力及自我控制力，改善記憶力，增強工作果效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操練安靜我們的心思，專心注視耶穌，會提升專注力，使我們能「專心做一件事」，自然的增強工作果效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安靜等候神讓我們連接於神自己</a:t>
            </a:r>
            <a:r>
              <a:rPr 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就是一切智慧能力的源頭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3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讓我們有智慧能力做正確的決定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6:12-13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33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神的能力也會增強我們的意志力和自我控制力，讓我們做事有果效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例如減肥，戒菸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容易成功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40:31,30:15)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賽40：31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但那等候耶和華的、必從新得力、他們必如鷹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展翅上騰、他們奔跑卻不困倦、行走卻不疲乏。</a:t>
            </a:r>
          </a:p>
          <a:p>
            <a:pPr marL="0" indent="0" eaLnBrk="1" hangingPunct="1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0：1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你們得救在乎歸回安息．你們得力在乎平靜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安穩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484" name="Slide Number Placeholder 1">
            <a:extLst>
              <a:ext uri="{FF2B5EF4-FFF2-40B4-BE49-F238E27FC236}">
                <a16:creationId xmlns:a16="http://schemas.microsoft.com/office/drawing/2014/main" id="{12ED6EF7-27C1-5E03-B8C9-82E0CE65E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8100" y="5486400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F832A748-99F2-4606-B6A0-EF5EC00BB978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10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1E0E6DD-0131-B38F-C898-1F7CC9218D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7175" y="26989"/>
            <a:ext cx="9144000" cy="820737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安靜等候神使我們有效管理生命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DC09417-F1C3-6F26-9080-63EEAD20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減憂減壓，幫助睡眠，提升免疫力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4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安靜等候是放下自己，讓神的愛來澆灌我們，安穩於神的大愛中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4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安靜等候是歇下自己的工，進入神的安息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4:10)</a:t>
            </a:r>
          </a:p>
          <a:p>
            <a:pPr lvl="1">
              <a:lnSpc>
                <a:spcPts val="40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內心的安息使我們在吵雜的環境中，頭腦仍可保持在安靜的狀態，抗壓能力也被提升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>
              <a:lnSpc>
                <a:spcPts val="40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提高注意力時間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(attention span)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、對抗心思游蕩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對抗因過度自我反思造成的焦慮、失眠問題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4:10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因為那進入安息的，乃是歇了自己的工，正如神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歇了他的工一樣。</a:t>
            </a:r>
            <a:endParaRPr lang="en-US" altLang="zh-TW" sz="28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2532" name="Slide Number Placeholder 1">
            <a:extLst>
              <a:ext uri="{FF2B5EF4-FFF2-40B4-BE49-F238E27FC236}">
                <a16:creationId xmlns:a16="http://schemas.microsoft.com/office/drawing/2014/main" id="{33D949A8-ED38-DD36-D665-3C55EF26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10800" y="6575425"/>
            <a:ext cx="4572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97EEEB8B-389C-44BC-A706-FA184F796C78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11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CE73B0B-E7A6-6163-852C-2468415DF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9144000" cy="668338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「等候神」的原則與方法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F0843FB-A78C-F1E0-FA75-C916FA4F6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找個最舒服的姿勢 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以唱一段頌讚的詩歌或禱讀一段經文開始 </a:t>
            </a:r>
            <a:endParaRPr lang="en-US" altLang="en-US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大聲讚美與感謝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);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若心中有重擔，在這時一面大聲的讚美祂，一面向他傾心吐意，將最真實的感覺向神訴說，也可在這時做代禱，將重擔卸給神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然後漸漸安靜下來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放敬拜音樂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 輕柔旋律樂器音樂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lang="en-US" altLang="en-US" sz="2800">
                <a:latin typeface="Aegyptus" pitchFamily="18" charset="0"/>
                <a:cs typeface="Aegyptus" pitchFamily="18" charset="0"/>
              </a:rPr>
              <a:t>soft melody instrument music only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，幫助思緒安靜下來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>
              <a:lnSpc>
                <a:spcPts val="3700"/>
              </a:lnSpc>
              <a:buNone/>
            </a:pP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當稱謝進入他的門、當讚美進入他的院．當感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謝他、稱頌他的名。</a:t>
            </a:r>
            <a:r>
              <a:rPr lang="zh-TW" altLang="en-US">
                <a:ea typeface="PMingLiU" panose="02020500000000000000" pitchFamily="18" charset="-120"/>
              </a:rPr>
              <a:t> </a:t>
            </a:r>
            <a:endParaRPr lang="en-US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 eaLnBrk="1" hangingPunct="1">
              <a:lnSpc>
                <a:spcPts val="3700"/>
              </a:lnSpc>
              <a:buNone/>
            </a:pPr>
            <a:r>
              <a:rPr lang="zh-TW" altLang="en-US" sz="2800">
                <a:ea typeface="PMingLiU" panose="02020500000000000000" pitchFamily="18" charset="-120"/>
              </a:rPr>
              <a:t> </a:t>
            </a:r>
            <a:r>
              <a:rPr lang="en-US" altLang="zh-TW" sz="2800">
                <a:ea typeface="PMingLiU" panose="02020500000000000000" pitchFamily="18" charset="-120"/>
              </a:rPr>
              <a:t> </a:t>
            </a:r>
            <a:endParaRPr lang="zh-TW" altLang="en-US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580" name="Slide Number Placeholder 1">
            <a:extLst>
              <a:ext uri="{FF2B5EF4-FFF2-40B4-BE49-F238E27FC236}">
                <a16:creationId xmlns:a16="http://schemas.microsoft.com/office/drawing/2014/main" id="{2F60E001-9D9D-E331-F7EE-7ED3EBB4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4600" y="6477000"/>
            <a:ext cx="304800" cy="3810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89C60030-5A7D-4639-ADAE-7D33636B153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A954554-28B5-EE2E-C96E-32D790E29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7464"/>
            <a:ext cx="9144000" cy="66833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「等候神」的原則與方法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C365B8E-4852-11CF-6513-AE7EB1A39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lvl="1" indent="0">
              <a:lnSpc>
                <a:spcPts val="3700"/>
              </a:lnSpc>
              <a:buNone/>
              <a:defRPr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默想：神的屬性，神的恩典，或你所禱讀的經文 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-457200">
              <a:lnSpc>
                <a:spcPts val="3700"/>
              </a:lnSpc>
              <a:defRPr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神就在你裡面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不是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企圖抓住一種特別的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感覺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，也不要專注在要「聽」祂說甚麼，而是用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信心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，帶著愛與渴慕來專注的注視祂、親近祂。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ea typeface="PMingLiU" panose="02020500000000000000" pitchFamily="18" charset="-120"/>
              </a:rPr>
              <a:t>6.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預備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筆與紙，寫下任何自發性的思緒。如果心中浮現該做而未做的事、或負面的思緒</a:t>
            </a:r>
            <a:r>
              <a:rPr lang="en-US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可能是仇敵射進來的攪擾</a:t>
            </a:r>
            <a:r>
              <a:rPr lang="en-US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，就把它寫下來，暫時拋在腦後。寫下來可以幫助我們不再去想。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 eaLnBrk="1" hangingPunct="1">
              <a:lnSpc>
                <a:spcPts val="3700"/>
              </a:lnSpc>
              <a:buNone/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這時盡量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代禱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，你的重擔已卸下，這時專注在祂身上，單單你與耶穌獨處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如果聖靈有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啟示需要代求的人、事、物可以先寫下來，「等候」結束時再開聲代求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628" name="Slide Number Placeholder 1">
            <a:extLst>
              <a:ext uri="{FF2B5EF4-FFF2-40B4-BE49-F238E27FC236}">
                <a16:creationId xmlns:a16="http://schemas.microsoft.com/office/drawing/2014/main" id="{D49E1C8C-2CED-0421-05F5-E9E7962D6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4600" y="6477000"/>
            <a:ext cx="304800" cy="3810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75F4BD53-E46C-45DF-B67F-59AA55699D47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7FFF551-D632-0338-A1BB-14CE466A4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744538"/>
          </a:xfrm>
        </p:spPr>
        <p:txBody>
          <a:bodyPr/>
          <a:lstStyle/>
          <a:p>
            <a:pPr eaLnBrk="1" hangingPunct="1">
              <a:lnSpc>
                <a:spcPts val="29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「等候神」的原則與方法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29D8405-97FD-94F5-11EB-082DCB405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96938"/>
            <a:ext cx="9144000" cy="5961062"/>
          </a:xfrm>
        </p:spPr>
        <p:txBody>
          <a:bodyPr/>
          <a:lstStyle/>
          <a:p>
            <a:pPr marL="0" indent="0">
              <a:lnSpc>
                <a:spcPts val="3500"/>
              </a:lnSpc>
              <a:buNone/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8.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當思緒跑掉時，輕呼耶穌的名：「主耶穌！我感謝你，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我渴慕你，主耶穌請你來，聖靈請你來充滿我」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9.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找一個固定的地點，定時來親近神，時間一到，神就會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信實的等著與你親近，而且那地方會充滿神的同在</a:t>
            </a:r>
            <a:endParaRPr lang="en-US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10.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找精神最好的時間</a:t>
            </a:r>
            <a:r>
              <a:rPr lang="en-US" altLang="en-US" sz="2800" dirty="0"/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實在分不出這樣的時間，等候神時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睡著了也沒有關係，睡在神的同在中</a:t>
            </a:r>
            <a:r>
              <a:rPr lang="en-US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，每天從</a:t>
            </a:r>
            <a:r>
              <a:rPr lang="en-US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鐘開始，逐漸加長。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不要給自己壓力要等多久，而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是每天有恆的作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500"/>
              </a:lnSpc>
              <a:buNone/>
              <a:defRPr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無論有沒有感覺，都要憑著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信心選擇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相信神已經做了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許多工作在我們裡面。  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500"/>
              </a:lnSpc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等候神是操練信心，不是感覺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500"/>
              </a:lnSpc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討神喜悅的是信心，不是感覺</a:t>
            </a:r>
            <a:endParaRPr lang="en-US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  <a:defRPr/>
            </a:pPr>
            <a:endParaRPr lang="en-US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676" name="Slide Number Placeholder 1">
            <a:extLst>
              <a:ext uri="{FF2B5EF4-FFF2-40B4-BE49-F238E27FC236}">
                <a16:creationId xmlns:a16="http://schemas.microsoft.com/office/drawing/2014/main" id="{F5F1BE99-DBD3-E63A-2FED-58D8B1F22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53600" y="6324600"/>
            <a:ext cx="762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95FD71FE-951A-4353-B8C3-00DF9D54C23E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772F290-8C75-3C08-BE93-F56C89D04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操練等候神禱告範例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47BB717-7922-A82F-AD92-644A85FDD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禱讀經文</a:t>
            </a:r>
            <a:endParaRPr lang="en-US" altLang="en-US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zh-TW" altLang="en-US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sz="2800" b="1" u="sng">
                <a:latin typeface="標楷體" panose="03000509000000000000" pitchFamily="65" charset="-120"/>
                <a:ea typeface="標楷體" panose="03000509000000000000" pitchFamily="65" charset="-120"/>
              </a:rPr>
              <a:t>14:27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耶穌說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我留下平安給你們、我將我的平安賜給你們．我所賜的、不像世人所賜的．你們心裡不要憂愁、也不要膽怯。 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2" indent="-342900">
              <a:lnSpc>
                <a:spcPts val="3000"/>
              </a:lnSpc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禱告範例：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主耶穌，祈求你幫助我把心安靜下來，我願意現在就放下一切的重擔，不再憂愁擔心，也不膽怯懼怕，求你以超自然的平安、喜樂、盼望、和安慰堅固我的心，使我勝過裡面的焦慮、懼怕，我要單單來到你面前注視祢  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將思想安靜下來，專注在耶穌身上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秒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神阿、你是我的神、我渴想你，我的心切切的尋求你，我要讚美祢；我相信當我親近你，你就必來親近我，我必得著你的生命、能力。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箴言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34-35</a:t>
            </a:r>
            <a:r>
              <a:rPr lang="en-US" altLang="zh-TW" sz="2800">
                <a:ea typeface="PMingLiU" panose="02020500000000000000" pitchFamily="18" charset="-120"/>
              </a:rPr>
              <a:t>)</a:t>
            </a:r>
            <a:endParaRPr lang="en-US" altLang="en-US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2" indent="-342900">
              <a:lnSpc>
                <a:spcPts val="3000"/>
              </a:lnSpc>
              <a:buNone/>
            </a:pP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724" name="Slide Number Placeholder 2">
            <a:extLst>
              <a:ext uri="{FF2B5EF4-FFF2-40B4-BE49-F238E27FC236}">
                <a16:creationId xmlns:a16="http://schemas.microsoft.com/office/drawing/2014/main" id="{B3519498-CB1D-E33E-CEB7-D55342ABF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7400" y="6477000"/>
            <a:ext cx="533400" cy="3810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D4CFD237-68BA-494B-AB1A-3FB2E5D00857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91F8B90-4C93-E609-E9D2-13D790EB87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操練等候神禱告範例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DB7895C-E4EF-CF92-B6F5-3D66381B8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17650" y="762000"/>
            <a:ext cx="9144000" cy="6096000"/>
          </a:xfrm>
        </p:spPr>
        <p:txBody>
          <a:bodyPr/>
          <a:lstStyle/>
          <a:p>
            <a:pPr marL="0" indent="0">
              <a:lnSpc>
                <a:spcPts val="4200"/>
              </a:lnSpc>
              <a:buNone/>
            </a:pP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親愛的父神！，謝謝你愛我，感謝你揀選我做你君尊的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祭司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; 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親愛的聖靈，我感謝你住在我裡面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主啊！你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是我生命、力量的源頭。願你現在來到我的裡面，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將你的大愛澆灌我，做你要做的工，將你的性情塑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造在我裡面。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200"/>
              </a:lnSpc>
              <a:buNone/>
            </a:pP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主耶穌，我渴慕你，我願與你同行，求你充滿我，將你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生命一切的豐富、平安、喜樂與智慧，更多的澆灌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我，謝謝主耶穌。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安靜一段時間，帶著信心領受耶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穌的生命、能力進入你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的心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lnSpc>
                <a:spcPts val="4200"/>
              </a:lnSpc>
              <a:buNone/>
            </a:pP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46603E53-74B3-960E-CF30-173B83F7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324600"/>
            <a:ext cx="914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F2DEB60C-5DA5-451C-8087-7610E9C5342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F2E0C95-EA3A-D1C4-79BC-72F1532ED6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操練等候神禱告範例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結束之前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CCEFAEB-0F90-C655-338A-ACE199F97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14400"/>
            <a:ext cx="9144000" cy="59436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主耶穌，謝謝你更新我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親愛的聖靈，謝謝祢來除去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我裡面一切天然人脆弱的性格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憂慮、急躁、不信、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膽怯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…)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，謝謝你將你的生命、信心與愛澆灌在我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裡面。感謝你話語的應許將平安賜給我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代替我裡面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的憂愁膽怯。 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</a:pP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主耶穌啊！我雖然沒有什麼感覺，但我相信在剛才安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靜的時候，你已經做了許多工作在我裡面遠超過我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所求所想，求你不要停止你的工作，求你繼續與我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同在，賜給我恩典與力量，可以持續不斷的來到你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面前等候親近你，奉耶穌基督的聖名禱告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 阿們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820" name="Slide Number Placeholder 1">
            <a:extLst>
              <a:ext uri="{FF2B5EF4-FFF2-40B4-BE49-F238E27FC236}">
                <a16:creationId xmlns:a16="http://schemas.microsoft.com/office/drawing/2014/main" id="{E22F7596-6CDA-C3DF-139E-E4C9A8BA8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324600"/>
            <a:ext cx="914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79EA368E-9CB4-44BC-BB8B-0E0F5167C82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9855525-1F86-FDCE-FF0F-89BC70704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7464"/>
            <a:ext cx="9144000" cy="89693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安靜等候神 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BDB83A8-C1CE-C4DB-C264-410B9246E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3700"/>
              </a:lnSpc>
              <a:buNone/>
            </a:pPr>
            <a:r>
              <a:rPr lang="zh-TW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任何時候，只要你能夠，撥出幾分鐘的時間來，單單地等候耶穌</a:t>
            </a:r>
            <a:r>
              <a:rPr lang="en-US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不必一定要祈禱，就是等候，注視祂的面龐，渴慕祂的同在。最初的時候，也許你似乎領受的不多，可是假如你把握每一個機會，不久你的靈魂會飢渴地要祂，祂自己的甘甜會臨到你，你們會如同愛人一般，寧可悄悄的溜開，那怕是一兩分鐘，同祂在一 起，勝過聊天、看書、休息或吃東西。當你感到疲倦、急燥、情緒緊張時，幾分鐘的與祂相處，在祂同在的寧靜中，會甦息你，遠超過世上一切其他的</a:t>
            </a:r>
            <a:br>
              <a:rPr lang="en-US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倘若我們多多注視耶穌而少注視我們自己、我們的朋友、臨到我們的試煉、我們的失敗、生活狀況、世界、肉體、魔鬼，我們會越來越多地反映祂的形像；並且我們的冷酷、不潔、脾氣、自私會消逝，而代之以親切、純潔、溫柔、仁愛</a:t>
            </a:r>
            <a:r>
              <a:rPr lang="en-US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---</a:t>
            </a:r>
            <a:r>
              <a:rPr lang="zh-TW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變得榮上加榮。</a:t>
            </a:r>
            <a:br>
              <a:rPr lang="en-US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>
                <a:latin typeface="標楷體" panose="03000509000000000000" pitchFamily="65" charset="-120"/>
                <a:ea typeface="標楷體" panose="03000509000000000000" pitchFamily="65" charset="-120"/>
              </a:rPr>
              <a:t>　　 </a:t>
            </a:r>
            <a:endParaRPr lang="en-US" altLang="en-US" sz="24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868" name="Slide Number Placeholder 1">
            <a:extLst>
              <a:ext uri="{FF2B5EF4-FFF2-40B4-BE49-F238E27FC236}">
                <a16:creationId xmlns:a16="http://schemas.microsoft.com/office/drawing/2014/main" id="{F874D667-5D37-DD7C-4FFD-66D6C26D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77000"/>
            <a:ext cx="457200" cy="2286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4BA1A60A-1885-47FE-BF9B-F3F46DE57FED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8411433-3009-7A52-3237-546D3A4F3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7464"/>
            <a:ext cx="9144000" cy="89693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安靜等候神 </a:t>
            </a:r>
            <a:endParaRPr lang="en-US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6648C52-4EEF-C134-C5C9-156109C1C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90600"/>
            <a:ext cx="9144000" cy="5867400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「我們眾人既然敞著臉，得以看見主的榮光，好像從鏡子裡返照，就變成主的形狀， 榮上加榮，如同從主的靈變成的   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林後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3:18)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羅炳森師母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「靈裡全然安靜是一件非常不容易的事情。其實神一直在和我們講話。什麼時候世界的聲音在靈裡消滅或低沉了，什麼時候我們就能聽見神的聲音。我們聽不見，是因為我們生活中充滿了喧鬧、急躁和愁悶的緣故。」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en-US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費勃爾</a:t>
            </a:r>
            <a:endParaRPr lang="en-US" altLang="zh-TW" sz="28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4000"/>
              </a:lnSpc>
              <a:buNone/>
            </a:pPr>
            <a:endParaRPr lang="en-US" altLang="en-US" sz="28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916" name="Slide Number Placeholder 1">
            <a:extLst>
              <a:ext uri="{FF2B5EF4-FFF2-40B4-BE49-F238E27FC236}">
                <a16:creationId xmlns:a16="http://schemas.microsoft.com/office/drawing/2014/main" id="{D81312A1-61B5-D6F6-DDA5-4C2834AE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77000"/>
            <a:ext cx="457200" cy="2286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3531709F-2F55-4649-B3CC-E226F4CBFF8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等候神回應詩歌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5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Min SOAKING WORSHIP</a:t>
            </a:r>
            <a:r>
              <a:rPr lang="en-US" altLang="zh-TW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6711</TotalTime>
  <Words>3848</Words>
  <Application>Microsoft Office PowerPoint</Application>
  <PresentationFormat>Widescreen</PresentationFormat>
  <Paragraphs>169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Aegyptus</vt:lpstr>
      <vt:lpstr>Arial Unicode MS</vt:lpstr>
      <vt:lpstr>標楷體</vt:lpstr>
      <vt:lpstr>標楷體</vt:lpstr>
      <vt:lpstr>Arial</vt:lpstr>
      <vt:lpstr>Arial Narrow</vt:lpstr>
      <vt:lpstr>Calibri</vt:lpstr>
      <vt:lpstr>Cambria</vt:lpstr>
      <vt:lpstr>Century</vt:lpstr>
      <vt:lpstr>Century Gothic</vt:lpstr>
      <vt:lpstr>Mongolian Baiti</vt:lpstr>
      <vt:lpstr>Times New Roman</vt:lpstr>
      <vt:lpstr>14_Default Design</vt:lpstr>
      <vt:lpstr>2_預設簡報設計</vt:lpstr>
      <vt:lpstr>Default Design</vt:lpstr>
      <vt:lpstr>PowerPoint Presentation</vt:lpstr>
      <vt:lpstr>PowerPoint Presentation</vt:lpstr>
      <vt:lpstr>安靜等候神 </vt:lpstr>
      <vt:lpstr>安靜等候神是讓神在我們裡面做工</vt:lpstr>
      <vt:lpstr>安靜等候神是讓我們愈來愈像主耶穌</vt:lpstr>
      <vt:lpstr>安靜等候神與打坐練氣功的不同</vt:lpstr>
      <vt:lpstr>安靜等候神促進靈魂體健康 </vt:lpstr>
      <vt:lpstr>安靜等候神促進靈魂體健康 </vt:lpstr>
      <vt:lpstr>安靜等候神促進靈魂體健康 </vt:lpstr>
      <vt:lpstr>安靜等候神使我們有效管理生命</vt:lpstr>
      <vt:lpstr>安靜等候神使我們有效管理生命</vt:lpstr>
      <vt:lpstr>「等候神」的原則與方法</vt:lpstr>
      <vt:lpstr>「等候神」的原則與方法</vt:lpstr>
      <vt:lpstr>「等候神」的原則與方法</vt:lpstr>
      <vt:lpstr>操練等候神禱告範例</vt:lpstr>
      <vt:lpstr>操練等候神禱告範例</vt:lpstr>
      <vt:lpstr>操練等候神禱告範例(結束之前)</vt:lpstr>
      <vt:lpstr>安靜等候神 </vt:lpstr>
      <vt:lpstr>安靜等候神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487</cp:revision>
  <cp:lastPrinted>2020-09-23T16:34:05Z</cp:lastPrinted>
  <dcterms:created xsi:type="dcterms:W3CDTF">2015-02-24T04:35:26Z</dcterms:created>
  <dcterms:modified xsi:type="dcterms:W3CDTF">2023-09-18T21:10:57Z</dcterms:modified>
</cp:coreProperties>
</file>