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 id="2147483963" r:id="rId2"/>
    <p:sldMasterId id="2147483975" r:id="rId3"/>
    <p:sldMasterId id="2147483987" r:id="rId4"/>
  </p:sldMasterIdLst>
  <p:notesMasterIdLst>
    <p:notesMasterId r:id="rId36"/>
  </p:notesMasterIdLst>
  <p:sldIdLst>
    <p:sldId id="674" r:id="rId5"/>
    <p:sldId id="306" r:id="rId6"/>
    <p:sldId id="764" r:id="rId7"/>
    <p:sldId id="754" r:id="rId8"/>
    <p:sldId id="11667" r:id="rId9"/>
    <p:sldId id="11668" r:id="rId10"/>
    <p:sldId id="11664" r:id="rId11"/>
    <p:sldId id="11671" r:id="rId12"/>
    <p:sldId id="11661" r:id="rId13"/>
    <p:sldId id="732" r:id="rId14"/>
    <p:sldId id="11662" r:id="rId15"/>
    <p:sldId id="758" r:id="rId16"/>
    <p:sldId id="11665" r:id="rId17"/>
    <p:sldId id="11669" r:id="rId18"/>
    <p:sldId id="11657" r:id="rId19"/>
    <p:sldId id="11660" r:id="rId20"/>
    <p:sldId id="11672" r:id="rId21"/>
    <p:sldId id="750" r:id="rId22"/>
    <p:sldId id="11670" r:id="rId23"/>
    <p:sldId id="11675" r:id="rId24"/>
    <p:sldId id="11666" r:id="rId25"/>
    <p:sldId id="11673" r:id="rId26"/>
    <p:sldId id="11676" r:id="rId27"/>
    <p:sldId id="11674" r:id="rId28"/>
    <p:sldId id="680" r:id="rId29"/>
    <p:sldId id="658" r:id="rId30"/>
    <p:sldId id="659" r:id="rId31"/>
    <p:sldId id="660" r:id="rId32"/>
    <p:sldId id="666" r:id="rId33"/>
    <p:sldId id="11663" r:id="rId34"/>
    <p:sldId id="749" r:id="rId35"/>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439" autoAdjust="0"/>
    <p:restoredTop sz="92509" autoAdjust="0"/>
  </p:normalViewPr>
  <p:slideViewPr>
    <p:cSldViewPr snapToGrid="0">
      <p:cViewPr varScale="1">
        <p:scale>
          <a:sx n="60" d="100"/>
          <a:sy n="60" d="100"/>
        </p:scale>
        <p:origin x="438" y="38"/>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832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10/1/2023</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4178075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33815699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3588236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4280174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0700509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6861117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4929067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4367366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7557097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6942742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2180749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5088507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2741951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38"/>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51" indent="0" algn="ctr">
              <a:buNone/>
              <a:defRPr>
                <a:solidFill>
                  <a:schemeClr val="tx1">
                    <a:tint val="75000"/>
                  </a:schemeClr>
                </a:solidFill>
              </a:defRPr>
            </a:lvl2pPr>
            <a:lvl3pPr marL="914300" indent="0" algn="ctr">
              <a:buNone/>
              <a:defRPr>
                <a:solidFill>
                  <a:schemeClr val="tx1">
                    <a:tint val="75000"/>
                  </a:schemeClr>
                </a:solidFill>
              </a:defRPr>
            </a:lvl3pPr>
            <a:lvl4pPr marL="1371451" indent="0" algn="ctr">
              <a:buNone/>
              <a:defRPr>
                <a:solidFill>
                  <a:schemeClr val="tx1">
                    <a:tint val="75000"/>
                  </a:schemeClr>
                </a:solidFill>
              </a:defRPr>
            </a:lvl4pPr>
            <a:lvl5pPr marL="1828601" indent="0" algn="ctr">
              <a:buNone/>
              <a:defRPr>
                <a:solidFill>
                  <a:schemeClr val="tx1">
                    <a:tint val="75000"/>
                  </a:schemeClr>
                </a:solidFill>
              </a:defRPr>
            </a:lvl5pPr>
            <a:lvl6pPr marL="2285750" indent="0" algn="ctr">
              <a:buNone/>
              <a:defRPr>
                <a:solidFill>
                  <a:schemeClr val="tx1">
                    <a:tint val="75000"/>
                  </a:schemeClr>
                </a:solidFill>
              </a:defRPr>
            </a:lvl6pPr>
            <a:lvl7pPr marL="2742901" indent="0" algn="ctr">
              <a:buNone/>
              <a:defRPr>
                <a:solidFill>
                  <a:schemeClr val="tx1">
                    <a:tint val="75000"/>
                  </a:schemeClr>
                </a:solidFill>
              </a:defRPr>
            </a:lvl7pPr>
            <a:lvl8pPr marL="3200051" indent="0" algn="ctr">
              <a:buNone/>
              <a:defRPr>
                <a:solidFill>
                  <a:schemeClr val="tx1">
                    <a:tint val="75000"/>
                  </a:schemeClr>
                </a:solidFill>
              </a:defRPr>
            </a:lvl8pPr>
            <a:lvl9pPr marL="3657201" indent="0" algn="ctr">
              <a:buNone/>
              <a:defRPr>
                <a:solidFill>
                  <a:schemeClr val="tx1">
                    <a:tint val="75000"/>
                  </a:schemeClr>
                </a:solidFill>
              </a:defRPr>
            </a:lvl9pPr>
          </a:lstStyle>
          <a:p>
            <a:r>
              <a:rPr lang="zh-TW" altLang="en-US"/>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B47310E6-29EF-4A1D-AAEF-DA37F8D53DAF}"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13250040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C92022E7-3A11-4B50-A1B9-68AA8B5F1928}"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28221401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13"/>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2"/>
            <a:ext cx="10363200" cy="1500187"/>
          </a:xfrm>
        </p:spPr>
        <p:txBody>
          <a:bodyPr anchor="b"/>
          <a:lstStyle>
            <a:lvl1pPr marL="0" indent="0">
              <a:buNone/>
              <a:defRPr sz="2000">
                <a:solidFill>
                  <a:schemeClr val="tx1">
                    <a:tint val="75000"/>
                  </a:schemeClr>
                </a:solidFill>
              </a:defRPr>
            </a:lvl1pPr>
            <a:lvl2pPr marL="457151" indent="0">
              <a:buNone/>
              <a:defRPr sz="1800">
                <a:solidFill>
                  <a:schemeClr val="tx1">
                    <a:tint val="75000"/>
                  </a:schemeClr>
                </a:solidFill>
              </a:defRPr>
            </a:lvl2pPr>
            <a:lvl3pPr marL="914300" indent="0">
              <a:buNone/>
              <a:defRPr sz="1600">
                <a:solidFill>
                  <a:schemeClr val="tx1">
                    <a:tint val="75000"/>
                  </a:schemeClr>
                </a:solidFill>
              </a:defRPr>
            </a:lvl3pPr>
            <a:lvl4pPr marL="1371451" indent="0">
              <a:buNone/>
              <a:defRPr sz="1400">
                <a:solidFill>
                  <a:schemeClr val="tx1">
                    <a:tint val="75000"/>
                  </a:schemeClr>
                </a:solidFill>
              </a:defRPr>
            </a:lvl4pPr>
            <a:lvl5pPr marL="1828601" indent="0">
              <a:buNone/>
              <a:defRPr sz="1400">
                <a:solidFill>
                  <a:schemeClr val="tx1">
                    <a:tint val="75000"/>
                  </a:schemeClr>
                </a:solidFill>
              </a:defRPr>
            </a:lvl5pPr>
            <a:lvl6pPr marL="2285750" indent="0">
              <a:buNone/>
              <a:defRPr sz="1400">
                <a:solidFill>
                  <a:schemeClr val="tx1">
                    <a:tint val="75000"/>
                  </a:schemeClr>
                </a:solidFill>
              </a:defRPr>
            </a:lvl6pPr>
            <a:lvl7pPr marL="2742901" indent="0">
              <a:buNone/>
              <a:defRPr sz="1400">
                <a:solidFill>
                  <a:schemeClr val="tx1">
                    <a:tint val="75000"/>
                  </a:schemeClr>
                </a:solidFill>
              </a:defRPr>
            </a:lvl7pPr>
            <a:lvl8pPr marL="3200051" indent="0">
              <a:buNone/>
              <a:defRPr sz="1400">
                <a:solidFill>
                  <a:schemeClr val="tx1">
                    <a:tint val="75000"/>
                  </a:schemeClr>
                </a:solidFill>
              </a:defRPr>
            </a:lvl8pPr>
            <a:lvl9pPr marL="3657201" indent="0">
              <a:buNone/>
              <a:defRPr sz="14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C7546064-3F81-40E4-AF43-F0114894FE39}"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29500848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1"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62CF6BEF-25EC-42A1-A202-92E64CE4AE39}"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27450679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3"/>
            <a:ext cx="5386917" cy="639763"/>
          </a:xfrm>
        </p:spPr>
        <p:txBody>
          <a:bodyPr anchor="b"/>
          <a:lstStyle>
            <a:lvl1pPr marL="0" indent="0">
              <a:buNone/>
              <a:defRPr sz="2400" b="1"/>
            </a:lvl1pPr>
            <a:lvl2pPr marL="457151" indent="0">
              <a:buNone/>
              <a:defRPr sz="2000" b="1"/>
            </a:lvl2pPr>
            <a:lvl3pPr marL="914300" indent="0">
              <a:buNone/>
              <a:defRPr sz="1800" b="1"/>
            </a:lvl3pPr>
            <a:lvl4pPr marL="1371451" indent="0">
              <a:buNone/>
              <a:defRPr sz="1600" b="1"/>
            </a:lvl4pPr>
            <a:lvl5pPr marL="1828601" indent="0">
              <a:buNone/>
              <a:defRPr sz="1600" b="1"/>
            </a:lvl5pPr>
            <a:lvl6pPr marL="2285750" indent="0">
              <a:buNone/>
              <a:defRPr sz="1600" b="1"/>
            </a:lvl6pPr>
            <a:lvl7pPr marL="2742901" indent="0">
              <a:buNone/>
              <a:defRPr sz="1600" b="1"/>
            </a:lvl7pPr>
            <a:lvl8pPr marL="3200051" indent="0">
              <a:buNone/>
              <a:defRPr sz="1600" b="1"/>
            </a:lvl8pPr>
            <a:lvl9pPr marL="3657201"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6"/>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77" y="1535113"/>
            <a:ext cx="5389033" cy="639763"/>
          </a:xfrm>
        </p:spPr>
        <p:txBody>
          <a:bodyPr anchor="b"/>
          <a:lstStyle>
            <a:lvl1pPr marL="0" indent="0">
              <a:buNone/>
              <a:defRPr sz="2400" b="1"/>
            </a:lvl1pPr>
            <a:lvl2pPr marL="457151" indent="0">
              <a:buNone/>
              <a:defRPr sz="2000" b="1"/>
            </a:lvl2pPr>
            <a:lvl3pPr marL="914300" indent="0">
              <a:buNone/>
              <a:defRPr sz="1800" b="1"/>
            </a:lvl3pPr>
            <a:lvl4pPr marL="1371451" indent="0">
              <a:buNone/>
              <a:defRPr sz="1600" b="1"/>
            </a:lvl4pPr>
            <a:lvl5pPr marL="1828601" indent="0">
              <a:buNone/>
              <a:defRPr sz="1600" b="1"/>
            </a:lvl5pPr>
            <a:lvl6pPr marL="2285750" indent="0">
              <a:buNone/>
              <a:defRPr sz="1600" b="1"/>
            </a:lvl6pPr>
            <a:lvl7pPr marL="2742901" indent="0">
              <a:buNone/>
              <a:defRPr sz="1600" b="1"/>
            </a:lvl7pPr>
            <a:lvl8pPr marL="3200051" indent="0">
              <a:buNone/>
              <a:defRPr sz="1600" b="1"/>
            </a:lvl8pPr>
            <a:lvl9pPr marL="3657201"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77" y="2174876"/>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35223DB6-1025-4D46-9B09-B30164AFE292}"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9152128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BA179C79-861F-4250-A6BC-60DCA3177A9C}"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19026681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C15553EC-2986-44BC-ADA4-6CE26B6F1972}"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33103220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3" y="273049"/>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64"/>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03" y="1435104"/>
            <a:ext cx="4011084" cy="4691063"/>
          </a:xfrm>
        </p:spPr>
        <p:txBody>
          <a:bodyPr/>
          <a:lstStyle>
            <a:lvl1pPr marL="0" indent="0">
              <a:buNone/>
              <a:defRPr sz="1400"/>
            </a:lvl1pPr>
            <a:lvl2pPr marL="457151" indent="0">
              <a:buNone/>
              <a:defRPr sz="1200"/>
            </a:lvl2pPr>
            <a:lvl3pPr marL="914300" indent="0">
              <a:buNone/>
              <a:defRPr sz="1000"/>
            </a:lvl3pPr>
            <a:lvl4pPr marL="1371451" indent="0">
              <a:buNone/>
              <a:defRPr sz="900"/>
            </a:lvl4pPr>
            <a:lvl5pPr marL="1828601" indent="0">
              <a:buNone/>
              <a:defRPr sz="900"/>
            </a:lvl5pPr>
            <a:lvl6pPr marL="2285750" indent="0">
              <a:buNone/>
              <a:defRPr sz="900"/>
            </a:lvl6pPr>
            <a:lvl7pPr marL="2742901" indent="0">
              <a:buNone/>
              <a:defRPr sz="900"/>
            </a:lvl7pPr>
            <a:lvl8pPr marL="3200051" indent="0">
              <a:buNone/>
              <a:defRPr sz="900"/>
            </a:lvl8pPr>
            <a:lvl9pPr marL="3657201"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9E7D456F-3718-479C-9ED5-6D72FA609F75}"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35267809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151" indent="0">
              <a:buNone/>
              <a:defRPr sz="2800"/>
            </a:lvl2pPr>
            <a:lvl3pPr marL="914300" indent="0">
              <a:buNone/>
              <a:defRPr sz="2400"/>
            </a:lvl3pPr>
            <a:lvl4pPr marL="1371451" indent="0">
              <a:buNone/>
              <a:defRPr sz="2000"/>
            </a:lvl4pPr>
            <a:lvl5pPr marL="1828601" indent="0">
              <a:buNone/>
              <a:defRPr sz="2000"/>
            </a:lvl5pPr>
            <a:lvl6pPr marL="2285750" indent="0">
              <a:buNone/>
              <a:defRPr sz="2000"/>
            </a:lvl6pPr>
            <a:lvl7pPr marL="2742901" indent="0">
              <a:buNone/>
              <a:defRPr sz="2000"/>
            </a:lvl7pPr>
            <a:lvl8pPr marL="3200051" indent="0">
              <a:buNone/>
              <a:defRPr sz="2000"/>
            </a:lvl8pPr>
            <a:lvl9pPr marL="3657201" indent="0">
              <a:buNone/>
              <a:defRPr sz="2000"/>
            </a:lvl9pPr>
          </a:lstStyle>
          <a:p>
            <a:pPr lvl="0"/>
            <a:endParaRPr lang="en-US" noProof="0"/>
          </a:p>
        </p:txBody>
      </p:sp>
      <p:sp>
        <p:nvSpPr>
          <p:cNvPr id="4" name="文字版面配置區 3"/>
          <p:cNvSpPr>
            <a:spLocks noGrp="1"/>
          </p:cNvSpPr>
          <p:nvPr>
            <p:ph type="body" sz="half" idx="2"/>
          </p:nvPr>
        </p:nvSpPr>
        <p:spPr>
          <a:xfrm>
            <a:off x="2389717" y="5367338"/>
            <a:ext cx="7315200" cy="804863"/>
          </a:xfrm>
        </p:spPr>
        <p:txBody>
          <a:bodyPr/>
          <a:lstStyle>
            <a:lvl1pPr marL="0" indent="0">
              <a:buNone/>
              <a:defRPr sz="1400"/>
            </a:lvl1pPr>
            <a:lvl2pPr marL="457151" indent="0">
              <a:buNone/>
              <a:defRPr sz="1200"/>
            </a:lvl2pPr>
            <a:lvl3pPr marL="914300" indent="0">
              <a:buNone/>
              <a:defRPr sz="1000"/>
            </a:lvl3pPr>
            <a:lvl4pPr marL="1371451" indent="0">
              <a:buNone/>
              <a:defRPr sz="900"/>
            </a:lvl4pPr>
            <a:lvl5pPr marL="1828601" indent="0">
              <a:buNone/>
              <a:defRPr sz="900"/>
            </a:lvl5pPr>
            <a:lvl6pPr marL="2285750" indent="0">
              <a:buNone/>
              <a:defRPr sz="900"/>
            </a:lvl6pPr>
            <a:lvl7pPr marL="2742901" indent="0">
              <a:buNone/>
              <a:defRPr sz="900"/>
            </a:lvl7pPr>
            <a:lvl8pPr marL="3200051" indent="0">
              <a:buNone/>
              <a:defRPr sz="900"/>
            </a:lvl8pPr>
            <a:lvl9pPr marL="3657201"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B722FC8F-A772-4141-B1DE-FC21E65EC7CF}"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19586052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E06EE5AB-AC42-4778-9A21-1F80D686FF23}"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35050954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50"/>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50"/>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4FB80B9E-9A50-4D5B-8DC9-0FA1675BDA30}"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23141362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8"/>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zh-TW" altLang="en-US"/>
              <a:t>按一下以編輯母片副標題樣式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29882301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17214277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382369284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18062287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4010619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208386139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29987321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2" y="273049"/>
            <a:ext cx="4011084" cy="1162051"/>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32770168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9"/>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367557895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34736420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40"/>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40"/>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1526986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812872311"/>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標題版面配置區 1"/>
          <p:cNvSpPr>
            <a:spLocks noGrp="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7" rIns="91432" bIns="45717" numCol="1" anchor="ctr" anchorCtr="0" compatLnSpc="1">
            <a:prstTxWarp prst="textNoShape">
              <a:avLst/>
            </a:prstTxWarp>
          </a:bodyPr>
          <a:lstStyle/>
          <a:p>
            <a:pPr lvl="0"/>
            <a:r>
              <a:rPr lang="zh-TW" altLang="en-US"/>
              <a:t>按一下以編輯母片標題樣式</a:t>
            </a:r>
          </a:p>
        </p:txBody>
      </p:sp>
      <p:sp>
        <p:nvSpPr>
          <p:cNvPr id="9219" name="文字版面配置區 2"/>
          <p:cNvSpPr>
            <a:spLocks noGrp="1"/>
          </p:cNvSpPr>
          <p:nvPr>
            <p:ph type="body" idx="1"/>
          </p:nvPr>
        </p:nvSpPr>
        <p:spPr bwMode="auto">
          <a:xfrm>
            <a:off x="609600" y="1600206"/>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7" rIns="91432" bIns="45717"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609600" y="6356358"/>
            <a:ext cx="2844800" cy="365125"/>
          </a:xfrm>
          <a:prstGeom prst="rect">
            <a:avLst/>
          </a:prstGeom>
        </p:spPr>
        <p:txBody>
          <a:bodyPr vert="horz" wrap="square" lIns="91432" tIns="45717" rIns="91432" bIns="4571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marL="0" marR="0" lvl="0" indent="0" algn="l" defTabSz="914377"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sym typeface="Arial"/>
            </a:endParaRPr>
          </a:p>
        </p:txBody>
      </p:sp>
      <p:sp>
        <p:nvSpPr>
          <p:cNvPr id="5" name="頁尾版面配置區 4"/>
          <p:cNvSpPr>
            <a:spLocks noGrp="1"/>
          </p:cNvSpPr>
          <p:nvPr>
            <p:ph type="ftr" sz="quarter" idx="3"/>
          </p:nvPr>
        </p:nvSpPr>
        <p:spPr>
          <a:xfrm>
            <a:off x="4165600" y="6356358"/>
            <a:ext cx="3860800" cy="365125"/>
          </a:xfrm>
          <a:prstGeom prst="rect">
            <a:avLst/>
          </a:prstGeom>
        </p:spPr>
        <p:txBody>
          <a:bodyPr vert="horz" wrap="square" lIns="91432" tIns="45717" rIns="91432" bIns="4571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sym typeface="Arial"/>
            </a:endParaRPr>
          </a:p>
        </p:txBody>
      </p:sp>
      <p:sp>
        <p:nvSpPr>
          <p:cNvPr id="6" name="投影片編號版面配置區 5"/>
          <p:cNvSpPr>
            <a:spLocks noGrp="1"/>
          </p:cNvSpPr>
          <p:nvPr>
            <p:ph type="sldNum" sz="quarter" idx="4"/>
          </p:nvPr>
        </p:nvSpPr>
        <p:spPr>
          <a:xfrm>
            <a:off x="8737600" y="6356358"/>
            <a:ext cx="2844800" cy="365125"/>
          </a:xfrm>
          <a:prstGeom prst="rect">
            <a:avLst/>
          </a:prstGeom>
        </p:spPr>
        <p:txBody>
          <a:bodyPr vert="horz" wrap="square" lIns="91432" tIns="45717" rIns="91432" bIns="4571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marL="0" marR="0" lvl="0" indent="0" algn="r" defTabSz="914377" rtl="0" eaLnBrk="0" fontAlgn="base" latinLnBrk="0" hangingPunct="0">
              <a:lnSpc>
                <a:spcPct val="100000"/>
              </a:lnSpc>
              <a:spcBef>
                <a:spcPct val="0"/>
              </a:spcBef>
              <a:spcAft>
                <a:spcPct val="0"/>
              </a:spcAft>
              <a:buClrTx/>
              <a:buSzTx/>
              <a:buFontTx/>
              <a:buNone/>
              <a:tabLst/>
              <a:defRPr/>
            </a:pPr>
            <a:fld id="{14C0E2AB-EE73-460D-87A6-4D908BF08581}" type="slidenum">
              <a:rPr kumimoji="0" lang="en-US" altLang="zh-TW" sz="1200" b="1" i="0" u="none" strike="noStrike" kern="1200" cap="none" spc="0" normalizeH="0" baseline="0" noProof="0" smtClean="0">
                <a:ln>
                  <a:noFill/>
                </a:ln>
                <a:solidFill>
                  <a:srgbClr val="898989"/>
                </a:solidFill>
                <a:effectLst/>
                <a:uLnTx/>
                <a:uFillTx/>
                <a:latin typeface="Tahoma" pitchFamily="34" charset="0"/>
                <a:ea typeface="新細明體"/>
                <a:cs typeface="Arial" charset="0"/>
                <a:sym typeface="Arial"/>
              </a:rPr>
              <a:pPr marL="0" marR="0" lvl="0" indent="0" algn="r" defTabSz="914377" rtl="0" eaLnBrk="0" fontAlgn="base" latinLnBrk="0" hangingPunct="0">
                <a:lnSpc>
                  <a:spcPct val="100000"/>
                </a:lnSpc>
                <a:spcBef>
                  <a:spcPct val="0"/>
                </a:spcBef>
                <a:spcAft>
                  <a:spcPct val="0"/>
                </a:spcAft>
                <a:buClrTx/>
                <a:buSzTx/>
                <a:buFontTx/>
                <a:buNone/>
                <a:tabLst/>
                <a:defRPr/>
              </a:pPr>
              <a:t>‹#›</a:t>
            </a:fld>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sym typeface="Arial"/>
            </a:endParaRPr>
          </a:p>
        </p:txBody>
      </p:sp>
    </p:spTree>
    <p:extLst>
      <p:ext uri="{BB962C8B-B14F-4D97-AF65-F5344CB8AC3E}">
        <p14:creationId xmlns:p14="http://schemas.microsoft.com/office/powerpoint/2010/main" val="703875589"/>
      </p:ext>
    </p:extLst>
  </p:cSld>
  <p:clrMap bg1="lt1" tx1="dk1" bg2="lt2" tx2="dk2" accent1="accent1" accent2="accent2" accent3="accent3" accent4="accent4" accent5="accent5" accent6="accent6" hlink="hlink" folHlink="folHlink"/>
  <p:sldLayoutIdLst>
    <p:sldLayoutId id="2147483976" r:id="rId1"/>
    <p:sldLayoutId id="2147483977" r:id="rId2"/>
    <p:sldLayoutId id="2147483978" r:id="rId3"/>
    <p:sldLayoutId id="2147483979" r:id="rId4"/>
    <p:sldLayoutId id="2147483980" r:id="rId5"/>
    <p:sldLayoutId id="2147483981" r:id="rId6"/>
    <p:sldLayoutId id="2147483982" r:id="rId7"/>
    <p:sldLayoutId id="2147483983" r:id="rId8"/>
    <p:sldLayoutId id="2147483984" r:id="rId9"/>
    <p:sldLayoutId id="2147483985" r:id="rId10"/>
    <p:sldLayoutId id="2147483986"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51" algn="ctr" rtl="0" fontAlgn="base">
        <a:spcBef>
          <a:spcPct val="0"/>
        </a:spcBef>
        <a:spcAft>
          <a:spcPct val="0"/>
        </a:spcAft>
        <a:defRPr sz="4400">
          <a:solidFill>
            <a:schemeClr val="tx1"/>
          </a:solidFill>
          <a:latin typeface="Calibri" pitchFamily="34" charset="0"/>
        </a:defRPr>
      </a:lvl6pPr>
      <a:lvl7pPr marL="914300" algn="ctr" rtl="0" fontAlgn="base">
        <a:spcBef>
          <a:spcPct val="0"/>
        </a:spcBef>
        <a:spcAft>
          <a:spcPct val="0"/>
        </a:spcAft>
        <a:defRPr sz="4400">
          <a:solidFill>
            <a:schemeClr val="tx1"/>
          </a:solidFill>
          <a:latin typeface="Calibri" pitchFamily="34" charset="0"/>
        </a:defRPr>
      </a:lvl7pPr>
      <a:lvl8pPr marL="1371451" algn="ctr" rtl="0" fontAlgn="base">
        <a:spcBef>
          <a:spcPct val="0"/>
        </a:spcBef>
        <a:spcAft>
          <a:spcPct val="0"/>
        </a:spcAft>
        <a:defRPr sz="4400">
          <a:solidFill>
            <a:schemeClr val="tx1"/>
          </a:solidFill>
          <a:latin typeface="Calibri" pitchFamily="34" charset="0"/>
        </a:defRPr>
      </a:lvl8pPr>
      <a:lvl9pPr marL="1828601" algn="ctr" rtl="0" fontAlgn="base">
        <a:spcBef>
          <a:spcPct val="0"/>
        </a:spcBef>
        <a:spcAft>
          <a:spcPct val="0"/>
        </a:spcAft>
        <a:defRPr sz="4400">
          <a:solidFill>
            <a:schemeClr val="tx1"/>
          </a:solidFill>
          <a:latin typeface="Calibri" pitchFamily="34" charset="0"/>
        </a:defRPr>
      </a:lvl9pPr>
    </p:titleStyle>
    <p:bodyStyle>
      <a:lvl1pPr marL="341305" indent="-341305"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1344" indent="-284156"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1385" indent="-227008"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8573" indent="-227008"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5762" indent="-227008"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325" indent="-228576"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76" indent="-228576"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26" indent="-228576"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76" indent="-228576"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00" rtl="0" eaLnBrk="1" latinLnBrk="0" hangingPunct="1">
        <a:defRPr sz="1800" kern="1200">
          <a:solidFill>
            <a:schemeClr val="tx1"/>
          </a:solidFill>
          <a:latin typeface="+mn-lt"/>
          <a:ea typeface="+mn-ea"/>
          <a:cs typeface="+mn-cs"/>
        </a:defRPr>
      </a:lvl1pPr>
      <a:lvl2pPr marL="457151" algn="l" defTabSz="914300" rtl="0" eaLnBrk="1" latinLnBrk="0" hangingPunct="1">
        <a:defRPr sz="1800" kern="1200">
          <a:solidFill>
            <a:schemeClr val="tx1"/>
          </a:solidFill>
          <a:latin typeface="+mn-lt"/>
          <a:ea typeface="+mn-ea"/>
          <a:cs typeface="+mn-cs"/>
        </a:defRPr>
      </a:lvl2pPr>
      <a:lvl3pPr marL="914300" algn="l" defTabSz="914300" rtl="0" eaLnBrk="1" latinLnBrk="0" hangingPunct="1">
        <a:defRPr sz="1800" kern="1200">
          <a:solidFill>
            <a:schemeClr val="tx1"/>
          </a:solidFill>
          <a:latin typeface="+mn-lt"/>
          <a:ea typeface="+mn-ea"/>
          <a:cs typeface="+mn-cs"/>
        </a:defRPr>
      </a:lvl3pPr>
      <a:lvl4pPr marL="1371451" algn="l" defTabSz="914300" rtl="0" eaLnBrk="1" latinLnBrk="0" hangingPunct="1">
        <a:defRPr sz="1800" kern="1200">
          <a:solidFill>
            <a:schemeClr val="tx1"/>
          </a:solidFill>
          <a:latin typeface="+mn-lt"/>
          <a:ea typeface="+mn-ea"/>
          <a:cs typeface="+mn-cs"/>
        </a:defRPr>
      </a:lvl4pPr>
      <a:lvl5pPr marL="1828601" algn="l" defTabSz="914300" rtl="0" eaLnBrk="1" latinLnBrk="0" hangingPunct="1">
        <a:defRPr sz="1800" kern="1200">
          <a:solidFill>
            <a:schemeClr val="tx1"/>
          </a:solidFill>
          <a:latin typeface="+mn-lt"/>
          <a:ea typeface="+mn-ea"/>
          <a:cs typeface="+mn-cs"/>
        </a:defRPr>
      </a:lvl5pPr>
      <a:lvl6pPr marL="2285750" algn="l" defTabSz="914300" rtl="0" eaLnBrk="1" latinLnBrk="0" hangingPunct="1">
        <a:defRPr sz="1800" kern="1200">
          <a:solidFill>
            <a:schemeClr val="tx1"/>
          </a:solidFill>
          <a:latin typeface="+mn-lt"/>
          <a:ea typeface="+mn-ea"/>
          <a:cs typeface="+mn-cs"/>
        </a:defRPr>
      </a:lvl6pPr>
      <a:lvl7pPr marL="2742901" algn="l" defTabSz="914300" rtl="0" eaLnBrk="1" latinLnBrk="0" hangingPunct="1">
        <a:defRPr sz="1800" kern="1200">
          <a:solidFill>
            <a:schemeClr val="tx1"/>
          </a:solidFill>
          <a:latin typeface="+mn-lt"/>
          <a:ea typeface="+mn-ea"/>
          <a:cs typeface="+mn-cs"/>
        </a:defRPr>
      </a:lvl7pPr>
      <a:lvl8pPr marL="3200051" algn="l" defTabSz="914300" rtl="0" eaLnBrk="1" latinLnBrk="0" hangingPunct="1">
        <a:defRPr sz="1800" kern="1200">
          <a:solidFill>
            <a:schemeClr val="tx1"/>
          </a:solidFill>
          <a:latin typeface="+mn-lt"/>
          <a:ea typeface="+mn-ea"/>
          <a:cs typeface="+mn-cs"/>
        </a:defRPr>
      </a:lvl8pPr>
      <a:lvl9pPr marL="3657201" algn="l" defTabSz="9143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9"/>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28" name="Rectangle 4"/>
          <p:cNvSpPr>
            <a:spLocks noGrp="1" noChangeArrowheads="1"/>
          </p:cNvSpPr>
          <p:nvPr>
            <p:ph type="dt" sz="half" idx="2"/>
          </p:nvPr>
        </p:nvSpPr>
        <p:spPr bwMode="auto">
          <a:xfrm>
            <a:off x="609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1029" name="Rectangle 5"/>
          <p:cNvSpPr>
            <a:spLocks noGrp="1" noChangeArrowheads="1"/>
          </p:cNvSpPr>
          <p:nvPr>
            <p:ph type="ftr" sz="quarter" idx="3"/>
          </p:nvPr>
        </p:nvSpPr>
        <p:spPr bwMode="auto">
          <a:xfrm>
            <a:off x="4165600" y="6245225"/>
            <a:ext cx="3860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1030" name="Rectangle 6"/>
          <p:cNvSpPr>
            <a:spLocks noGrp="1" noChangeArrowheads="1"/>
          </p:cNvSpPr>
          <p:nvPr>
            <p:ph type="sldNum" sz="quarter" idx="4"/>
          </p:nvPr>
        </p:nvSpPr>
        <p:spPr bwMode="auto">
          <a:xfrm>
            <a:off x="8737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52516487"/>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189" algn="ctr" rtl="0" fontAlgn="base">
        <a:spcBef>
          <a:spcPct val="0"/>
        </a:spcBef>
        <a:spcAft>
          <a:spcPct val="0"/>
        </a:spcAft>
        <a:defRPr kumimoji="1" sz="4400">
          <a:solidFill>
            <a:schemeClr val="tx2"/>
          </a:solidFill>
          <a:latin typeface="Arial" charset="0"/>
          <a:ea typeface="新細明體" charset="-120"/>
        </a:defRPr>
      </a:lvl6pPr>
      <a:lvl7pPr marL="914377" algn="ctr" rtl="0" fontAlgn="base">
        <a:spcBef>
          <a:spcPct val="0"/>
        </a:spcBef>
        <a:spcAft>
          <a:spcPct val="0"/>
        </a:spcAft>
        <a:defRPr kumimoji="1" sz="4400">
          <a:solidFill>
            <a:schemeClr val="tx2"/>
          </a:solidFill>
          <a:latin typeface="Arial" charset="0"/>
          <a:ea typeface="新細明體" charset="-120"/>
        </a:defRPr>
      </a:lvl7pPr>
      <a:lvl8pPr marL="1371566" algn="ctr" rtl="0" fontAlgn="base">
        <a:spcBef>
          <a:spcPct val="0"/>
        </a:spcBef>
        <a:spcAft>
          <a:spcPct val="0"/>
        </a:spcAft>
        <a:defRPr kumimoji="1" sz="4400">
          <a:solidFill>
            <a:schemeClr val="tx2"/>
          </a:solidFill>
          <a:latin typeface="Arial" charset="0"/>
          <a:ea typeface="新細明體" charset="-120"/>
        </a:defRPr>
      </a:lvl8pPr>
      <a:lvl9pPr marL="1828754" algn="ctr" rtl="0" fontAlgn="base">
        <a:spcBef>
          <a:spcPct val="0"/>
        </a:spcBef>
        <a:spcAft>
          <a:spcPct val="0"/>
        </a:spcAft>
        <a:defRPr kumimoji="1" sz="4400">
          <a:solidFill>
            <a:schemeClr val="tx2"/>
          </a:solidFill>
          <a:latin typeface="Arial" charset="0"/>
          <a:ea typeface="新細明體" charset="-120"/>
        </a:defRPr>
      </a:lvl9pPr>
    </p:titleStyle>
    <p:bodyStyle>
      <a:lvl1pPr marL="342891" indent="-342891" algn="l" rtl="0" eaLnBrk="0" fontAlgn="base" hangingPunct="0">
        <a:spcBef>
          <a:spcPct val="20000"/>
        </a:spcBef>
        <a:spcAft>
          <a:spcPct val="0"/>
        </a:spcAft>
        <a:buChar char="•"/>
        <a:defRPr kumimoji="1" sz="3200">
          <a:solidFill>
            <a:schemeClr val="tx1"/>
          </a:solidFill>
          <a:latin typeface="+mn-lt"/>
          <a:ea typeface="+mn-ea"/>
          <a:cs typeface="+mn-cs"/>
        </a:defRPr>
      </a:lvl1pPr>
      <a:lvl2pPr marL="742932" indent="-285744" algn="l" rtl="0" eaLnBrk="0" fontAlgn="base" hangingPunct="0">
        <a:spcBef>
          <a:spcPct val="20000"/>
        </a:spcBef>
        <a:spcAft>
          <a:spcPct val="0"/>
        </a:spcAft>
        <a:buChar char="–"/>
        <a:defRPr kumimoji="1" sz="2800">
          <a:solidFill>
            <a:schemeClr val="tx1"/>
          </a:solidFill>
          <a:latin typeface="+mn-lt"/>
          <a:ea typeface="+mn-ea"/>
        </a:defRPr>
      </a:lvl2pPr>
      <a:lvl3pPr marL="1142971" indent="-228594" algn="l" rtl="0" eaLnBrk="0" fontAlgn="base" hangingPunct="0">
        <a:spcBef>
          <a:spcPct val="20000"/>
        </a:spcBef>
        <a:spcAft>
          <a:spcPct val="0"/>
        </a:spcAft>
        <a:buChar char="•"/>
        <a:defRPr kumimoji="1" sz="2400">
          <a:solidFill>
            <a:schemeClr val="tx1"/>
          </a:solidFill>
          <a:latin typeface="+mn-lt"/>
          <a:ea typeface="+mn-ea"/>
        </a:defRPr>
      </a:lvl3pPr>
      <a:lvl4pPr marL="1600160" indent="-228594" algn="l" rtl="0" eaLnBrk="0" fontAlgn="base" hangingPunct="0">
        <a:spcBef>
          <a:spcPct val="20000"/>
        </a:spcBef>
        <a:spcAft>
          <a:spcPct val="0"/>
        </a:spcAft>
        <a:buChar char="–"/>
        <a:defRPr kumimoji="1" sz="2000">
          <a:solidFill>
            <a:schemeClr val="tx1"/>
          </a:solidFill>
          <a:latin typeface="+mn-lt"/>
          <a:ea typeface="+mn-ea"/>
        </a:defRPr>
      </a:lvl4pPr>
      <a:lvl5pPr marL="2057349" indent="-228594" algn="l" rtl="0" eaLnBrk="0" fontAlgn="base" hangingPunct="0">
        <a:spcBef>
          <a:spcPct val="20000"/>
        </a:spcBef>
        <a:spcAft>
          <a:spcPct val="0"/>
        </a:spcAft>
        <a:buChar char="»"/>
        <a:defRPr kumimoji="1" sz="2000">
          <a:solidFill>
            <a:schemeClr val="tx1"/>
          </a:solidFill>
          <a:latin typeface="+mn-lt"/>
          <a:ea typeface="+mn-ea"/>
        </a:defRPr>
      </a:lvl5pPr>
      <a:lvl6pPr marL="2514537" indent="-228594" algn="l" rtl="0" fontAlgn="base">
        <a:spcBef>
          <a:spcPct val="20000"/>
        </a:spcBef>
        <a:spcAft>
          <a:spcPct val="0"/>
        </a:spcAft>
        <a:buChar char="»"/>
        <a:defRPr kumimoji="1" sz="2000">
          <a:solidFill>
            <a:schemeClr val="tx1"/>
          </a:solidFill>
          <a:latin typeface="+mn-lt"/>
          <a:ea typeface="+mn-ea"/>
        </a:defRPr>
      </a:lvl6pPr>
      <a:lvl7pPr marL="2971726" indent="-228594" algn="l" rtl="0" fontAlgn="base">
        <a:spcBef>
          <a:spcPct val="20000"/>
        </a:spcBef>
        <a:spcAft>
          <a:spcPct val="0"/>
        </a:spcAft>
        <a:buChar char="»"/>
        <a:defRPr kumimoji="1" sz="2000">
          <a:solidFill>
            <a:schemeClr val="tx1"/>
          </a:solidFill>
          <a:latin typeface="+mn-lt"/>
          <a:ea typeface="+mn-ea"/>
        </a:defRPr>
      </a:lvl7pPr>
      <a:lvl8pPr marL="3428914" indent="-228594" algn="l" rtl="0" fontAlgn="base">
        <a:spcBef>
          <a:spcPct val="20000"/>
        </a:spcBef>
        <a:spcAft>
          <a:spcPct val="0"/>
        </a:spcAft>
        <a:buChar char="»"/>
        <a:defRPr kumimoji="1" sz="2000">
          <a:solidFill>
            <a:schemeClr val="tx1"/>
          </a:solidFill>
          <a:latin typeface="+mn-lt"/>
          <a:ea typeface="+mn-ea"/>
        </a:defRPr>
      </a:lvl8pPr>
      <a:lvl9pPr marL="3886103" indent="-228594"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945003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121163" y="-1"/>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a:t>
            </a:r>
            <a:r>
              <a:rPr kumimoji="0" lang="zh-TW" altLang="en-US" sz="6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從冒犯中得自由 </a:t>
            </a:r>
            <a:endParaRPr kumimoji="0" lang="en-US" altLang="zh-TW" sz="6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a:t>
            </a:r>
            <a:r>
              <a:rPr lang="en-US" altLang="zh-TW" sz="4000" b="1" dirty="0">
                <a:solidFill>
                  <a:srgbClr val="002060"/>
                </a:solidFill>
                <a:latin typeface="Century" panose="02040604050505020304" pitchFamily="18" charset="0"/>
                <a:ea typeface="DFKai-SB" panose="03000509000000000000" pitchFamily="65" charset="-120"/>
                <a:cs typeface="Arial" charset="0"/>
              </a:rPr>
              <a:t>Set Free</a:t>
            </a:r>
            <a:r>
              <a:rPr kumimoji="0" lang="en-US" altLang="zh-TW" sz="4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from Offense</a:t>
            </a:r>
            <a:endParaRPr kumimoji="0" lang="en-US" altLang="zh-TW" sz="54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8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lang="en-US" altLang="zh-TW" sz="2400" b="1" kern="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October 1</a:t>
            </a:r>
            <a:r>
              <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2023</a:t>
            </a:r>
          </a:p>
        </p:txBody>
      </p:sp>
    </p:spTree>
    <p:extLst>
      <p:ext uri="{BB962C8B-B14F-4D97-AF65-F5344CB8AC3E}">
        <p14:creationId xmlns:p14="http://schemas.microsoft.com/office/powerpoint/2010/main" val="2297121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24022" y="90992"/>
            <a:ext cx="4338085"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24022" y="43145"/>
            <a:ext cx="10692811" cy="3093154"/>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約翰</a:t>
            </a:r>
            <a:r>
              <a:rPr kumimoji="1" lang="zh-TW" altLang="en-US" sz="4000" b="1" dirty="0">
                <a:solidFill>
                  <a:srgbClr val="002060"/>
                </a:solidFill>
                <a:latin typeface="DFKai-SB" panose="03000509000000000000" pitchFamily="65" charset="-120"/>
                <a:ea typeface="DFKai-SB" panose="03000509000000000000" pitchFamily="65" charset="-120"/>
              </a:rPr>
              <a:t>三書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3 J</a:t>
            </a:r>
            <a:r>
              <a:rPr kumimoji="1" lang="en-US" altLang="zh-TW" sz="3200" b="1" i="0" u="none" strike="noStrike" kern="1200" cap="none" spc="0" normalizeH="0" baseline="0" noProof="0" dirty="0" err="1">
                <a:ln>
                  <a:noFill/>
                </a:ln>
                <a:solidFill>
                  <a:srgbClr val="002060"/>
                </a:solidFill>
                <a:effectLst/>
                <a:uLnTx/>
                <a:uFillTx/>
                <a:latin typeface="Century" panose="02040604050505020304" pitchFamily="18" charset="0"/>
                <a:ea typeface="DFKai-SB" panose="03000509000000000000" pitchFamily="65" charset="-120"/>
                <a:cs typeface="+mn-cs"/>
              </a:rPr>
              <a:t>ohn</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 1:2</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親愛的兄弟啊，我願你凡事興盛，身體健壯，正如你的靈魂興盛一樣。</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Beloved, I pray that in all respects you may prosper and be in good health, just as your soul prospers.</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893373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4653"/>
          </a:xfrm>
          <a:prstGeom prst="rect">
            <a:avLst/>
          </a:prstGeom>
        </p:spPr>
      </p:pic>
      <p:sp>
        <p:nvSpPr>
          <p:cNvPr id="3" name="Rectangle 2"/>
          <p:cNvSpPr/>
          <p:nvPr/>
        </p:nvSpPr>
        <p:spPr>
          <a:xfrm>
            <a:off x="324291" y="127902"/>
            <a:ext cx="11674550" cy="3662541"/>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4800" b="1" u="sng" dirty="0">
                <a:solidFill>
                  <a:srgbClr val="FFFFFF"/>
                </a:solidFill>
                <a:latin typeface="DFKai-SB" panose="03000509000000000000" pitchFamily="65" charset="-120"/>
                <a:ea typeface="DFKai-SB" panose="03000509000000000000" pitchFamily="65" charset="-120"/>
              </a:rPr>
              <a:t>從冒犯中得自由</a:t>
            </a:r>
            <a:r>
              <a:rPr kumimoji="0"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lang="en-US" altLang="zh-TW" sz="3600" b="1" u="sng" dirty="0">
                <a:solidFill>
                  <a:srgbClr val="FFFFFF"/>
                </a:solidFill>
                <a:latin typeface="Century" panose="02040604050505020304" pitchFamily="18" charset="0"/>
                <a:ea typeface="DFKai-SB" panose="03000509000000000000" pitchFamily="65" charset="-120"/>
              </a:rPr>
              <a:t>Set Free from Offense</a:t>
            </a:r>
            <a:endParaRPr kumimoji="0" lang="en-US" altLang="zh-TW"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zh-TW" altLang="en-US" sz="4400" b="1" dirty="0">
                <a:solidFill>
                  <a:srgbClr val="FFFFFF"/>
                </a:solidFill>
                <a:latin typeface="DFKai-SB" panose="03000509000000000000" pitchFamily="65" charset="-120"/>
                <a:ea typeface="DFKai-SB" panose="03000509000000000000" pitchFamily="65" charset="-120"/>
              </a:rPr>
              <a:t>冒犯的本質與影響力</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rgbClr val="FFFFFF">
                    <a:lumMod val="50000"/>
                  </a:srgbClr>
                </a:solidFill>
                <a:effectLst/>
                <a:uLnTx/>
                <a:uFillTx/>
                <a:latin typeface="DFKai-SB" panose="03000509000000000000" pitchFamily="65" charset="-120"/>
                <a:ea typeface="DFKai-SB" panose="03000509000000000000" pitchFamily="65" charset="-120"/>
                <a:cs typeface="+mn-cs"/>
              </a:rPr>
              <a:t>面對冒犯的</a:t>
            </a:r>
            <a:r>
              <a:rPr kumimoji="0" lang="zh-TW" altLang="en-US" sz="4400" b="1" i="0" u="sng" strike="noStrike" kern="1200" cap="none" spc="0" normalizeH="0" baseline="0" noProof="0" dirty="0">
                <a:ln>
                  <a:noFill/>
                </a:ln>
                <a:solidFill>
                  <a:srgbClr val="FFFFFF">
                    <a:lumMod val="50000"/>
                  </a:srgbClr>
                </a:solidFill>
                <a:effectLst/>
                <a:uLnTx/>
                <a:uFillTx/>
                <a:latin typeface="DFKai-SB" panose="03000509000000000000" pitchFamily="65" charset="-120"/>
                <a:ea typeface="DFKai-SB" panose="03000509000000000000" pitchFamily="65" charset="-120"/>
                <a:cs typeface="+mn-cs"/>
              </a:rPr>
              <a:t>反應</a:t>
            </a:r>
            <a:r>
              <a:rPr kumimoji="0" lang="zh-TW" altLang="en-US" b="1" i="0" u="sng" strike="noStrike" kern="1200" cap="none" spc="0" normalizeH="0" baseline="0" noProof="0" dirty="0">
                <a:ln>
                  <a:noFill/>
                </a:ln>
                <a:solidFill>
                  <a:srgbClr val="FFFFFF">
                    <a:lumMod val="50000"/>
                  </a:srgbClr>
                </a:solidFill>
                <a:effectLst/>
                <a:uLnTx/>
                <a:uFillTx/>
                <a:latin typeface="DFKai-SB" panose="03000509000000000000" pitchFamily="65" charset="-120"/>
                <a:ea typeface="DFKai-SB" panose="03000509000000000000" pitchFamily="65" charset="-120"/>
                <a:cs typeface="+mn-cs"/>
              </a:rPr>
              <a:t> </a:t>
            </a:r>
            <a:r>
              <a:rPr kumimoji="0" lang="en-US" altLang="zh-TW" sz="3600" b="1" i="0" u="sng" strike="noStrike" kern="1200" cap="none" spc="0" normalizeH="0" baseline="0" noProof="0" dirty="0">
                <a:ln>
                  <a:noFill/>
                </a:ln>
                <a:solidFill>
                  <a:srgbClr val="FFFFFF">
                    <a:lumMod val="50000"/>
                  </a:srgbClr>
                </a:solidFill>
                <a:effectLst/>
                <a:uLnTx/>
                <a:uFillTx/>
                <a:latin typeface="Century" panose="02040604050505020304" pitchFamily="18" charset="0"/>
                <a:ea typeface="DFKai-SB" panose="03000509000000000000" pitchFamily="65" charset="-120"/>
              </a:rPr>
              <a:t>reaction</a:t>
            </a:r>
            <a:r>
              <a:rPr kumimoji="0" lang="en-US" altLang="zh-TW" sz="3200" b="1" i="0" strike="noStrike" kern="1200" cap="none" spc="0" normalizeH="0" baseline="0" noProof="0" dirty="0">
                <a:ln>
                  <a:noFill/>
                </a:ln>
                <a:solidFill>
                  <a:srgbClr val="FFFFFF">
                    <a:lumMod val="50000"/>
                  </a:srgbClr>
                </a:solidFill>
                <a:effectLst/>
                <a:uLnTx/>
                <a:uFillTx/>
                <a:latin typeface="Century" panose="02040604050505020304" pitchFamily="18" charset="0"/>
                <a:ea typeface="DFKai-SB" panose="03000509000000000000" pitchFamily="65" charset="-120"/>
              </a:rPr>
              <a:t> </a:t>
            </a:r>
            <a:r>
              <a:rPr kumimoji="0" lang="zh-TW" altLang="en-US" sz="4400" b="1" i="0" u="none" strike="noStrike" kern="1200" cap="none" spc="0" normalizeH="0" baseline="0" noProof="0" dirty="0">
                <a:ln>
                  <a:noFill/>
                </a:ln>
                <a:solidFill>
                  <a:srgbClr val="FFFFFF">
                    <a:lumMod val="50000"/>
                  </a:srgbClr>
                </a:solidFill>
                <a:effectLst/>
                <a:uLnTx/>
                <a:uFillTx/>
                <a:latin typeface="Century" panose="02040604050505020304" pitchFamily="18" charset="0"/>
                <a:ea typeface="DFKai-SB" panose="03000509000000000000" pitchFamily="65" charset="-120"/>
              </a:rPr>
              <a:t>或</a:t>
            </a:r>
            <a:r>
              <a:rPr lang="zh-TW" altLang="en-US" sz="4400" b="1" u="sng" dirty="0">
                <a:solidFill>
                  <a:srgbClr val="FFFFFF">
                    <a:lumMod val="50000"/>
                  </a:srgbClr>
                </a:solidFill>
                <a:latin typeface="DFKai-SB" panose="03000509000000000000" pitchFamily="65" charset="-120"/>
                <a:ea typeface="DFKai-SB" panose="03000509000000000000" pitchFamily="65" charset="-120"/>
              </a:rPr>
              <a:t>行動</a:t>
            </a:r>
            <a:r>
              <a:rPr kumimoji="0" lang="zh-TW" altLang="en-US" sz="1600" b="1" i="0" u="sng" strike="noStrike" kern="1200" cap="none" spc="0" normalizeH="0" baseline="0" noProof="0" dirty="0">
                <a:ln>
                  <a:noFill/>
                </a:ln>
                <a:solidFill>
                  <a:srgbClr val="FFFFFF">
                    <a:lumMod val="50000"/>
                  </a:srgbClr>
                </a:solidFill>
                <a:effectLst/>
                <a:uLnTx/>
                <a:uFillTx/>
                <a:latin typeface="DFKai-SB" panose="03000509000000000000" pitchFamily="65" charset="-120"/>
                <a:ea typeface="DFKai-SB" panose="03000509000000000000" pitchFamily="65" charset="-120"/>
                <a:cs typeface="+mn-cs"/>
              </a:rPr>
              <a:t> </a:t>
            </a:r>
            <a:r>
              <a:rPr kumimoji="0" lang="en-US" altLang="zh-TW" sz="3600" b="1" i="0" u="sng" strike="noStrike" kern="1200" cap="none" spc="0" normalizeH="0" baseline="0" noProof="0" dirty="0">
                <a:ln>
                  <a:noFill/>
                </a:ln>
                <a:solidFill>
                  <a:srgbClr val="FFFFFF">
                    <a:lumMod val="50000"/>
                  </a:srgbClr>
                </a:solidFill>
                <a:effectLst/>
                <a:uLnTx/>
                <a:uFillTx/>
                <a:latin typeface="Century" panose="02040604050505020304" pitchFamily="18" charset="0"/>
                <a:ea typeface="DFKai-SB" panose="03000509000000000000" pitchFamily="65" charset="-120"/>
              </a:rPr>
              <a:t>action</a:t>
            </a:r>
            <a:r>
              <a:rPr kumimoji="0" lang="en-US" altLang="zh-TW" sz="4400" b="1" i="0" u="sng" strike="noStrike" kern="1200" cap="none" spc="0" normalizeH="0" baseline="0" noProof="0" dirty="0">
                <a:ln>
                  <a:noFill/>
                </a:ln>
                <a:solidFill>
                  <a:srgbClr val="FFFFFF">
                    <a:lumMod val="50000"/>
                  </a:srgbClr>
                </a:solidFill>
                <a:effectLst/>
                <a:uLnTx/>
                <a:uFillTx/>
                <a:latin typeface="DFKai-SB" panose="03000509000000000000" pitchFamily="65" charset="-120"/>
                <a:ea typeface="DFKai-SB" panose="03000509000000000000" pitchFamily="65" charset="-120"/>
                <a:cs typeface="+mn-cs"/>
              </a:rPr>
              <a:t> </a:t>
            </a: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FFFFFF">
                  <a:lumMod val="50000"/>
                </a:srgbClr>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rgbClr val="FFFFFF">
                    <a:lumMod val="50000"/>
                  </a:srgbClr>
                </a:solidFill>
                <a:effectLst/>
                <a:uLnTx/>
                <a:uFillTx/>
                <a:latin typeface="DFKai-SB" panose="03000509000000000000" pitchFamily="65" charset="-120"/>
                <a:ea typeface="DFKai-SB" panose="03000509000000000000" pitchFamily="65" charset="-120"/>
                <a:cs typeface="+mn-cs"/>
              </a:rPr>
              <a:t>從冒犯中得釋放和恢復</a:t>
            </a:r>
            <a:endParaRPr kumimoji="0" lang="en-US" altLang="zh-TW" sz="4400" b="1" i="0" u="none" strike="noStrike" kern="1200" cap="none" spc="0" normalizeH="0" baseline="0" noProof="0" dirty="0">
              <a:ln>
                <a:noFill/>
              </a:ln>
              <a:solidFill>
                <a:srgbClr val="FFFFFF">
                  <a:lumMod val="50000"/>
                </a:srgbClr>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400" b="1" i="0" u="none" strike="noStrike" kern="1200" cap="none" spc="0" normalizeH="0" baseline="0" noProof="0" dirty="0">
              <a:ln>
                <a:noFill/>
              </a:ln>
              <a:solidFill>
                <a:srgbClr val="FFFFFF">
                  <a:lumMod val="50000"/>
                </a:srgbClr>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717592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89910" y="128624"/>
            <a:ext cx="4049924"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904847" y="79745"/>
            <a:ext cx="10530468" cy="3508653"/>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路加福音</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Luke 17:1</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耶穌又對門徒說：「絆倒人的事是免不了的；但那絆倒人的有禍了。</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Then said he unto the disciples, It is impossible but that offences will come: but woe unto him, through whom they come!</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516890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3" name="Rectangle 2"/>
          <p:cNvSpPr/>
          <p:nvPr/>
        </p:nvSpPr>
        <p:spPr>
          <a:xfrm>
            <a:off x="324291" y="127902"/>
            <a:ext cx="11674550" cy="3662541"/>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從冒犯中得自由 </a:t>
            </a:r>
            <a:r>
              <a:rPr kumimoji="0" lang="en-US" altLang="zh-TW" sz="3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Set Free from Offense</a:t>
            </a:r>
            <a:endParaRPr kumimoji="0" lang="en-US" altLang="zh-TW"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zh-TW" altLang="en-US" sz="4400" b="1" dirty="0">
                <a:solidFill>
                  <a:schemeClr val="bg1">
                    <a:lumMod val="65000"/>
                  </a:schemeClr>
                </a:solidFill>
                <a:latin typeface="DFKai-SB" panose="03000509000000000000" pitchFamily="65" charset="-120"/>
                <a:ea typeface="DFKai-SB" panose="03000509000000000000" pitchFamily="65" charset="-120"/>
              </a:rPr>
              <a:t>冒犯的本質與影響力</a:t>
            </a:r>
            <a:endParaRPr kumimoji="0" lang="en-US" altLang="zh-TW" sz="4000" b="1" i="0" u="none" strike="noStrike" kern="1200" cap="none" spc="0" normalizeH="0" baseline="0" noProof="0" dirty="0">
              <a:ln>
                <a:noFill/>
              </a:ln>
              <a:solidFill>
                <a:schemeClr val="bg1">
                  <a:lumMod val="65000"/>
                </a:schemeClr>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面對冒犯的</a:t>
            </a:r>
            <a:r>
              <a:rPr kumimoji="0" lang="zh-TW" altLang="en-US" sz="4400" b="1" i="0" u="sng"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反應</a:t>
            </a:r>
            <a:r>
              <a:rPr kumimoji="0" lang="zh-TW" altLang="en-US" b="1" i="0" u="sng"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 </a:t>
            </a:r>
            <a:r>
              <a:rPr kumimoji="0" lang="en-US" altLang="zh-TW" sz="3600" b="1" i="0" u="sng"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rPr>
              <a:t>reaction</a:t>
            </a:r>
            <a:r>
              <a:rPr kumimoji="0" lang="en-US" altLang="zh-TW" sz="3200" b="1" i="0"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rPr>
              <a:t> </a:t>
            </a:r>
            <a:r>
              <a:rPr kumimoji="0" lang="zh-TW" altLang="en-US" sz="44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rPr>
              <a:t>或</a:t>
            </a:r>
            <a:r>
              <a:rPr lang="zh-TW" altLang="en-US" sz="4400" b="1" u="sng" dirty="0">
                <a:solidFill>
                  <a:schemeClr val="bg1"/>
                </a:solidFill>
                <a:latin typeface="DFKai-SB" panose="03000509000000000000" pitchFamily="65" charset="-120"/>
                <a:ea typeface="DFKai-SB" panose="03000509000000000000" pitchFamily="65" charset="-120"/>
              </a:rPr>
              <a:t>行動</a:t>
            </a:r>
            <a:r>
              <a:rPr kumimoji="0" lang="zh-TW" altLang="en-US" sz="1600" b="1" i="0" u="sng"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 </a:t>
            </a:r>
            <a:r>
              <a:rPr kumimoji="0" lang="en-US" altLang="zh-TW" sz="3600" b="1" i="0" u="sng"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rPr>
              <a:t>action</a:t>
            </a:r>
            <a:r>
              <a:rPr kumimoji="0" lang="en-US" altLang="zh-TW" sz="4400" b="1" i="0" u="sng"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 </a:t>
            </a: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FFFFFF">
                  <a:lumMod val="50000"/>
                </a:srgbClr>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rgbClr val="FFFFFF">
                    <a:lumMod val="50000"/>
                  </a:srgbClr>
                </a:solidFill>
                <a:effectLst/>
                <a:uLnTx/>
                <a:uFillTx/>
                <a:latin typeface="DFKai-SB" panose="03000509000000000000" pitchFamily="65" charset="-120"/>
                <a:ea typeface="DFKai-SB" panose="03000509000000000000" pitchFamily="65" charset="-120"/>
                <a:cs typeface="+mn-cs"/>
              </a:rPr>
              <a:t>從冒犯中得釋放和恢復</a:t>
            </a:r>
            <a:endParaRPr kumimoji="0" lang="en-US" altLang="zh-TW" sz="4400" b="1" i="0" u="none" strike="noStrike" kern="1200" cap="none" spc="0" normalizeH="0" baseline="0" noProof="0" dirty="0">
              <a:ln>
                <a:noFill/>
              </a:ln>
              <a:solidFill>
                <a:srgbClr val="FFFFFF">
                  <a:lumMod val="50000"/>
                </a:srgbClr>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400" b="1" i="0" u="none" strike="noStrike" kern="1200" cap="none" spc="0" normalizeH="0" baseline="0" noProof="0" dirty="0">
              <a:ln>
                <a:noFill/>
              </a:ln>
              <a:solidFill>
                <a:srgbClr val="FFFFFF">
                  <a:lumMod val="50000"/>
                </a:srgbClr>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744945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89910" y="128624"/>
            <a:ext cx="5554430"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989910" y="74429"/>
            <a:ext cx="10297243" cy="4124206"/>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馬太福音</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Matthew 5:43-44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你們聽見有話說：</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當愛你的鄰舍，恨你的仇敵。</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只是我告訴你們，要愛你們的仇敵，為那逼迫你們的禱告。</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You have heard that it was said, ‘Love your neighbor and hate your enemy.’  But I tell you, love your enemies and pray for those who persecute you,</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828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5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271559" y="-62915"/>
            <a:ext cx="12463559" cy="6983829"/>
          </a:xfrm>
          <a:prstGeom prst="rect">
            <a:avLst/>
          </a:prstGeom>
          <a:effectLst>
            <a:outerShdw blurRad="50800" dist="50800" dir="5400000" algn="ctr" rotWithShape="0">
              <a:srgbClr val="92D050"/>
            </a:outerShdw>
          </a:effectLst>
        </p:spPr>
      </p:pic>
      <p:sp>
        <p:nvSpPr>
          <p:cNvPr id="3" name="Rectangle 2"/>
          <p:cNvSpPr/>
          <p:nvPr/>
        </p:nvSpPr>
        <p:spPr>
          <a:xfrm>
            <a:off x="659219" y="2344883"/>
            <a:ext cx="10962167" cy="1446550"/>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5400" b="1" dirty="0">
                <a:solidFill>
                  <a:srgbClr val="002060"/>
                </a:solidFill>
                <a:latin typeface="DFKai-SB" panose="03000509000000000000" pitchFamily="65" charset="-120"/>
                <a:ea typeface="DFKai-SB" panose="03000509000000000000" pitchFamily="65" charset="-120"/>
              </a:rPr>
              <a:t>如何面對冒犯決定你是否</a:t>
            </a:r>
            <a:r>
              <a:rPr lang="zh-TW" altLang="en-US" sz="6000" b="1" u="sng" dirty="0">
                <a:solidFill>
                  <a:srgbClr val="002060"/>
                </a:solidFill>
                <a:latin typeface="DFKai-SB" panose="03000509000000000000" pitchFamily="65" charset="-120"/>
                <a:ea typeface="DFKai-SB" panose="03000509000000000000" pitchFamily="65" charset="-120"/>
              </a:rPr>
              <a:t>繼續成長</a:t>
            </a:r>
            <a:endParaRPr kumimoji="0" lang="en-US" altLang="zh-TW" sz="2400" b="1" i="0" u="sng"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608168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87890" y="107359"/>
            <a:ext cx="4905845"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708145" y="0"/>
            <a:ext cx="10934506" cy="621708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彼得前書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1 Peter 3:9-11</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不以惡報惡，以辱罵還辱罵，倒要祝福；因你們是為此蒙召，好叫你們承受福氣。</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因為經上說：人若愛生命，願享美福，須要禁止舌頭不出惡言，嘴唇不說詭詐的話；也要離惡行善，尋求和睦，一心追趕。</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Do not repay evil with evil or insult with insult. On the contrary, repay evil with blessing, because to this you were called so that you may inherit a blessing. For, “Whoever would love life and see good days must keep their tongue from evil and their lips from deceitful speech.</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2627438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5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271559" y="-62915"/>
            <a:ext cx="12463559" cy="6983829"/>
          </a:xfrm>
          <a:prstGeom prst="rect">
            <a:avLst/>
          </a:prstGeom>
          <a:effectLst>
            <a:outerShdw blurRad="50800" dist="50800" dir="5400000" algn="ctr" rotWithShape="0">
              <a:srgbClr val="92D050"/>
            </a:outerShdw>
          </a:effectLst>
        </p:spPr>
      </p:pic>
      <p:sp>
        <p:nvSpPr>
          <p:cNvPr id="3" name="Rectangle 2"/>
          <p:cNvSpPr/>
          <p:nvPr/>
        </p:nvSpPr>
        <p:spPr>
          <a:xfrm>
            <a:off x="441251" y="2344883"/>
            <a:ext cx="11180135" cy="1354217"/>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5400" b="1" dirty="0">
                <a:solidFill>
                  <a:srgbClr val="002060"/>
                </a:solidFill>
                <a:latin typeface="DFKai-SB" panose="03000509000000000000" pitchFamily="65" charset="-120"/>
                <a:ea typeface="DFKai-SB" panose="03000509000000000000" pitchFamily="65" charset="-120"/>
              </a:rPr>
              <a:t>被冒</a:t>
            </a:r>
            <a:r>
              <a:rPr lang="zh-TW" altLang="en-US" sz="5400" b="1">
                <a:solidFill>
                  <a:srgbClr val="002060"/>
                </a:solidFill>
                <a:latin typeface="DFKai-SB" panose="03000509000000000000" pitchFamily="65" charset="-120"/>
                <a:ea typeface="DFKai-SB" panose="03000509000000000000" pitchFamily="65" charset="-120"/>
              </a:rPr>
              <a:t>犯時為何不</a:t>
            </a:r>
            <a:r>
              <a:rPr lang="zh-TW" altLang="en-US" sz="5400" b="1" dirty="0">
                <a:solidFill>
                  <a:srgbClr val="002060"/>
                </a:solidFill>
                <a:latin typeface="DFKai-SB" panose="03000509000000000000" pitchFamily="65" charset="-120"/>
                <a:ea typeface="DFKai-SB" panose="03000509000000000000" pitchFamily="65" charset="-120"/>
              </a:rPr>
              <a:t>要「加倍奉</a:t>
            </a:r>
            <a:r>
              <a:rPr lang="zh-TW" altLang="en-US" sz="5400" b="1">
                <a:solidFill>
                  <a:srgbClr val="002060"/>
                </a:solidFill>
                <a:latin typeface="DFKai-SB" panose="03000509000000000000" pitchFamily="65" charset="-120"/>
                <a:ea typeface="DFKai-SB" panose="03000509000000000000" pitchFamily="65" charset="-120"/>
              </a:rPr>
              <a:t>還」？</a:t>
            </a:r>
            <a:endParaRPr kumimoji="0" lang="en-US" altLang="zh-TW" sz="2400" b="1" i="0" u="sng"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4017401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86561" y="135447"/>
            <a:ext cx="4507124"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28747" y="95694"/>
            <a:ext cx="10934506" cy="6647974"/>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dirty="0">
                <a:solidFill>
                  <a:srgbClr val="002060"/>
                </a:solidFill>
                <a:latin typeface="DFKai-SB" panose="03000509000000000000" pitchFamily="65" charset="-120"/>
                <a:ea typeface="DFKai-SB" panose="03000509000000000000" pitchFamily="65" charset="-120"/>
              </a:rPr>
              <a:t>詩篇</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Psalm 109:17-20</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他愛咒罵，咒罵就臨到他；他不喜愛福樂，福樂就與他遠離！</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他拿咒罵當衣服穿上；這咒罵就如水進他裡面，像油入他的骨頭。</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願這咒罵當他遮身的衣服，當他常束的腰帶！這就是我對頭和用惡言議論我的人從耶和華那裡所受的報應。</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He loved to pronounce a curse—may it come back on him.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He found no pleasure in blessing—may it be far from him.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He wore cursing as his garment; it entered into his body like water, into his bones like oil. May it be like a cloak wrapped about him, like a belt tied forever around him.  May this be the Lord’s payment to my accusers, to those who speak evil of me.</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5888196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97760" y="320009"/>
            <a:ext cx="4647119"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977505" y="224733"/>
            <a:ext cx="10512402" cy="2646878"/>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羅馬書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Romans </a:t>
            </a:r>
            <a:r>
              <a:rPr kumimoji="1" lang="en-US" altLang="zh-TW" sz="3200" b="1" dirty="0">
                <a:solidFill>
                  <a:srgbClr val="002060"/>
                </a:solidFill>
                <a:latin typeface="Century" panose="02040604050505020304" pitchFamily="18" charset="0"/>
                <a:ea typeface="DFKai-SB" panose="03000509000000000000" pitchFamily="65" charset="-120"/>
              </a:rPr>
              <a:t>12:14</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逼迫你們的，要給他們祝福；只要祝福，不可咒詛。</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Bless those who persecute you; bless and do not curse.</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3917765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97760" y="320009"/>
            <a:ext cx="5198240"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39799" y="277897"/>
            <a:ext cx="10512402" cy="498598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羅馬書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Romans </a:t>
            </a:r>
            <a:r>
              <a:rPr kumimoji="1" lang="en-US" altLang="zh-TW" sz="3200" b="1" dirty="0">
                <a:solidFill>
                  <a:srgbClr val="002060"/>
                </a:solidFill>
                <a:latin typeface="Century" panose="02040604050505020304" pitchFamily="18" charset="0"/>
                <a:ea typeface="DFKai-SB" panose="03000509000000000000" pitchFamily="65" charset="-120"/>
              </a:rPr>
              <a:t>12:20-21</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所以，「你的仇敵若餓了，就給他吃，若渴了，就給他喝；因為你這樣行就是把炭火堆在他的頭上。」你不可為惡所勝，反要以善勝惡。</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On the contrary: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“If your enemy is hungry, feed him;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if he is thirsty, give him something to drink.</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In doing this, you will heap burning coals on his head.”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Do not be overcome by evil, but overcome evil with good.</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0291136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4653"/>
          </a:xfrm>
          <a:prstGeom prst="rect">
            <a:avLst/>
          </a:prstGeom>
        </p:spPr>
      </p:pic>
      <p:sp>
        <p:nvSpPr>
          <p:cNvPr id="3" name="Rectangle 2"/>
          <p:cNvSpPr/>
          <p:nvPr/>
        </p:nvSpPr>
        <p:spPr>
          <a:xfrm>
            <a:off x="324291" y="127902"/>
            <a:ext cx="11674550" cy="6309420"/>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從冒犯中得自由 </a:t>
            </a:r>
            <a:r>
              <a:rPr kumimoji="0" lang="en-US" altLang="zh-TW" sz="3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Set Free from Offense</a:t>
            </a:r>
            <a:endParaRPr kumimoji="0" lang="en-US" altLang="zh-TW"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zh-TW" altLang="en-US" sz="4400" b="1" dirty="0">
                <a:solidFill>
                  <a:schemeClr val="bg1">
                    <a:lumMod val="65000"/>
                  </a:schemeClr>
                </a:solidFill>
                <a:latin typeface="DFKai-SB" panose="03000509000000000000" pitchFamily="65" charset="-120"/>
                <a:ea typeface="DFKai-SB" panose="03000509000000000000" pitchFamily="65" charset="-120"/>
              </a:rPr>
              <a:t>冒犯的本質與影響力</a:t>
            </a:r>
            <a:endParaRPr kumimoji="0" lang="en-US" altLang="zh-TW" sz="4000" b="1" i="0" u="none" strike="noStrike" kern="1200" cap="none" spc="0" normalizeH="0" baseline="0" noProof="0" dirty="0">
              <a:ln>
                <a:noFill/>
              </a:ln>
              <a:solidFill>
                <a:schemeClr val="bg1">
                  <a:lumMod val="65000"/>
                </a:schemeClr>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chemeClr val="bg1">
                  <a:lumMod val="65000"/>
                </a:schemeClr>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bg1">
                    <a:lumMod val="65000"/>
                  </a:schemeClr>
                </a:solidFill>
                <a:effectLst/>
                <a:uLnTx/>
                <a:uFillTx/>
                <a:latin typeface="DFKai-SB" panose="03000509000000000000" pitchFamily="65" charset="-120"/>
                <a:ea typeface="DFKai-SB" panose="03000509000000000000" pitchFamily="65" charset="-120"/>
                <a:cs typeface="+mn-cs"/>
              </a:rPr>
              <a:t>面對冒犯的</a:t>
            </a:r>
            <a:r>
              <a:rPr kumimoji="0" lang="zh-TW" altLang="en-US" sz="4400" b="1" i="0" u="sng" strike="noStrike" kern="1200" cap="none" spc="0" normalizeH="0" baseline="0" noProof="0" dirty="0">
                <a:ln>
                  <a:noFill/>
                </a:ln>
                <a:solidFill>
                  <a:schemeClr val="bg1">
                    <a:lumMod val="65000"/>
                  </a:schemeClr>
                </a:solidFill>
                <a:effectLst/>
                <a:uLnTx/>
                <a:uFillTx/>
                <a:latin typeface="DFKai-SB" panose="03000509000000000000" pitchFamily="65" charset="-120"/>
                <a:ea typeface="DFKai-SB" panose="03000509000000000000" pitchFamily="65" charset="-120"/>
                <a:cs typeface="+mn-cs"/>
              </a:rPr>
              <a:t>反應</a:t>
            </a:r>
            <a:r>
              <a:rPr kumimoji="0" lang="zh-TW" altLang="en-US" b="1" i="0" u="sng" strike="noStrike" kern="1200" cap="none" spc="0" normalizeH="0" baseline="0" noProof="0" dirty="0">
                <a:ln>
                  <a:noFill/>
                </a:ln>
                <a:solidFill>
                  <a:schemeClr val="bg1">
                    <a:lumMod val="65000"/>
                  </a:schemeClr>
                </a:solidFill>
                <a:effectLst/>
                <a:uLnTx/>
                <a:uFillTx/>
                <a:latin typeface="DFKai-SB" panose="03000509000000000000" pitchFamily="65" charset="-120"/>
                <a:ea typeface="DFKai-SB" panose="03000509000000000000" pitchFamily="65" charset="-120"/>
                <a:cs typeface="+mn-cs"/>
              </a:rPr>
              <a:t> </a:t>
            </a:r>
            <a:r>
              <a:rPr kumimoji="0" lang="en-US" altLang="zh-TW" sz="3600" b="1" i="0" u="sng"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rPr>
              <a:t>reaction</a:t>
            </a:r>
            <a:r>
              <a:rPr kumimoji="0" lang="en-US" altLang="zh-TW" sz="3200" b="1" i="0"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rPr>
              <a:t> </a:t>
            </a:r>
            <a:r>
              <a:rPr kumimoji="0" lang="zh-TW" altLang="en-US" sz="44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rPr>
              <a:t>或</a:t>
            </a:r>
            <a:r>
              <a:rPr lang="zh-TW" altLang="en-US" sz="4400" b="1" u="sng" dirty="0">
                <a:solidFill>
                  <a:schemeClr val="bg1">
                    <a:lumMod val="65000"/>
                  </a:schemeClr>
                </a:solidFill>
                <a:latin typeface="DFKai-SB" panose="03000509000000000000" pitchFamily="65" charset="-120"/>
                <a:ea typeface="DFKai-SB" panose="03000509000000000000" pitchFamily="65" charset="-120"/>
              </a:rPr>
              <a:t>行動</a:t>
            </a:r>
            <a:r>
              <a:rPr kumimoji="0" lang="zh-TW" altLang="en-US" sz="1600" b="1" i="0" u="sng" strike="noStrike" kern="1200" cap="none" spc="0" normalizeH="0" baseline="0" noProof="0" dirty="0">
                <a:ln>
                  <a:noFill/>
                </a:ln>
                <a:solidFill>
                  <a:schemeClr val="bg1">
                    <a:lumMod val="65000"/>
                  </a:schemeClr>
                </a:solidFill>
                <a:effectLst/>
                <a:uLnTx/>
                <a:uFillTx/>
                <a:latin typeface="DFKai-SB" panose="03000509000000000000" pitchFamily="65" charset="-120"/>
                <a:ea typeface="DFKai-SB" panose="03000509000000000000" pitchFamily="65" charset="-120"/>
                <a:cs typeface="+mn-cs"/>
              </a:rPr>
              <a:t> </a:t>
            </a:r>
            <a:r>
              <a:rPr kumimoji="0" lang="en-US" altLang="zh-TW" sz="3600" b="1" i="0" u="sng"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rPr>
              <a:t>action</a:t>
            </a:r>
            <a:r>
              <a:rPr kumimoji="0" lang="en-US" altLang="zh-TW" sz="4400" b="1" i="0" u="sng" strike="noStrike" kern="1200" cap="none" spc="0" normalizeH="0" baseline="0" noProof="0" dirty="0">
                <a:ln>
                  <a:noFill/>
                </a:ln>
                <a:solidFill>
                  <a:schemeClr val="bg1">
                    <a:lumMod val="65000"/>
                  </a:schemeClr>
                </a:solidFill>
                <a:effectLst/>
                <a:uLnTx/>
                <a:uFillTx/>
                <a:latin typeface="DFKai-SB" panose="03000509000000000000" pitchFamily="65" charset="-120"/>
                <a:ea typeface="DFKai-SB" panose="03000509000000000000" pitchFamily="65" charset="-120"/>
                <a:cs typeface="+mn-cs"/>
              </a:rPr>
              <a:t> </a:t>
            </a: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FFFFFF">
                  <a:lumMod val="50000"/>
                </a:srgbClr>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從冒犯中得釋放和恢復</a:t>
            </a:r>
            <a:endParaRPr kumimoji="0" lang="en-US" altLang="zh-TW" sz="4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endParaRPr>
          </a:p>
          <a:p>
            <a:pPr marL="2400300" lvl="4" indent="-571500">
              <a:buFont typeface="Arial" panose="020B0604020202020204" pitchFamily="34" charset="0"/>
              <a:buChar char="•"/>
              <a:defRPr/>
            </a:pPr>
            <a:r>
              <a:rPr lang="zh-TW" altLang="en-US" sz="4000" b="1" dirty="0">
                <a:solidFill>
                  <a:schemeClr val="bg1"/>
                </a:solidFill>
                <a:latin typeface="DFKai-SB" panose="03000509000000000000" pitchFamily="65" charset="-120"/>
                <a:ea typeface="DFKai-SB" panose="03000509000000000000" pitchFamily="65" charset="-120"/>
              </a:rPr>
              <a:t>設立界線、管理情緒</a:t>
            </a:r>
            <a:endParaRPr lang="en-US" altLang="zh-TW" sz="4000" b="1" dirty="0">
              <a:solidFill>
                <a:schemeClr val="bg1"/>
              </a:solidFill>
              <a:latin typeface="DFKai-SB" panose="03000509000000000000" pitchFamily="65" charset="-120"/>
              <a:ea typeface="DFKai-SB" panose="03000509000000000000" pitchFamily="65" charset="-120"/>
            </a:endParaRPr>
          </a:p>
          <a:p>
            <a:pPr marL="2400300" lvl="4" indent="-571500">
              <a:buFont typeface="Arial" panose="020B0604020202020204" pitchFamily="34" charset="0"/>
              <a:buChar char="•"/>
              <a:defRPr/>
            </a:pPr>
            <a:endParaRPr lang="en-US" altLang="zh-TW" sz="400" b="1" dirty="0">
              <a:solidFill>
                <a:schemeClr val="bg1"/>
              </a:solidFill>
              <a:latin typeface="DFKai-SB" panose="03000509000000000000" pitchFamily="65" charset="-120"/>
              <a:ea typeface="DFKai-SB" panose="03000509000000000000" pitchFamily="65" charset="-120"/>
            </a:endParaRPr>
          </a:p>
          <a:p>
            <a:pPr marL="2400300" lvl="4" indent="-571500">
              <a:buFont typeface="Arial" panose="020B0604020202020204" pitchFamily="34" charset="0"/>
              <a:buChar char="•"/>
              <a:defRPr/>
            </a:pPr>
            <a:r>
              <a:rPr lang="zh-TW" altLang="en-US" sz="4000" b="1" dirty="0">
                <a:solidFill>
                  <a:schemeClr val="bg2">
                    <a:lumMod val="75000"/>
                  </a:schemeClr>
                </a:solidFill>
                <a:latin typeface="DFKai-SB" panose="03000509000000000000" pitchFamily="65" charset="-120"/>
                <a:ea typeface="DFKai-SB" panose="03000509000000000000" pitchFamily="65" charset="-120"/>
              </a:rPr>
              <a:t>立刻開始為冒犯你的人禱告</a:t>
            </a:r>
            <a:endParaRPr lang="en-US" altLang="zh-TW" sz="4000" b="1" dirty="0">
              <a:solidFill>
                <a:schemeClr val="bg2">
                  <a:lumMod val="75000"/>
                </a:schemeClr>
              </a:solidFill>
              <a:latin typeface="DFKai-SB" panose="03000509000000000000" pitchFamily="65" charset="-120"/>
              <a:ea typeface="DFKai-SB" panose="03000509000000000000" pitchFamily="65" charset="-120"/>
            </a:endParaRPr>
          </a:p>
          <a:p>
            <a:pPr marL="2400300" lvl="4" indent="-571500">
              <a:buFont typeface="Arial" panose="020B0604020202020204" pitchFamily="34" charset="0"/>
              <a:buChar char="•"/>
              <a:defRPr/>
            </a:pPr>
            <a:endParaRPr lang="en-US" altLang="zh-TW" sz="400" b="1" dirty="0">
              <a:solidFill>
                <a:schemeClr val="bg2">
                  <a:lumMod val="75000"/>
                </a:schemeClr>
              </a:solidFill>
              <a:latin typeface="DFKai-SB" panose="03000509000000000000" pitchFamily="65" charset="-120"/>
              <a:ea typeface="DFKai-SB" panose="03000509000000000000" pitchFamily="65" charset="-120"/>
            </a:endParaRPr>
          </a:p>
          <a:p>
            <a:pPr marL="2400300" lvl="4" indent="-571500">
              <a:buFont typeface="Arial" panose="020B0604020202020204" pitchFamily="34" charset="0"/>
              <a:buChar char="•"/>
              <a:defRPr/>
            </a:pPr>
            <a:r>
              <a:rPr kumimoji="0" lang="zh-TW" altLang="en-US" sz="4000" b="1" i="0" u="none" strike="noStrike" kern="1200" cap="none" spc="0" normalizeH="0" baseline="0" noProof="0" dirty="0">
                <a:ln>
                  <a:noFill/>
                </a:ln>
                <a:solidFill>
                  <a:schemeClr val="bg2">
                    <a:lumMod val="75000"/>
                  </a:schemeClr>
                </a:solidFill>
                <a:effectLst/>
                <a:uLnTx/>
                <a:uFillTx/>
                <a:latin typeface="DFKai-SB" panose="03000509000000000000" pitchFamily="65" charset="-120"/>
                <a:ea typeface="DFKai-SB" panose="03000509000000000000" pitchFamily="65" charset="-120"/>
                <a:cs typeface="+mn-cs"/>
              </a:rPr>
              <a:t>信靠神的主權和應許</a:t>
            </a:r>
            <a:endParaRPr kumimoji="0" lang="en-US" altLang="zh-TW" sz="4000" b="1" i="0" u="none" strike="noStrike" kern="1200" cap="none" spc="0" normalizeH="0" baseline="0" noProof="0" dirty="0">
              <a:ln>
                <a:noFill/>
              </a:ln>
              <a:solidFill>
                <a:schemeClr val="bg2">
                  <a:lumMod val="75000"/>
                </a:schemeClr>
              </a:solidFill>
              <a:effectLst/>
              <a:uLnTx/>
              <a:uFillTx/>
              <a:latin typeface="DFKai-SB" panose="03000509000000000000" pitchFamily="65" charset="-120"/>
              <a:ea typeface="DFKai-SB" panose="03000509000000000000" pitchFamily="65" charset="-120"/>
              <a:cs typeface="+mn-cs"/>
            </a:endParaRPr>
          </a:p>
          <a:p>
            <a:pPr marL="2400300" lvl="4" indent="-571500">
              <a:buFont typeface="Arial" panose="020B0604020202020204" pitchFamily="34" charset="0"/>
              <a:buChar char="•"/>
              <a:defRPr/>
            </a:pPr>
            <a:endParaRPr kumimoji="0" lang="en-US" altLang="zh-TW" sz="400" b="1" i="0" u="none" strike="noStrike" kern="1200" cap="none" spc="0" normalizeH="0" baseline="0" noProof="0" dirty="0">
              <a:ln>
                <a:noFill/>
              </a:ln>
              <a:solidFill>
                <a:schemeClr val="bg2">
                  <a:lumMod val="75000"/>
                </a:schemeClr>
              </a:solidFill>
              <a:effectLst/>
              <a:uLnTx/>
              <a:uFillTx/>
              <a:latin typeface="DFKai-SB" panose="03000509000000000000" pitchFamily="65" charset="-120"/>
              <a:ea typeface="DFKai-SB" panose="03000509000000000000" pitchFamily="65" charset="-120"/>
              <a:cs typeface="+mn-cs"/>
            </a:endParaRPr>
          </a:p>
          <a:p>
            <a:pPr marL="2400300" lvl="4" indent="-571500">
              <a:buFont typeface="Arial" panose="020B0604020202020204" pitchFamily="34" charset="0"/>
              <a:buChar char="•"/>
              <a:defRPr/>
            </a:pPr>
            <a:r>
              <a:rPr lang="zh-TW" altLang="en-US" sz="4000" b="1" dirty="0">
                <a:solidFill>
                  <a:schemeClr val="bg2">
                    <a:lumMod val="75000"/>
                  </a:schemeClr>
                </a:solidFill>
                <a:latin typeface="DFKai-SB" panose="03000509000000000000" pitchFamily="65" charset="-120"/>
                <a:ea typeface="DFKai-SB" panose="03000509000000000000" pitchFamily="65" charset="-120"/>
              </a:rPr>
              <a:t>領受福氣、進入命定</a:t>
            </a:r>
            <a:endParaRPr kumimoji="0" lang="zh-TW" altLang="en-US" sz="4000" b="1" i="0" u="none" strike="noStrike" kern="1200" cap="none" spc="0" normalizeH="0" baseline="0" noProof="0" dirty="0">
              <a:ln>
                <a:noFill/>
              </a:ln>
              <a:solidFill>
                <a:schemeClr val="bg2">
                  <a:lumMod val="75000"/>
                </a:schemeClr>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26482650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5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271559" y="-62915"/>
            <a:ext cx="12463559" cy="6983829"/>
          </a:xfrm>
          <a:prstGeom prst="rect">
            <a:avLst/>
          </a:prstGeom>
          <a:effectLst>
            <a:outerShdw blurRad="50800" dist="50800" dir="5400000" algn="ctr" rotWithShape="0">
              <a:srgbClr val="92D050"/>
            </a:outerShdw>
          </a:effectLst>
        </p:spPr>
      </p:pic>
      <p:sp>
        <p:nvSpPr>
          <p:cNvPr id="3" name="Rectangle 2"/>
          <p:cNvSpPr/>
          <p:nvPr/>
        </p:nvSpPr>
        <p:spPr>
          <a:xfrm>
            <a:off x="659219" y="2344883"/>
            <a:ext cx="10478585" cy="923330"/>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5400" b="1" dirty="0">
                <a:solidFill>
                  <a:srgbClr val="002060"/>
                </a:solidFill>
                <a:latin typeface="DFKai-SB" panose="03000509000000000000" pitchFamily="65" charset="-120"/>
                <a:ea typeface="DFKai-SB" panose="03000509000000000000" pitchFamily="65" charset="-120"/>
              </a:rPr>
              <a:t>約瑟面對冒犯的榜樣</a:t>
            </a:r>
            <a:endParaRPr kumimoji="0" lang="en-US" altLang="zh-TW" sz="2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34728447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13464" y="86093"/>
            <a:ext cx="5091914"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713464" y="0"/>
            <a:ext cx="10702902" cy="621708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創世記</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Genesis 50:18-20</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他的哥哥們又來俯伏在他面前，說：「我們是你的僕人。」</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約瑟對他們說：「不要害怕， 我豈能代替</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神呢？</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從前你們的意思是要害我，但</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神的意思原是好的，要保全許多人的性命，成就今日的光景。</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His brothers then came and threw themselves down before him. “We are your slaves,” they said. But Joseph said to them, “Don’t be afraid.  Am I in the place of God?  You intended to harm me, but God intended it for good to accomplish what is now being done, the saving of many lives.</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9620474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4653"/>
          </a:xfrm>
          <a:prstGeom prst="rect">
            <a:avLst/>
          </a:prstGeom>
        </p:spPr>
      </p:pic>
      <p:sp>
        <p:nvSpPr>
          <p:cNvPr id="3" name="Rectangle 2"/>
          <p:cNvSpPr/>
          <p:nvPr/>
        </p:nvSpPr>
        <p:spPr>
          <a:xfrm>
            <a:off x="324291" y="127902"/>
            <a:ext cx="11674550" cy="6309420"/>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從冒犯中得自由 </a:t>
            </a:r>
            <a:r>
              <a:rPr kumimoji="0" lang="en-US" altLang="zh-TW" sz="3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Set Free from Offense</a:t>
            </a:r>
            <a:endParaRPr kumimoji="0" lang="en-US" altLang="zh-TW"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rgbClr val="FFFFFF">
                    <a:lumMod val="65000"/>
                  </a:srgbClr>
                </a:solidFill>
                <a:effectLst/>
                <a:uLnTx/>
                <a:uFillTx/>
                <a:latin typeface="DFKai-SB" panose="03000509000000000000" pitchFamily="65" charset="-120"/>
                <a:ea typeface="DFKai-SB" panose="03000509000000000000" pitchFamily="65" charset="-120"/>
                <a:cs typeface="+mn-cs"/>
              </a:rPr>
              <a:t>冒犯的本質與影響力</a:t>
            </a:r>
            <a:endParaRPr kumimoji="0" lang="en-US" altLang="zh-TW" sz="4000" b="1" i="0" u="none" strike="noStrike" kern="1200" cap="none" spc="0" normalizeH="0" baseline="0" noProof="0" dirty="0">
              <a:ln>
                <a:noFill/>
              </a:ln>
              <a:solidFill>
                <a:srgbClr val="FFFFFF">
                  <a:lumMod val="65000"/>
                </a:srgbClr>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FFFFFF">
                  <a:lumMod val="65000"/>
                </a:srgbClr>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rgbClr val="FFFFFF">
                    <a:lumMod val="65000"/>
                  </a:srgbClr>
                </a:solidFill>
                <a:effectLst/>
                <a:uLnTx/>
                <a:uFillTx/>
                <a:latin typeface="DFKai-SB" panose="03000509000000000000" pitchFamily="65" charset="-120"/>
                <a:ea typeface="DFKai-SB" panose="03000509000000000000" pitchFamily="65" charset="-120"/>
                <a:cs typeface="+mn-cs"/>
              </a:rPr>
              <a:t>面對冒犯的</a:t>
            </a:r>
            <a:r>
              <a:rPr kumimoji="0" lang="zh-TW" altLang="en-US" sz="4400" b="1" i="0" u="sng" strike="noStrike" kern="1200" cap="none" spc="0" normalizeH="0" baseline="0" noProof="0" dirty="0">
                <a:ln>
                  <a:noFill/>
                </a:ln>
                <a:solidFill>
                  <a:srgbClr val="FFFFFF">
                    <a:lumMod val="65000"/>
                  </a:srgbClr>
                </a:solidFill>
                <a:effectLst/>
                <a:uLnTx/>
                <a:uFillTx/>
                <a:latin typeface="DFKai-SB" panose="03000509000000000000" pitchFamily="65" charset="-120"/>
                <a:ea typeface="DFKai-SB" panose="03000509000000000000" pitchFamily="65" charset="-120"/>
                <a:cs typeface="+mn-cs"/>
              </a:rPr>
              <a:t>反應</a:t>
            </a:r>
            <a:r>
              <a:rPr kumimoji="0" lang="zh-TW" altLang="en-US" sz="1800" b="1" i="0" u="sng" strike="noStrike" kern="1200" cap="none" spc="0" normalizeH="0" baseline="0" noProof="0" dirty="0">
                <a:ln>
                  <a:noFill/>
                </a:ln>
                <a:solidFill>
                  <a:srgbClr val="FFFFFF">
                    <a:lumMod val="65000"/>
                  </a:srgbClr>
                </a:solidFill>
                <a:effectLst/>
                <a:uLnTx/>
                <a:uFillTx/>
                <a:latin typeface="DFKai-SB" panose="03000509000000000000" pitchFamily="65" charset="-120"/>
                <a:ea typeface="DFKai-SB" panose="03000509000000000000" pitchFamily="65" charset="-120"/>
                <a:cs typeface="+mn-cs"/>
              </a:rPr>
              <a:t> </a:t>
            </a:r>
            <a:r>
              <a:rPr kumimoji="0" lang="en-US" altLang="zh-TW" sz="3600" b="1" i="0" u="sng" strike="noStrike" kern="1200" cap="none" spc="0" normalizeH="0" baseline="0" noProof="0" dirty="0">
                <a:ln>
                  <a:noFill/>
                </a:ln>
                <a:solidFill>
                  <a:srgbClr val="FFFFFF">
                    <a:lumMod val="65000"/>
                  </a:srgbClr>
                </a:solidFill>
                <a:effectLst/>
                <a:uLnTx/>
                <a:uFillTx/>
                <a:latin typeface="Century" panose="02040604050505020304" pitchFamily="18" charset="0"/>
                <a:ea typeface="DFKai-SB" panose="03000509000000000000" pitchFamily="65" charset="-120"/>
                <a:cs typeface="+mn-cs"/>
              </a:rPr>
              <a:t>reaction</a:t>
            </a:r>
            <a:r>
              <a:rPr kumimoji="0" lang="en-US" altLang="zh-TW" sz="3200" b="1" i="0" u="none" strike="noStrike" kern="1200" cap="none" spc="0" normalizeH="0" baseline="0" noProof="0" dirty="0">
                <a:ln>
                  <a:noFill/>
                </a:ln>
                <a:solidFill>
                  <a:srgbClr val="FFFFFF">
                    <a:lumMod val="65000"/>
                  </a:srgbClr>
                </a:solidFill>
                <a:effectLst/>
                <a:uLnTx/>
                <a:uFillTx/>
                <a:latin typeface="Century" panose="02040604050505020304" pitchFamily="18" charset="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lumMod val="65000"/>
                  </a:srgbClr>
                </a:solidFill>
                <a:effectLst/>
                <a:uLnTx/>
                <a:uFillTx/>
                <a:latin typeface="Century" panose="02040604050505020304" pitchFamily="18" charset="0"/>
                <a:ea typeface="DFKai-SB" panose="03000509000000000000" pitchFamily="65" charset="-120"/>
                <a:cs typeface="+mn-cs"/>
              </a:rPr>
              <a:t>或</a:t>
            </a:r>
            <a:r>
              <a:rPr kumimoji="0" lang="zh-TW" altLang="en-US" sz="4400" b="1" i="0" u="sng" strike="noStrike" kern="1200" cap="none" spc="0" normalizeH="0" baseline="0" noProof="0" dirty="0">
                <a:ln>
                  <a:noFill/>
                </a:ln>
                <a:solidFill>
                  <a:srgbClr val="FFFFFF">
                    <a:lumMod val="65000"/>
                  </a:srgbClr>
                </a:solidFill>
                <a:effectLst/>
                <a:uLnTx/>
                <a:uFillTx/>
                <a:latin typeface="DFKai-SB" panose="03000509000000000000" pitchFamily="65" charset="-120"/>
                <a:ea typeface="DFKai-SB" panose="03000509000000000000" pitchFamily="65" charset="-120"/>
                <a:cs typeface="+mn-cs"/>
              </a:rPr>
              <a:t>行動</a:t>
            </a:r>
            <a:r>
              <a:rPr kumimoji="0" lang="zh-TW" altLang="en-US" sz="1600" b="1" i="0" u="sng" strike="noStrike" kern="1200" cap="none" spc="0" normalizeH="0" baseline="0" noProof="0" dirty="0">
                <a:ln>
                  <a:noFill/>
                </a:ln>
                <a:solidFill>
                  <a:srgbClr val="FFFFFF">
                    <a:lumMod val="65000"/>
                  </a:srgbClr>
                </a:solidFill>
                <a:effectLst/>
                <a:uLnTx/>
                <a:uFillTx/>
                <a:latin typeface="DFKai-SB" panose="03000509000000000000" pitchFamily="65" charset="-120"/>
                <a:ea typeface="DFKai-SB" panose="03000509000000000000" pitchFamily="65" charset="-120"/>
                <a:cs typeface="+mn-cs"/>
              </a:rPr>
              <a:t> </a:t>
            </a:r>
            <a:r>
              <a:rPr kumimoji="0" lang="en-US" altLang="zh-TW" sz="3600" b="1" i="0" u="sng" strike="noStrike" kern="1200" cap="none" spc="0" normalizeH="0" baseline="0" noProof="0" dirty="0">
                <a:ln>
                  <a:noFill/>
                </a:ln>
                <a:solidFill>
                  <a:srgbClr val="FFFFFF">
                    <a:lumMod val="65000"/>
                  </a:srgbClr>
                </a:solidFill>
                <a:effectLst/>
                <a:uLnTx/>
                <a:uFillTx/>
                <a:latin typeface="Century" panose="02040604050505020304" pitchFamily="18" charset="0"/>
                <a:ea typeface="DFKai-SB" panose="03000509000000000000" pitchFamily="65" charset="-120"/>
                <a:cs typeface="+mn-cs"/>
              </a:rPr>
              <a:t>action</a:t>
            </a:r>
            <a:r>
              <a:rPr kumimoji="0" lang="en-US" altLang="zh-TW" sz="4400" b="1" i="0" u="sng" strike="noStrike" kern="1200" cap="none" spc="0" normalizeH="0" baseline="0" noProof="0" dirty="0">
                <a:ln>
                  <a:noFill/>
                </a:ln>
                <a:solidFill>
                  <a:srgbClr val="FFFFFF">
                    <a:lumMod val="65000"/>
                  </a:srgbClr>
                </a:solidFill>
                <a:effectLst/>
                <a:uLnTx/>
                <a:uFillTx/>
                <a:latin typeface="DFKai-SB" panose="03000509000000000000" pitchFamily="65" charset="-120"/>
                <a:ea typeface="DFKai-SB" panose="03000509000000000000" pitchFamily="65" charset="-120"/>
                <a:cs typeface="+mn-cs"/>
              </a:rPr>
              <a:t> </a:t>
            </a: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FFFFFF">
                  <a:lumMod val="50000"/>
                </a:srgbClr>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從冒犯中得釋放和恢復</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2400300" marR="0" lvl="4"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chemeClr val="bg2">
                    <a:lumMod val="60000"/>
                    <a:lumOff val="40000"/>
                  </a:schemeClr>
                </a:solidFill>
                <a:effectLst/>
                <a:uLnTx/>
                <a:uFillTx/>
                <a:latin typeface="DFKai-SB" panose="03000509000000000000" pitchFamily="65" charset="-120"/>
                <a:ea typeface="DFKai-SB" panose="03000509000000000000" pitchFamily="65" charset="-120"/>
                <a:cs typeface="+mn-cs"/>
              </a:rPr>
              <a:t>設立界線、管理情緒</a:t>
            </a:r>
            <a:endParaRPr kumimoji="0" lang="en-US" altLang="zh-TW" sz="4000" b="1" i="0" u="none" strike="noStrike" kern="1200" cap="none" spc="0" normalizeH="0" baseline="0" noProof="0" dirty="0">
              <a:ln>
                <a:noFill/>
              </a:ln>
              <a:solidFill>
                <a:schemeClr val="bg2">
                  <a:lumMod val="60000"/>
                  <a:lumOff val="40000"/>
                </a:schemeClr>
              </a:solidFill>
              <a:effectLst/>
              <a:uLnTx/>
              <a:uFillTx/>
              <a:latin typeface="DFKai-SB" panose="03000509000000000000" pitchFamily="65" charset="-120"/>
              <a:ea typeface="DFKai-SB" panose="03000509000000000000" pitchFamily="65" charset="-120"/>
              <a:cs typeface="+mn-cs"/>
            </a:endParaRPr>
          </a:p>
          <a:p>
            <a:pPr marL="2400300" marR="0" lvl="4"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2400300" marR="0" lvl="4"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立刻開始為冒犯你的人禱告</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2400300" marR="0" lvl="4"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2400300" marR="0" lvl="4"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chemeClr val="bg2">
                    <a:lumMod val="75000"/>
                  </a:schemeClr>
                </a:solidFill>
                <a:effectLst/>
                <a:uLnTx/>
                <a:uFillTx/>
                <a:latin typeface="DFKai-SB" panose="03000509000000000000" pitchFamily="65" charset="-120"/>
                <a:ea typeface="DFKai-SB" panose="03000509000000000000" pitchFamily="65" charset="-120"/>
                <a:cs typeface="+mn-cs"/>
              </a:rPr>
              <a:t>信靠神的主權和應許</a:t>
            </a:r>
            <a:endParaRPr kumimoji="0" lang="en-US" altLang="zh-TW" sz="4000" b="1" i="0" u="none" strike="noStrike" kern="1200" cap="none" spc="0" normalizeH="0" baseline="0" noProof="0" dirty="0">
              <a:ln>
                <a:noFill/>
              </a:ln>
              <a:solidFill>
                <a:schemeClr val="bg2">
                  <a:lumMod val="75000"/>
                </a:schemeClr>
              </a:solidFill>
              <a:effectLst/>
              <a:uLnTx/>
              <a:uFillTx/>
              <a:latin typeface="DFKai-SB" panose="03000509000000000000" pitchFamily="65" charset="-120"/>
              <a:ea typeface="DFKai-SB" panose="03000509000000000000" pitchFamily="65" charset="-120"/>
              <a:cs typeface="+mn-cs"/>
            </a:endParaRPr>
          </a:p>
          <a:p>
            <a:pPr marL="2400300" marR="0" lvl="4"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400" b="1" i="0" u="none" strike="noStrike" kern="1200" cap="none" spc="0" normalizeH="0" baseline="0" noProof="0" dirty="0">
              <a:ln>
                <a:noFill/>
              </a:ln>
              <a:solidFill>
                <a:schemeClr val="bg2">
                  <a:lumMod val="75000"/>
                </a:schemeClr>
              </a:solidFill>
              <a:effectLst/>
              <a:uLnTx/>
              <a:uFillTx/>
              <a:latin typeface="DFKai-SB" panose="03000509000000000000" pitchFamily="65" charset="-120"/>
              <a:ea typeface="DFKai-SB" panose="03000509000000000000" pitchFamily="65" charset="-120"/>
              <a:cs typeface="+mn-cs"/>
            </a:endParaRPr>
          </a:p>
          <a:p>
            <a:pPr marL="2400300" marR="0" lvl="4"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chemeClr val="bg2">
                    <a:lumMod val="75000"/>
                  </a:schemeClr>
                </a:solidFill>
                <a:effectLst/>
                <a:uLnTx/>
                <a:uFillTx/>
                <a:latin typeface="DFKai-SB" panose="03000509000000000000" pitchFamily="65" charset="-120"/>
                <a:ea typeface="DFKai-SB" panose="03000509000000000000" pitchFamily="65" charset="-120"/>
                <a:cs typeface="+mn-cs"/>
              </a:rPr>
              <a:t>領受福氣、進入命定</a:t>
            </a:r>
          </a:p>
        </p:txBody>
      </p:sp>
    </p:spTree>
    <p:extLst>
      <p:ext uri="{BB962C8B-B14F-4D97-AF65-F5344CB8AC3E}">
        <p14:creationId xmlns:p14="http://schemas.microsoft.com/office/powerpoint/2010/main" val="33952255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87890" y="107359"/>
            <a:ext cx="4905845"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708145" y="0"/>
            <a:ext cx="10530468" cy="621708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路加福音</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Luke 23:33-34</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到了一個地方，名叫「髑髏地」，就在那裡把耶穌釘在十字架上，又釘了兩個犯人：一個在左邊，一個在右邊。</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當下耶穌說：「父啊！ 赦免他們；因為他們所做的，他們不曉得。」兵丁就拈鬮分他的衣服。</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When they came to the place called the Skull, they crucified him there, along with the criminals—one on his right, the other on his left. Jesus said, “Father, forgive them, for they do not know what they are doing.” And they divided up his clothes by casting lots.</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0607113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4653"/>
          </a:xfrm>
          <a:prstGeom prst="rect">
            <a:avLst/>
          </a:prstGeom>
        </p:spPr>
      </p:pic>
      <p:sp>
        <p:nvSpPr>
          <p:cNvPr id="3" name="Rectangle 2"/>
          <p:cNvSpPr/>
          <p:nvPr/>
        </p:nvSpPr>
        <p:spPr>
          <a:xfrm>
            <a:off x="324291" y="127902"/>
            <a:ext cx="11674550" cy="6432530"/>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從冒犯中得自由 </a:t>
            </a:r>
            <a:r>
              <a:rPr kumimoji="0" lang="en-US" altLang="zh-TW" sz="3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Set Free from Offense</a:t>
            </a:r>
            <a:endParaRPr kumimoji="0" lang="en-US" altLang="zh-TW"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zh-TW" altLang="en-US" sz="4400" b="1" dirty="0">
                <a:solidFill>
                  <a:schemeClr val="bg2">
                    <a:lumMod val="60000"/>
                    <a:lumOff val="40000"/>
                  </a:schemeClr>
                </a:solidFill>
                <a:latin typeface="DFKai-SB" panose="03000509000000000000" pitchFamily="65" charset="-120"/>
                <a:ea typeface="DFKai-SB" panose="03000509000000000000" pitchFamily="65" charset="-120"/>
              </a:rPr>
              <a:t>冒犯的本質與影響力</a:t>
            </a:r>
            <a:endParaRPr kumimoji="0" lang="en-US" altLang="zh-TW" sz="4000" b="1" i="0" u="none" strike="noStrike" kern="1200" cap="none" spc="0" normalizeH="0" baseline="0" noProof="0" dirty="0">
              <a:ln>
                <a:noFill/>
              </a:ln>
              <a:solidFill>
                <a:schemeClr val="bg2">
                  <a:lumMod val="60000"/>
                  <a:lumOff val="40000"/>
                </a:schemeClr>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chemeClr val="bg2">
                  <a:lumMod val="60000"/>
                  <a:lumOff val="40000"/>
                </a:schemeClr>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bg2">
                    <a:lumMod val="60000"/>
                    <a:lumOff val="40000"/>
                  </a:schemeClr>
                </a:solidFill>
                <a:effectLst/>
                <a:uLnTx/>
                <a:uFillTx/>
                <a:latin typeface="DFKai-SB" panose="03000509000000000000" pitchFamily="65" charset="-120"/>
                <a:ea typeface="DFKai-SB" panose="03000509000000000000" pitchFamily="65" charset="-120"/>
                <a:cs typeface="+mn-cs"/>
              </a:rPr>
              <a:t>面對冒犯的</a:t>
            </a:r>
            <a:r>
              <a:rPr kumimoji="0" lang="zh-TW" altLang="en-US" sz="4400" b="1" i="0" u="sng" strike="noStrike" kern="1200" cap="none" spc="0" normalizeH="0" baseline="0" noProof="0" dirty="0">
                <a:ln>
                  <a:noFill/>
                </a:ln>
                <a:solidFill>
                  <a:schemeClr val="bg2">
                    <a:lumMod val="60000"/>
                    <a:lumOff val="40000"/>
                  </a:schemeClr>
                </a:solidFill>
                <a:effectLst/>
                <a:uLnTx/>
                <a:uFillTx/>
                <a:latin typeface="DFKai-SB" panose="03000509000000000000" pitchFamily="65" charset="-120"/>
                <a:ea typeface="DFKai-SB" panose="03000509000000000000" pitchFamily="65" charset="-120"/>
                <a:cs typeface="+mn-cs"/>
              </a:rPr>
              <a:t>反應</a:t>
            </a:r>
            <a:r>
              <a:rPr kumimoji="0" lang="zh-TW" altLang="en-US" b="1" i="0" u="sng" strike="noStrike" kern="1200" cap="none" spc="0" normalizeH="0" baseline="0" noProof="0" dirty="0">
                <a:ln>
                  <a:noFill/>
                </a:ln>
                <a:solidFill>
                  <a:schemeClr val="bg2">
                    <a:lumMod val="60000"/>
                    <a:lumOff val="40000"/>
                  </a:schemeClr>
                </a:solidFill>
                <a:effectLst/>
                <a:uLnTx/>
                <a:uFillTx/>
                <a:latin typeface="DFKai-SB" panose="03000509000000000000" pitchFamily="65" charset="-120"/>
                <a:ea typeface="DFKai-SB" panose="03000509000000000000" pitchFamily="65" charset="-120"/>
                <a:cs typeface="+mn-cs"/>
              </a:rPr>
              <a:t> </a:t>
            </a:r>
            <a:r>
              <a:rPr kumimoji="0" lang="en-US" altLang="zh-TW" sz="3600" b="1" i="0" u="sng" strike="noStrike" kern="1200" cap="none" spc="0" normalizeH="0" baseline="0" noProof="0" dirty="0">
                <a:ln>
                  <a:noFill/>
                </a:ln>
                <a:solidFill>
                  <a:schemeClr val="bg2">
                    <a:lumMod val="60000"/>
                    <a:lumOff val="40000"/>
                  </a:schemeClr>
                </a:solidFill>
                <a:effectLst/>
                <a:uLnTx/>
                <a:uFillTx/>
                <a:latin typeface="Century" panose="02040604050505020304" pitchFamily="18" charset="0"/>
                <a:ea typeface="DFKai-SB" panose="03000509000000000000" pitchFamily="65" charset="-120"/>
              </a:rPr>
              <a:t>reaction</a:t>
            </a:r>
            <a:r>
              <a:rPr kumimoji="0" lang="en-US" altLang="zh-TW" sz="3200" b="1" i="0" strike="noStrike" kern="1200" cap="none" spc="0" normalizeH="0" baseline="0" noProof="0" dirty="0">
                <a:ln>
                  <a:noFill/>
                </a:ln>
                <a:solidFill>
                  <a:schemeClr val="bg2">
                    <a:lumMod val="60000"/>
                    <a:lumOff val="40000"/>
                  </a:schemeClr>
                </a:solidFill>
                <a:effectLst/>
                <a:uLnTx/>
                <a:uFillTx/>
                <a:latin typeface="Century" panose="02040604050505020304" pitchFamily="18" charset="0"/>
                <a:ea typeface="DFKai-SB" panose="03000509000000000000" pitchFamily="65" charset="-120"/>
              </a:rPr>
              <a:t> </a:t>
            </a:r>
            <a:r>
              <a:rPr kumimoji="0" lang="zh-TW" altLang="en-US" sz="4400" b="1" i="0" u="none" strike="noStrike" kern="1200" cap="none" spc="0" normalizeH="0" baseline="0" noProof="0" dirty="0">
                <a:ln>
                  <a:noFill/>
                </a:ln>
                <a:solidFill>
                  <a:schemeClr val="bg2">
                    <a:lumMod val="60000"/>
                    <a:lumOff val="40000"/>
                  </a:schemeClr>
                </a:solidFill>
                <a:effectLst/>
                <a:uLnTx/>
                <a:uFillTx/>
                <a:latin typeface="Century" panose="02040604050505020304" pitchFamily="18" charset="0"/>
                <a:ea typeface="DFKai-SB" panose="03000509000000000000" pitchFamily="65" charset="-120"/>
              </a:rPr>
              <a:t>或</a:t>
            </a:r>
            <a:r>
              <a:rPr lang="zh-TW" altLang="en-US" sz="4400" b="1" u="sng" dirty="0">
                <a:solidFill>
                  <a:schemeClr val="bg2">
                    <a:lumMod val="60000"/>
                    <a:lumOff val="40000"/>
                  </a:schemeClr>
                </a:solidFill>
                <a:latin typeface="DFKai-SB" panose="03000509000000000000" pitchFamily="65" charset="-120"/>
                <a:ea typeface="DFKai-SB" panose="03000509000000000000" pitchFamily="65" charset="-120"/>
              </a:rPr>
              <a:t>行動</a:t>
            </a:r>
            <a:r>
              <a:rPr kumimoji="0" lang="zh-TW" altLang="en-US" sz="1600" b="1" i="0" u="sng" strike="noStrike" kern="1200" cap="none" spc="0" normalizeH="0" baseline="0" noProof="0" dirty="0">
                <a:ln>
                  <a:noFill/>
                </a:ln>
                <a:solidFill>
                  <a:schemeClr val="bg2">
                    <a:lumMod val="60000"/>
                    <a:lumOff val="40000"/>
                  </a:schemeClr>
                </a:solidFill>
                <a:effectLst/>
                <a:uLnTx/>
                <a:uFillTx/>
                <a:latin typeface="DFKai-SB" panose="03000509000000000000" pitchFamily="65" charset="-120"/>
                <a:ea typeface="DFKai-SB" panose="03000509000000000000" pitchFamily="65" charset="-120"/>
                <a:cs typeface="+mn-cs"/>
              </a:rPr>
              <a:t> </a:t>
            </a:r>
            <a:r>
              <a:rPr kumimoji="0" lang="en-US" altLang="zh-TW" sz="3600" b="1" i="0" u="sng" strike="noStrike" kern="1200" cap="none" spc="0" normalizeH="0" baseline="0" noProof="0" dirty="0">
                <a:ln>
                  <a:noFill/>
                </a:ln>
                <a:solidFill>
                  <a:schemeClr val="bg2">
                    <a:lumMod val="60000"/>
                    <a:lumOff val="40000"/>
                  </a:schemeClr>
                </a:solidFill>
                <a:effectLst/>
                <a:uLnTx/>
                <a:uFillTx/>
                <a:latin typeface="Century" panose="02040604050505020304" pitchFamily="18" charset="0"/>
                <a:ea typeface="DFKai-SB" panose="03000509000000000000" pitchFamily="65" charset="-120"/>
              </a:rPr>
              <a:t>action</a:t>
            </a:r>
            <a:r>
              <a:rPr kumimoji="0" lang="en-US" altLang="zh-TW" sz="4400" b="1" i="0" u="sng" strike="noStrike" kern="1200" cap="none" spc="0" normalizeH="0" baseline="0" noProof="0" dirty="0">
                <a:ln>
                  <a:noFill/>
                </a:ln>
                <a:solidFill>
                  <a:schemeClr val="bg2">
                    <a:lumMod val="60000"/>
                    <a:lumOff val="40000"/>
                  </a:schemeClr>
                </a:solidFill>
                <a:effectLst/>
                <a:uLnTx/>
                <a:uFillTx/>
                <a:latin typeface="DFKai-SB" panose="03000509000000000000" pitchFamily="65" charset="-120"/>
                <a:ea typeface="DFKai-SB" panose="03000509000000000000" pitchFamily="65" charset="-120"/>
                <a:cs typeface="+mn-cs"/>
              </a:rPr>
              <a:t> </a:t>
            </a: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從冒犯中得釋放和恢復</a:t>
            </a:r>
            <a:endParaRPr kumimoji="0" lang="en-US" altLang="zh-TW" sz="4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endParaRPr>
          </a:p>
          <a:p>
            <a:pPr marL="2400300" lvl="4" indent="-571500">
              <a:buFont typeface="Arial" panose="020B0604020202020204" pitchFamily="34" charset="0"/>
              <a:buChar char="•"/>
              <a:defRPr/>
            </a:pPr>
            <a:r>
              <a:rPr lang="zh-TW" altLang="en-US" sz="4000" b="1" dirty="0">
                <a:solidFill>
                  <a:schemeClr val="bg2">
                    <a:lumMod val="60000"/>
                    <a:lumOff val="40000"/>
                  </a:schemeClr>
                </a:solidFill>
                <a:latin typeface="DFKai-SB" panose="03000509000000000000" pitchFamily="65" charset="-120"/>
                <a:ea typeface="DFKai-SB" panose="03000509000000000000" pitchFamily="65" charset="-120"/>
              </a:rPr>
              <a:t>設立界線、管理情緒</a:t>
            </a:r>
            <a:endParaRPr lang="en-US" altLang="zh-TW" sz="4000" b="1" dirty="0">
              <a:solidFill>
                <a:schemeClr val="bg2">
                  <a:lumMod val="60000"/>
                  <a:lumOff val="40000"/>
                </a:schemeClr>
              </a:solidFill>
              <a:latin typeface="DFKai-SB" panose="03000509000000000000" pitchFamily="65" charset="-120"/>
              <a:ea typeface="DFKai-SB" panose="03000509000000000000" pitchFamily="65" charset="-120"/>
            </a:endParaRPr>
          </a:p>
          <a:p>
            <a:pPr marL="2400300" lvl="4" indent="-571500">
              <a:buFont typeface="Arial" panose="020B0604020202020204" pitchFamily="34" charset="0"/>
              <a:buChar char="•"/>
              <a:defRPr/>
            </a:pPr>
            <a:endParaRPr lang="en-US" altLang="zh-TW" sz="400" b="1" dirty="0">
              <a:solidFill>
                <a:schemeClr val="bg2">
                  <a:lumMod val="60000"/>
                  <a:lumOff val="40000"/>
                </a:schemeClr>
              </a:solidFill>
              <a:latin typeface="DFKai-SB" panose="03000509000000000000" pitchFamily="65" charset="-120"/>
              <a:ea typeface="DFKai-SB" panose="03000509000000000000" pitchFamily="65" charset="-120"/>
            </a:endParaRPr>
          </a:p>
          <a:p>
            <a:pPr marL="2400300" lvl="4" indent="-571500">
              <a:buFont typeface="Arial" panose="020B0604020202020204" pitchFamily="34" charset="0"/>
              <a:buChar char="•"/>
              <a:defRPr/>
            </a:pPr>
            <a:r>
              <a:rPr lang="zh-TW" altLang="en-US" sz="4000" b="1" dirty="0">
                <a:solidFill>
                  <a:schemeClr val="bg2">
                    <a:lumMod val="60000"/>
                    <a:lumOff val="40000"/>
                  </a:schemeClr>
                </a:solidFill>
                <a:latin typeface="DFKai-SB" panose="03000509000000000000" pitchFamily="65" charset="-120"/>
                <a:ea typeface="DFKai-SB" panose="03000509000000000000" pitchFamily="65" charset="-120"/>
              </a:rPr>
              <a:t>立刻開始為冒犯你的人禱告</a:t>
            </a:r>
            <a:endParaRPr lang="en-US" altLang="zh-TW" sz="4000" b="1" dirty="0">
              <a:solidFill>
                <a:schemeClr val="bg2">
                  <a:lumMod val="60000"/>
                  <a:lumOff val="40000"/>
                </a:schemeClr>
              </a:solidFill>
              <a:latin typeface="DFKai-SB" panose="03000509000000000000" pitchFamily="65" charset="-120"/>
              <a:ea typeface="DFKai-SB" panose="03000509000000000000" pitchFamily="65" charset="-120"/>
            </a:endParaRPr>
          </a:p>
          <a:p>
            <a:pPr marL="2400300" lvl="4" indent="-571500">
              <a:buFont typeface="Arial" panose="020B0604020202020204" pitchFamily="34" charset="0"/>
              <a:buChar char="•"/>
              <a:defRPr/>
            </a:pPr>
            <a:endParaRPr lang="en-US" altLang="zh-TW" sz="400" b="1" dirty="0">
              <a:solidFill>
                <a:schemeClr val="bg1"/>
              </a:solidFill>
              <a:latin typeface="DFKai-SB" panose="03000509000000000000" pitchFamily="65" charset="-120"/>
              <a:ea typeface="DFKai-SB" panose="03000509000000000000" pitchFamily="65" charset="-120"/>
            </a:endParaRPr>
          </a:p>
          <a:p>
            <a:pPr marL="2400300" lvl="4" indent="-571500">
              <a:buFont typeface="Arial" panose="020B0604020202020204" pitchFamily="34" charset="0"/>
              <a:buChar char="•"/>
              <a:defRPr/>
            </a:pPr>
            <a:r>
              <a:rPr kumimoji="0" lang="zh-TW" altLang="en-US" sz="40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信靠神的主權和應許</a:t>
            </a:r>
            <a:endParaRPr kumimoji="0" lang="en-US" altLang="zh-TW" sz="40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endParaRPr>
          </a:p>
          <a:p>
            <a:pPr marL="2400300" lvl="4" indent="-571500">
              <a:buFont typeface="Arial" panose="020B0604020202020204" pitchFamily="34" charset="0"/>
              <a:buChar char="•"/>
              <a:defRPr/>
            </a:pPr>
            <a:endParaRPr kumimoji="0" lang="en-US" altLang="zh-TW" sz="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endParaRPr>
          </a:p>
          <a:p>
            <a:pPr marL="2400300" lvl="4" indent="-571500">
              <a:buFont typeface="Arial" panose="020B0604020202020204" pitchFamily="34" charset="0"/>
              <a:buChar char="•"/>
              <a:defRPr/>
            </a:pPr>
            <a:r>
              <a:rPr lang="zh-TW" altLang="en-US" sz="4000" b="1" dirty="0">
                <a:solidFill>
                  <a:schemeClr val="bg2">
                    <a:lumMod val="75000"/>
                  </a:schemeClr>
                </a:solidFill>
                <a:latin typeface="DFKai-SB" panose="03000509000000000000" pitchFamily="65" charset="-120"/>
                <a:ea typeface="DFKai-SB" panose="03000509000000000000" pitchFamily="65" charset="-120"/>
              </a:rPr>
              <a:t>領受福氣、進入命定</a:t>
            </a:r>
            <a:endParaRPr kumimoji="0" lang="zh-TW" altLang="en-US" sz="4000" b="1" i="0" u="none" strike="noStrike" kern="1200" cap="none" spc="0" normalizeH="0" baseline="0" noProof="0" dirty="0">
              <a:ln>
                <a:noFill/>
              </a:ln>
              <a:solidFill>
                <a:schemeClr val="bg2">
                  <a:lumMod val="75000"/>
                </a:schemeClr>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8445957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5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271559" y="-62915"/>
            <a:ext cx="12463559" cy="6983829"/>
          </a:xfrm>
          <a:prstGeom prst="rect">
            <a:avLst/>
          </a:prstGeom>
          <a:effectLst>
            <a:outerShdw blurRad="50800" dist="50800" dir="5400000" algn="ctr" rotWithShape="0">
              <a:srgbClr val="92D050"/>
            </a:outerShdw>
          </a:effectLst>
        </p:spPr>
      </p:pic>
      <p:sp>
        <p:nvSpPr>
          <p:cNvPr id="3" name="Rectangle 2"/>
          <p:cNvSpPr/>
          <p:nvPr/>
        </p:nvSpPr>
        <p:spPr>
          <a:xfrm>
            <a:off x="659219" y="2344883"/>
            <a:ext cx="10478585" cy="923330"/>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5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生命中沒有一個傷害是神不知道的</a:t>
            </a:r>
            <a:endParaRPr kumimoji="0" lang="en-US" altLang="zh-TW" sz="2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17747691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97760" y="320009"/>
            <a:ext cx="5198240"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39799" y="277897"/>
            <a:ext cx="10512402" cy="5616922"/>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羅馬書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Romans </a:t>
            </a:r>
            <a:r>
              <a:rPr kumimoji="1" lang="en-US" altLang="zh-TW" sz="3200" b="1" dirty="0">
                <a:solidFill>
                  <a:srgbClr val="002060"/>
                </a:solidFill>
                <a:latin typeface="Century" panose="02040604050505020304" pitchFamily="18" charset="0"/>
                <a:ea typeface="DFKai-SB" panose="03000509000000000000" pitchFamily="65" charset="-120"/>
              </a:rPr>
              <a:t>12:17-19</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不要以惡報惡；眾人以為美的事要留心去做。</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若是能行，總要盡力與眾人和睦。親愛的弟兄，不要自己伸冤，寧可讓步，聽憑主怒；因為經上記著：「主說：</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伸冤在我，我必報應。</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Do not repay anyone evil for evil. Be careful to do what is right in the eyes of everyone.  If it is possible, as far as it depends on you, live at peace with everyone. Do not take revenge, my dear friends, but leave room for God’s wrath, for it is written: “It is mine to avenge; I will repay,”</a:t>
            </a:r>
            <a:r>
              <a:rPr kumimoji="0" lang="zh-TW" alt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says the Lord.</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780982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4653"/>
          </a:xfrm>
          <a:prstGeom prst="rect">
            <a:avLst/>
          </a:prstGeom>
        </p:spPr>
      </p:pic>
      <p:sp>
        <p:nvSpPr>
          <p:cNvPr id="3" name="Rectangle 2"/>
          <p:cNvSpPr/>
          <p:nvPr/>
        </p:nvSpPr>
        <p:spPr>
          <a:xfrm>
            <a:off x="324291" y="127902"/>
            <a:ext cx="11674550" cy="6370975"/>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從冒犯中得自由 </a:t>
            </a:r>
            <a:r>
              <a:rPr kumimoji="0" lang="en-US" altLang="zh-TW" sz="3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Set Free from Offense</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bg2">
                    <a:lumMod val="60000"/>
                    <a:lumOff val="40000"/>
                  </a:schemeClr>
                </a:solidFill>
                <a:effectLst/>
                <a:uLnTx/>
                <a:uFillTx/>
                <a:latin typeface="DFKai-SB" panose="03000509000000000000" pitchFamily="65" charset="-120"/>
                <a:ea typeface="DFKai-SB" panose="03000509000000000000" pitchFamily="65" charset="-120"/>
                <a:cs typeface="+mn-cs"/>
              </a:rPr>
              <a:t>冒犯的本質與影響力</a:t>
            </a:r>
            <a:endParaRPr kumimoji="0" lang="en-US" altLang="zh-TW" sz="4000" b="1" i="0" u="none" strike="noStrike" kern="1200" cap="none" spc="0" normalizeH="0" baseline="0" noProof="0" dirty="0">
              <a:ln>
                <a:noFill/>
              </a:ln>
              <a:solidFill>
                <a:schemeClr val="bg2">
                  <a:lumMod val="60000"/>
                  <a:lumOff val="40000"/>
                </a:schemeClr>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chemeClr val="bg2">
                  <a:lumMod val="60000"/>
                  <a:lumOff val="40000"/>
                </a:schemeClr>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bg2">
                    <a:lumMod val="60000"/>
                    <a:lumOff val="40000"/>
                  </a:schemeClr>
                </a:solidFill>
                <a:effectLst/>
                <a:uLnTx/>
                <a:uFillTx/>
                <a:latin typeface="DFKai-SB" panose="03000509000000000000" pitchFamily="65" charset="-120"/>
                <a:ea typeface="DFKai-SB" panose="03000509000000000000" pitchFamily="65" charset="-120"/>
                <a:cs typeface="+mn-cs"/>
              </a:rPr>
              <a:t>面對冒犯的</a:t>
            </a:r>
            <a:r>
              <a:rPr kumimoji="0" lang="zh-TW" altLang="en-US" sz="4400" b="1" i="0" u="sng" strike="noStrike" kern="1200" cap="none" spc="0" normalizeH="0" baseline="0" noProof="0" dirty="0">
                <a:ln>
                  <a:noFill/>
                </a:ln>
                <a:solidFill>
                  <a:schemeClr val="bg2">
                    <a:lumMod val="60000"/>
                    <a:lumOff val="40000"/>
                  </a:schemeClr>
                </a:solidFill>
                <a:effectLst/>
                <a:uLnTx/>
                <a:uFillTx/>
                <a:latin typeface="DFKai-SB" panose="03000509000000000000" pitchFamily="65" charset="-120"/>
                <a:ea typeface="DFKai-SB" panose="03000509000000000000" pitchFamily="65" charset="-120"/>
                <a:cs typeface="+mn-cs"/>
              </a:rPr>
              <a:t>反應</a:t>
            </a:r>
            <a:r>
              <a:rPr kumimoji="0" lang="zh-TW" altLang="en-US" sz="1800" b="1" i="0" u="sng" strike="noStrike" kern="1200" cap="none" spc="0" normalizeH="0" baseline="0" noProof="0" dirty="0">
                <a:ln>
                  <a:noFill/>
                </a:ln>
                <a:solidFill>
                  <a:schemeClr val="bg2">
                    <a:lumMod val="60000"/>
                    <a:lumOff val="40000"/>
                  </a:schemeClr>
                </a:solidFill>
                <a:effectLst/>
                <a:uLnTx/>
                <a:uFillTx/>
                <a:latin typeface="DFKai-SB" panose="03000509000000000000" pitchFamily="65" charset="-120"/>
                <a:ea typeface="DFKai-SB" panose="03000509000000000000" pitchFamily="65" charset="-120"/>
                <a:cs typeface="+mn-cs"/>
              </a:rPr>
              <a:t> </a:t>
            </a:r>
            <a:r>
              <a:rPr kumimoji="0" lang="en-US" altLang="zh-TW" sz="3600" b="1" i="0" u="sng" strike="noStrike" kern="1200" cap="none" spc="0" normalizeH="0" baseline="0" noProof="0" dirty="0">
                <a:ln>
                  <a:noFill/>
                </a:ln>
                <a:solidFill>
                  <a:schemeClr val="bg2">
                    <a:lumMod val="60000"/>
                    <a:lumOff val="40000"/>
                  </a:schemeClr>
                </a:solidFill>
                <a:effectLst/>
                <a:uLnTx/>
                <a:uFillTx/>
                <a:latin typeface="Century" panose="02040604050505020304" pitchFamily="18" charset="0"/>
                <a:ea typeface="DFKai-SB" panose="03000509000000000000" pitchFamily="65" charset="-120"/>
                <a:cs typeface="+mn-cs"/>
              </a:rPr>
              <a:t>reaction</a:t>
            </a:r>
            <a:r>
              <a:rPr kumimoji="0" lang="en-US" altLang="zh-TW" sz="3200" b="1" i="0" u="none" strike="noStrike" kern="1200" cap="none" spc="0" normalizeH="0" baseline="0" noProof="0" dirty="0">
                <a:ln>
                  <a:noFill/>
                </a:ln>
                <a:solidFill>
                  <a:schemeClr val="bg2">
                    <a:lumMod val="60000"/>
                    <a:lumOff val="40000"/>
                  </a:schemeClr>
                </a:solidFill>
                <a:effectLst/>
                <a:uLnTx/>
                <a:uFillTx/>
                <a:latin typeface="Century" panose="02040604050505020304" pitchFamily="18" charset="0"/>
                <a:ea typeface="DFKai-SB" panose="03000509000000000000" pitchFamily="65" charset="-120"/>
                <a:cs typeface="+mn-cs"/>
              </a:rPr>
              <a:t> </a:t>
            </a:r>
            <a:r>
              <a:rPr kumimoji="0" lang="zh-TW" altLang="en-US" sz="4400" b="1" i="0" u="none" strike="noStrike" kern="1200" cap="none" spc="0" normalizeH="0" baseline="0" noProof="0" dirty="0">
                <a:ln>
                  <a:noFill/>
                </a:ln>
                <a:solidFill>
                  <a:schemeClr val="bg2">
                    <a:lumMod val="60000"/>
                    <a:lumOff val="40000"/>
                  </a:schemeClr>
                </a:solidFill>
                <a:effectLst/>
                <a:uLnTx/>
                <a:uFillTx/>
                <a:latin typeface="Century" panose="02040604050505020304" pitchFamily="18" charset="0"/>
                <a:ea typeface="DFKai-SB" panose="03000509000000000000" pitchFamily="65" charset="-120"/>
                <a:cs typeface="+mn-cs"/>
              </a:rPr>
              <a:t>或</a:t>
            </a:r>
            <a:r>
              <a:rPr kumimoji="0" lang="zh-TW" altLang="en-US" sz="4400" b="1" i="0" u="sng" strike="noStrike" kern="1200" cap="none" spc="0" normalizeH="0" baseline="0" noProof="0" dirty="0">
                <a:ln>
                  <a:noFill/>
                </a:ln>
                <a:solidFill>
                  <a:schemeClr val="bg2">
                    <a:lumMod val="60000"/>
                    <a:lumOff val="40000"/>
                  </a:schemeClr>
                </a:solidFill>
                <a:effectLst/>
                <a:uLnTx/>
                <a:uFillTx/>
                <a:latin typeface="DFKai-SB" panose="03000509000000000000" pitchFamily="65" charset="-120"/>
                <a:ea typeface="DFKai-SB" panose="03000509000000000000" pitchFamily="65" charset="-120"/>
                <a:cs typeface="+mn-cs"/>
              </a:rPr>
              <a:t>行動</a:t>
            </a:r>
            <a:r>
              <a:rPr kumimoji="0" lang="zh-TW" altLang="en-US" sz="1600" b="1" i="0" u="sng" strike="noStrike" kern="1200" cap="none" spc="0" normalizeH="0" baseline="0" noProof="0" dirty="0">
                <a:ln>
                  <a:noFill/>
                </a:ln>
                <a:solidFill>
                  <a:schemeClr val="bg2">
                    <a:lumMod val="60000"/>
                    <a:lumOff val="40000"/>
                  </a:schemeClr>
                </a:solidFill>
                <a:effectLst/>
                <a:uLnTx/>
                <a:uFillTx/>
                <a:latin typeface="DFKai-SB" panose="03000509000000000000" pitchFamily="65" charset="-120"/>
                <a:ea typeface="DFKai-SB" panose="03000509000000000000" pitchFamily="65" charset="-120"/>
                <a:cs typeface="+mn-cs"/>
              </a:rPr>
              <a:t> </a:t>
            </a:r>
            <a:r>
              <a:rPr kumimoji="0" lang="en-US" altLang="zh-TW" sz="3600" b="1" i="0" u="sng" strike="noStrike" kern="1200" cap="none" spc="0" normalizeH="0" baseline="0" noProof="0" dirty="0">
                <a:ln>
                  <a:noFill/>
                </a:ln>
                <a:solidFill>
                  <a:schemeClr val="bg2">
                    <a:lumMod val="60000"/>
                    <a:lumOff val="40000"/>
                  </a:schemeClr>
                </a:solidFill>
                <a:effectLst/>
                <a:uLnTx/>
                <a:uFillTx/>
                <a:latin typeface="Century" panose="02040604050505020304" pitchFamily="18" charset="0"/>
                <a:ea typeface="DFKai-SB" panose="03000509000000000000" pitchFamily="65" charset="-120"/>
                <a:cs typeface="+mn-cs"/>
              </a:rPr>
              <a:t>action</a:t>
            </a:r>
            <a:r>
              <a:rPr kumimoji="0" lang="en-US" altLang="zh-TW" sz="4400" b="1" i="0" u="sng" strike="noStrike" kern="1200" cap="none" spc="0" normalizeH="0" baseline="0" noProof="0" dirty="0">
                <a:ln>
                  <a:noFill/>
                </a:ln>
                <a:solidFill>
                  <a:schemeClr val="bg2">
                    <a:lumMod val="60000"/>
                    <a:lumOff val="40000"/>
                  </a:schemeClr>
                </a:solidFill>
                <a:effectLst/>
                <a:uLnTx/>
                <a:uFillTx/>
                <a:latin typeface="DFKai-SB" panose="03000509000000000000" pitchFamily="65" charset="-120"/>
                <a:ea typeface="DFKai-SB" panose="03000509000000000000" pitchFamily="65" charset="-120"/>
                <a:cs typeface="+mn-cs"/>
              </a:rPr>
              <a:t> </a:t>
            </a: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從冒犯中得釋放和恢復</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2400300" marR="0" lvl="4"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rgbClr val="808080">
                    <a:lumMod val="60000"/>
                    <a:lumOff val="40000"/>
                  </a:srgbClr>
                </a:solidFill>
                <a:effectLst/>
                <a:uLnTx/>
                <a:uFillTx/>
                <a:latin typeface="DFKai-SB" panose="03000509000000000000" pitchFamily="65" charset="-120"/>
                <a:ea typeface="DFKai-SB" panose="03000509000000000000" pitchFamily="65" charset="-120"/>
                <a:cs typeface="+mn-cs"/>
              </a:rPr>
              <a:t>設立界線、管理情緒</a:t>
            </a:r>
            <a:endParaRPr kumimoji="0" lang="en-US" altLang="zh-TW" sz="4000" b="1" i="0" u="none" strike="noStrike" kern="1200" cap="none" spc="0" normalizeH="0" baseline="0" noProof="0" dirty="0">
              <a:ln>
                <a:noFill/>
              </a:ln>
              <a:solidFill>
                <a:srgbClr val="808080">
                  <a:lumMod val="60000"/>
                  <a:lumOff val="40000"/>
                </a:srgbClr>
              </a:solidFill>
              <a:effectLst/>
              <a:uLnTx/>
              <a:uFillTx/>
              <a:latin typeface="DFKai-SB" panose="03000509000000000000" pitchFamily="65" charset="-120"/>
              <a:ea typeface="DFKai-SB" panose="03000509000000000000" pitchFamily="65" charset="-120"/>
              <a:cs typeface="+mn-cs"/>
            </a:endParaRPr>
          </a:p>
          <a:p>
            <a:pPr marL="2400300" marR="0" lvl="4"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400" b="1" i="0" u="none" strike="noStrike" kern="1200" cap="none" spc="0" normalizeH="0" baseline="0" noProof="0" dirty="0">
              <a:ln>
                <a:noFill/>
              </a:ln>
              <a:solidFill>
                <a:srgbClr val="808080">
                  <a:lumMod val="60000"/>
                  <a:lumOff val="40000"/>
                </a:srgbClr>
              </a:solidFill>
              <a:effectLst/>
              <a:uLnTx/>
              <a:uFillTx/>
              <a:latin typeface="DFKai-SB" panose="03000509000000000000" pitchFamily="65" charset="-120"/>
              <a:ea typeface="DFKai-SB" panose="03000509000000000000" pitchFamily="65" charset="-120"/>
              <a:cs typeface="+mn-cs"/>
            </a:endParaRPr>
          </a:p>
          <a:p>
            <a:pPr marL="2400300" marR="0" lvl="4"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rgbClr val="808080">
                    <a:lumMod val="60000"/>
                    <a:lumOff val="40000"/>
                  </a:srgbClr>
                </a:solidFill>
                <a:effectLst/>
                <a:uLnTx/>
                <a:uFillTx/>
                <a:latin typeface="DFKai-SB" panose="03000509000000000000" pitchFamily="65" charset="-120"/>
                <a:ea typeface="DFKai-SB" panose="03000509000000000000" pitchFamily="65" charset="-120"/>
                <a:cs typeface="+mn-cs"/>
              </a:rPr>
              <a:t>立刻開始為冒犯你的人禱告</a:t>
            </a:r>
            <a:endParaRPr kumimoji="0" lang="en-US" altLang="zh-TW" sz="4000" b="1" i="0" u="none" strike="noStrike" kern="1200" cap="none" spc="0" normalizeH="0" baseline="0" noProof="0" dirty="0">
              <a:ln>
                <a:noFill/>
              </a:ln>
              <a:solidFill>
                <a:srgbClr val="808080">
                  <a:lumMod val="60000"/>
                  <a:lumOff val="40000"/>
                </a:srgbClr>
              </a:solidFill>
              <a:effectLst/>
              <a:uLnTx/>
              <a:uFillTx/>
              <a:latin typeface="DFKai-SB" panose="03000509000000000000" pitchFamily="65" charset="-120"/>
              <a:ea typeface="DFKai-SB" panose="03000509000000000000" pitchFamily="65" charset="-120"/>
              <a:cs typeface="+mn-cs"/>
            </a:endParaRPr>
          </a:p>
          <a:p>
            <a:pPr marL="2400300" marR="0" lvl="4"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2400300" marR="0" lvl="4"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chemeClr val="bg2">
                    <a:lumMod val="60000"/>
                    <a:lumOff val="40000"/>
                  </a:schemeClr>
                </a:solidFill>
                <a:effectLst/>
                <a:uLnTx/>
                <a:uFillTx/>
                <a:latin typeface="DFKai-SB" panose="03000509000000000000" pitchFamily="65" charset="-120"/>
                <a:ea typeface="DFKai-SB" panose="03000509000000000000" pitchFamily="65" charset="-120"/>
                <a:cs typeface="+mn-cs"/>
              </a:rPr>
              <a:t>信靠神的主權和應許</a:t>
            </a:r>
            <a:endParaRPr kumimoji="0" lang="en-US" altLang="zh-TW" sz="4000" b="1" i="0" u="none" strike="noStrike" kern="1200" cap="none" spc="0" normalizeH="0" baseline="0" noProof="0" dirty="0">
              <a:ln>
                <a:noFill/>
              </a:ln>
              <a:solidFill>
                <a:schemeClr val="bg2">
                  <a:lumMod val="60000"/>
                  <a:lumOff val="40000"/>
                </a:schemeClr>
              </a:solidFill>
              <a:effectLst/>
              <a:uLnTx/>
              <a:uFillTx/>
              <a:latin typeface="DFKai-SB" panose="03000509000000000000" pitchFamily="65" charset="-120"/>
              <a:ea typeface="DFKai-SB" panose="03000509000000000000" pitchFamily="65" charset="-120"/>
              <a:cs typeface="+mn-cs"/>
            </a:endParaRPr>
          </a:p>
          <a:p>
            <a:pPr marL="2400300" marR="0" lvl="4"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2400300" marR="0" lvl="4"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chemeClr val="bg1">
                    <a:lumMod val="95000"/>
                  </a:schemeClr>
                </a:solidFill>
                <a:effectLst/>
                <a:uLnTx/>
                <a:uFillTx/>
                <a:latin typeface="DFKai-SB" panose="03000509000000000000" pitchFamily="65" charset="-120"/>
                <a:ea typeface="DFKai-SB" panose="03000509000000000000" pitchFamily="65" charset="-120"/>
                <a:cs typeface="+mn-cs"/>
              </a:rPr>
              <a:t>領受福氣、進入命定</a:t>
            </a:r>
          </a:p>
        </p:txBody>
      </p:sp>
    </p:spTree>
    <p:extLst>
      <p:ext uri="{BB962C8B-B14F-4D97-AF65-F5344CB8AC3E}">
        <p14:creationId xmlns:p14="http://schemas.microsoft.com/office/powerpoint/2010/main" val="33655315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1028" name="Picture 4" descr="創世記第卅七章- 神藉異夢啟示約瑟的命定">
            <a:extLst>
              <a:ext uri="{FF2B5EF4-FFF2-40B4-BE49-F238E27FC236}">
                <a16:creationId xmlns:a16="http://schemas.microsoft.com/office/drawing/2014/main" id="{58DF893D-75E3-9067-9F5F-D5B3869721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7426" y="202766"/>
            <a:ext cx="4668689" cy="570362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8EA8685-ADA6-0FD9-08BC-1C04DC9C5B33}"/>
              </a:ext>
            </a:extLst>
          </p:cNvPr>
          <p:cNvSpPr txBox="1"/>
          <p:nvPr/>
        </p:nvSpPr>
        <p:spPr>
          <a:xfrm>
            <a:off x="-468332" y="6007395"/>
            <a:ext cx="9186530" cy="646331"/>
          </a:xfrm>
          <a:prstGeom prst="rect">
            <a:avLst/>
          </a:prstGeom>
          <a:noFill/>
        </p:spPr>
        <p:txBody>
          <a:bodyPr wrap="square" rtlCol="0">
            <a:spAutoFit/>
          </a:bodyPr>
          <a:lstStyle/>
          <a:p>
            <a:pPr algn="ctr"/>
            <a:r>
              <a:rPr lang="zh-TW" altLang="en-US" sz="3600" b="1" dirty="0">
                <a:solidFill>
                  <a:schemeClr val="bg1"/>
                </a:solidFill>
                <a:latin typeface="Yu Gothic UI Semibold" panose="020B0700000000000000" pitchFamily="34" charset="-128"/>
                <a:ea typeface="Yu Gothic UI Semibold" panose="020B0700000000000000" pitchFamily="34" charset="-128"/>
              </a:rPr>
              <a:t>神藉異夢啟示約瑟的命定</a:t>
            </a:r>
            <a:endParaRPr lang="en-US" sz="3600" b="1" dirty="0">
              <a:solidFill>
                <a:schemeClr val="bg1"/>
              </a:solidFill>
              <a:latin typeface="Yu Gothic UI Semibold" panose="020B0700000000000000" pitchFamily="34" charset="-128"/>
              <a:ea typeface="Yu Gothic UI Semibold" panose="020B0700000000000000" pitchFamily="34" charset="-128"/>
            </a:endParaRPr>
          </a:p>
        </p:txBody>
      </p:sp>
      <p:pic>
        <p:nvPicPr>
          <p:cNvPr id="1030" name="Picture 6" descr="雅各之子- 约瑟Joseph">
            <a:extLst>
              <a:ext uri="{FF2B5EF4-FFF2-40B4-BE49-F238E27FC236}">
                <a16:creationId xmlns:a16="http://schemas.microsoft.com/office/drawing/2014/main" id="{EDD20524-FF3D-BC32-7DF8-65DD7B54EF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5687" y="304930"/>
            <a:ext cx="3814885" cy="4971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04572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13464" y="86093"/>
            <a:ext cx="4741038"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775634" y="0"/>
            <a:ext cx="10702902" cy="5786199"/>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創世記</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Genesis </a:t>
            </a:r>
            <a:r>
              <a:rPr kumimoji="1" lang="en-US" altLang="zh-TW" sz="3200" b="1" dirty="0">
                <a:solidFill>
                  <a:srgbClr val="002060"/>
                </a:solidFill>
                <a:latin typeface="Century" panose="02040604050505020304" pitchFamily="18" charset="0"/>
                <a:ea typeface="DFKai-SB" panose="03000509000000000000" pitchFamily="65" charset="-120"/>
              </a:rPr>
              <a:t>45:7-8</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神差我在你們以先來，為要給你們存留餘種在世上，又要大施拯救，保全你們的生命。</a:t>
            </a:r>
            <a:r>
              <a:rPr kumimoji="0"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這樣看來，差我到這裡來的不是你們，乃是</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神。他又使我如法老的父，作他全家的主，並埃及全地的宰相。</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But God sent me ahead of you to preserve for you a remnant on earth and to save your lives by a great deliverance.</a:t>
            </a:r>
            <a:r>
              <a:rPr kumimoji="0" lang="zh-TW" alt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“So then, it was not you who sent me here, but God. He made me father to Pharaoh, lord of his entire household and ruler of all Egypt.</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7311515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832207" y="1439110"/>
            <a:ext cx="10536147" cy="433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因著十架愛」</a:t>
            </a:r>
            <a:endPar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14971626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524837" y="611355"/>
            <a:ext cx="7265159" cy="4506239"/>
          </a:xfrm>
          <a:prstGeom prst="rect">
            <a:avLst/>
          </a:prstGeom>
        </p:spPr>
      </p:pic>
      <p:sp>
        <p:nvSpPr>
          <p:cNvPr id="111618" name="Rectangle 1"/>
          <p:cNvSpPr>
            <a:spLocks noChangeArrowheads="1"/>
          </p:cNvSpPr>
          <p:nvPr/>
        </p:nvSpPr>
        <p:spPr bwMode="auto">
          <a:xfrm>
            <a:off x="1587501" y="5259180"/>
            <a:ext cx="9080500" cy="129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rPr>
              <a:t>同領聖餐</a:t>
            </a:r>
            <a:r>
              <a:rPr kumimoji="0" lang="zh-TW" altLang="en-US" sz="4800" b="0" i="0" u="sng"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rPr>
              <a:t> </a:t>
            </a:r>
            <a:r>
              <a:rPr kumimoji="0" lang="en-US" altLang="zh-TW" sz="4800" b="0" i="0" u="sng" strike="noStrike" kern="1200" cap="none" spc="0" normalizeH="0" baseline="0" noProof="0" dirty="0">
                <a:ln>
                  <a:noFill/>
                </a:ln>
                <a:solidFill>
                  <a:srgbClr val="FFFFFF"/>
                </a:solidFill>
                <a:effectLst/>
                <a:uLnTx/>
                <a:uFillTx/>
                <a:latin typeface="Mongolian Baiti" pitchFamily="66" charset="0"/>
                <a:ea typeface="DFKai-SB" pitchFamily="65" charset="-120"/>
                <a:cs typeface="Mongolian Baiti" pitchFamily="66" charset="0"/>
                <a:sym typeface="Arial"/>
              </a:rPr>
              <a:t>Holy Communion</a:t>
            </a:r>
          </a:p>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altLang="zh-TW" sz="24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p:txBody>
      </p:sp>
    </p:spTree>
    <p:extLst>
      <p:ext uri="{BB962C8B-B14F-4D97-AF65-F5344CB8AC3E}">
        <p14:creationId xmlns:p14="http://schemas.microsoft.com/office/powerpoint/2010/main" val="39340684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307264" y="164087"/>
            <a:ext cx="7323027" cy="673257"/>
          </a:xfrm>
          <a:prstGeom prst="rect">
            <a:avLst/>
          </a:prstGeom>
        </p:spPr>
      </p:pic>
      <p:sp>
        <p:nvSpPr>
          <p:cNvPr id="2" name="Rectangle 1"/>
          <p:cNvSpPr/>
          <p:nvPr/>
        </p:nvSpPr>
        <p:spPr>
          <a:xfrm>
            <a:off x="1232452" y="115667"/>
            <a:ext cx="10115827" cy="4955203"/>
          </a:xfrm>
          <a:prstGeom prst="rect">
            <a:avLst/>
          </a:prstGeom>
        </p:spPr>
        <p:txBody>
          <a:bodyPr wrap="square">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sym typeface="Arial"/>
              </a:rPr>
              <a:t>哥林多前書</a:t>
            </a:r>
            <a:r>
              <a:rPr kumimoji="1" lang="zh-TW" altLang="en-US" sz="11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sym typeface="Arial"/>
              </a:rPr>
              <a:t> </a:t>
            </a:r>
            <a:r>
              <a:rPr kumimoji="0" lang="zh-TW" altLang="en-US" sz="1400" b="0"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t>1</a:t>
            </a:r>
            <a:r>
              <a:rPr kumimoji="0" lang="zh-TW" altLang="en-US"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t>Corinthians 11:23-24</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主耶穌被賣的那一夜</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拿起餅來</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 祝謝了</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就擘開</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說</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這是我的身體，為你們捨的，你們應當如此行</a:t>
            </a:r>
            <a:r>
              <a:rPr kumimoji="1"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為的是記念我</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 </a:t>
            </a:r>
            <a:r>
              <a:rPr kumimoji="0" lang="en-US" altLang="zh-TW" sz="3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rPr>
              <a:t> </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rPr>
              <a:t>The Lord Jesus, on the night he was betrayed, took bread, and when he had given thanks, he broke it and said, “This is my body, which is for you; do this in remembrance of me.” </a:t>
            </a:r>
            <a:endParaRPr kumimoji="0" lang="en-US" altLang="zh-TW" sz="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p:txBody>
      </p:sp>
    </p:spTree>
    <p:extLst>
      <p:ext uri="{BB962C8B-B14F-4D97-AF65-F5344CB8AC3E}">
        <p14:creationId xmlns:p14="http://schemas.microsoft.com/office/powerpoint/2010/main" val="1461964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419628" y="282240"/>
            <a:ext cx="6712367" cy="632160"/>
          </a:xfrm>
          <a:prstGeom prst="rect">
            <a:avLst/>
          </a:prstGeom>
        </p:spPr>
      </p:pic>
      <p:sp>
        <p:nvSpPr>
          <p:cNvPr id="2" name="Rectangle 1"/>
          <p:cNvSpPr/>
          <p:nvPr/>
        </p:nvSpPr>
        <p:spPr>
          <a:xfrm>
            <a:off x="1419629" y="220383"/>
            <a:ext cx="9376475" cy="4955203"/>
          </a:xfrm>
          <a:prstGeom prst="rect">
            <a:avLst/>
          </a:prstGeom>
        </p:spPr>
        <p:txBody>
          <a:bodyPr wrap="square">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sym typeface="Arial"/>
              </a:rPr>
              <a:t>哥林多前書</a:t>
            </a:r>
            <a:r>
              <a:rPr kumimoji="1" lang="zh-TW" altLang="en-US" sz="11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sym typeface="Arial"/>
              </a:rPr>
              <a:t> </a:t>
            </a:r>
            <a:r>
              <a:rPr kumimoji="0" lang="zh-TW" altLang="en-US" sz="1400" b="0"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t>1</a:t>
            </a:r>
            <a:r>
              <a:rPr kumimoji="0" lang="zh-TW" altLang="en-US"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t>Corinthians 11:25</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飯後，也照樣拿起杯來，說：「這杯是用我的血所立的新約，你們每逢喝的時候，要如此行，為的是記念我。」</a:t>
            </a:r>
            <a:endParaRPr kumimoji="0" lang="en-US" altLang="zh-TW" sz="3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rPr>
              <a:t>In the same way, after supper he took the cup, saying, “This cup is the new covenant in my blood; do this, whenever you drink it, in remembrance of me.”</a:t>
            </a:r>
            <a:endParaRPr kumimoji="0" lang="en-US" altLang="zh-TW" sz="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p:txBody>
      </p:sp>
    </p:spTree>
    <p:extLst>
      <p:ext uri="{BB962C8B-B14F-4D97-AF65-F5344CB8AC3E}">
        <p14:creationId xmlns:p14="http://schemas.microsoft.com/office/powerpoint/2010/main" val="35749996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122331" y="133564"/>
            <a:ext cx="7317890" cy="657845"/>
          </a:xfrm>
          <a:prstGeom prst="rect">
            <a:avLst/>
          </a:prstGeom>
        </p:spPr>
      </p:pic>
      <p:sp>
        <p:nvSpPr>
          <p:cNvPr id="2" name="Rectangle 1"/>
          <p:cNvSpPr/>
          <p:nvPr/>
        </p:nvSpPr>
        <p:spPr>
          <a:xfrm>
            <a:off x="1063152" y="80939"/>
            <a:ext cx="10155583" cy="5298823"/>
          </a:xfrm>
          <a:prstGeom prst="rect">
            <a:avLst/>
          </a:prstGeom>
        </p:spPr>
        <p:txBody>
          <a:bodyPr wrap="square">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sym typeface="Arial"/>
              </a:rPr>
              <a:t>哥林多前書</a:t>
            </a:r>
            <a:r>
              <a:rPr kumimoji="1" lang="zh-TW" altLang="en-US" sz="11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sym typeface="Arial"/>
              </a:rPr>
              <a:t> </a:t>
            </a:r>
            <a:r>
              <a:rPr kumimoji="0" lang="zh-TW" altLang="en-US" sz="1400" b="0"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t>1</a:t>
            </a:r>
            <a:r>
              <a:rPr kumimoji="0" lang="zh-TW" altLang="en-US"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t>Corinthians 11:26, 28</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你們每逢吃這餅，喝這杯，是表明主的死，直等到他來。</a:t>
            </a:r>
            <a:r>
              <a:rPr kumimoji="1"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 </a:t>
            </a:r>
            <a:endParaRPr kumimoji="1" lang="en-US" altLang="zh-TW"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133"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rPr>
              <a:t>For whenever you eat this bread and drink this cup, you proclaim the Lord’s death until he comes.</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1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人應當自己省察，然後吃這餅、喝這杯。</a:t>
            </a:r>
            <a:endParaRPr kumimoji="1"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rPr>
              <a:t>Everyone ought to examine themselves before they eat of the bread and drink from the cup.</a:t>
            </a:r>
            <a:endPar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p:txBody>
      </p:sp>
    </p:spTree>
    <p:extLst>
      <p:ext uri="{BB962C8B-B14F-4D97-AF65-F5344CB8AC3E}">
        <p14:creationId xmlns:p14="http://schemas.microsoft.com/office/powerpoint/2010/main" val="33822666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86561" y="135447"/>
            <a:ext cx="4507124"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586561" y="74429"/>
            <a:ext cx="11141495" cy="393954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箴言</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Proverbs 4:23-24</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你要保守你心，勝過保守一切，因為一生的果效是由心發出。</a:t>
            </a:r>
            <a:r>
              <a:rPr kumimoji="0" lang="zh-TW" altLang="en-US"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你要除掉邪僻的口，棄絕乖謬的嘴。</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Above all else, guard your heart,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for everything you do flows from it.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Keep your mouth free of perversity;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keep corrupt talk far from your lips.</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2425980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832207" y="1439110"/>
            <a:ext cx="10536147" cy="5109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「跨越的人生」 </a:t>
            </a:r>
            <a:r>
              <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見證分享</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2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2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2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2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en-US" altLang="zh-TW" sz="4000" b="1" i="0" u="none" strike="noStrike" kern="1200" cap="none" spc="0" normalizeH="0" baseline="0" noProof="0" dirty="0" err="1">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XiangLi</a:t>
            </a:r>
            <a:r>
              <a:rPr kumimoji="0" lang="en-US" altLang="zh-TW"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lang="zh-TW" altLang="en-US" sz="48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卢向莉</a:t>
            </a:r>
            <a:r>
              <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lang="zh-TW" altLang="en-US" sz="44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姐妹</a:t>
            </a:r>
            <a:endPar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2974357961"/>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7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7467</TotalTime>
  <Words>2260</Words>
  <Application>Microsoft Office PowerPoint</Application>
  <PresentationFormat>Widescreen</PresentationFormat>
  <Paragraphs>292</Paragraphs>
  <Slides>31</Slides>
  <Notes>3</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31</vt:i4>
      </vt:variant>
    </vt:vector>
  </HeadingPairs>
  <TitlesOfParts>
    <vt:vector size="47" baseType="lpstr">
      <vt:lpstr>Arial Unicode MS</vt:lpstr>
      <vt:lpstr>DFKai-SB</vt:lpstr>
      <vt:lpstr>Yu Gothic UI Semibold</vt:lpstr>
      <vt:lpstr>Arial</vt:lpstr>
      <vt:lpstr>Arial Narrow</vt:lpstr>
      <vt:lpstr>Calibri</vt:lpstr>
      <vt:lpstr>Cambria</vt:lpstr>
      <vt:lpstr>Century</vt:lpstr>
      <vt:lpstr>Century Gothic</vt:lpstr>
      <vt:lpstr>Mongolian Baiti</vt:lpstr>
      <vt:lpstr>Tahoma</vt:lpstr>
      <vt:lpstr>Verdana</vt:lpstr>
      <vt:lpstr>14_Default Design</vt:lpstr>
      <vt:lpstr>2_預設簡報設計</vt:lpstr>
      <vt:lpstr>17_Office 佈景主題</vt:lpstr>
      <vt:lpstr>3_預設簡報設計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526</cp:revision>
  <cp:lastPrinted>2020-09-23T16:34:05Z</cp:lastPrinted>
  <dcterms:created xsi:type="dcterms:W3CDTF">2015-02-24T04:35:26Z</dcterms:created>
  <dcterms:modified xsi:type="dcterms:W3CDTF">2023-10-02T00:49:19Z</dcterms:modified>
</cp:coreProperties>
</file>