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951" r:id="rId1"/>
    <p:sldMasterId id="2147483963" r:id="rId2"/>
  </p:sldMasterIdLst>
  <p:notesMasterIdLst>
    <p:notesMasterId r:id="rId36"/>
  </p:notesMasterIdLst>
  <p:sldIdLst>
    <p:sldId id="674" r:id="rId3"/>
    <p:sldId id="11690" r:id="rId4"/>
    <p:sldId id="11667" r:id="rId5"/>
    <p:sldId id="11683" r:id="rId6"/>
    <p:sldId id="11682" r:id="rId7"/>
    <p:sldId id="11708" r:id="rId8"/>
    <p:sldId id="11684" r:id="rId9"/>
    <p:sldId id="11681" r:id="rId10"/>
    <p:sldId id="11680" r:id="rId11"/>
    <p:sldId id="306" r:id="rId12"/>
    <p:sldId id="11692" r:id="rId13"/>
    <p:sldId id="11688" r:id="rId14"/>
    <p:sldId id="11662" r:id="rId15"/>
    <p:sldId id="11697" r:id="rId16"/>
    <p:sldId id="11698" r:id="rId17"/>
    <p:sldId id="11699" r:id="rId18"/>
    <p:sldId id="11701" r:id="rId19"/>
    <p:sldId id="11703" r:id="rId20"/>
    <p:sldId id="11696" r:id="rId21"/>
    <p:sldId id="11695" r:id="rId22"/>
    <p:sldId id="11704" r:id="rId23"/>
    <p:sldId id="11702" r:id="rId24"/>
    <p:sldId id="11705" r:id="rId25"/>
    <p:sldId id="11700" r:id="rId26"/>
    <p:sldId id="11706" r:id="rId27"/>
    <p:sldId id="11707" r:id="rId28"/>
    <p:sldId id="11693" r:id="rId29"/>
    <p:sldId id="11677" r:id="rId30"/>
    <p:sldId id="11678" r:id="rId31"/>
    <p:sldId id="11686" r:id="rId32"/>
    <p:sldId id="11694" r:id="rId33"/>
    <p:sldId id="11687" r:id="rId34"/>
    <p:sldId id="680" r:id="rId35"/>
  </p:sldIdLst>
  <p:sldSz cx="12192000" cy="6858000"/>
  <p:notesSz cx="6950075" cy="9167813"/>
  <p:defaultTextStyle>
    <a:defPPr>
      <a:defRPr lang="en-US"/>
    </a:defPPr>
    <a:lvl1pPr algn="l" defTabSz="457200" rtl="0" eaLnBrk="0" fontAlgn="base" hangingPunct="0">
      <a:spcBef>
        <a:spcPct val="0"/>
      </a:spcBef>
      <a:spcAft>
        <a:spcPct val="0"/>
      </a:spcAft>
      <a:defRPr kern="1200">
        <a:solidFill>
          <a:schemeClr val="tx1"/>
        </a:solidFill>
        <a:latin typeface="Century Gothic" panose="020B0502020202020204" pitchFamily="34" charset="0"/>
        <a:ea typeface="MS PGothic" panose="020B0600070205080204" pitchFamily="34" charset="-128"/>
        <a:cs typeface="+mn-cs"/>
      </a:defRPr>
    </a:lvl1pPr>
    <a:lvl2pPr marL="457200" algn="l" defTabSz="457200" rtl="0" eaLnBrk="0" fontAlgn="base" hangingPunct="0">
      <a:spcBef>
        <a:spcPct val="0"/>
      </a:spcBef>
      <a:spcAft>
        <a:spcPct val="0"/>
      </a:spcAft>
      <a:defRPr kern="1200">
        <a:solidFill>
          <a:schemeClr val="tx1"/>
        </a:solidFill>
        <a:latin typeface="Century Gothic" panose="020B0502020202020204" pitchFamily="34" charset="0"/>
        <a:ea typeface="MS PGothic" panose="020B0600070205080204" pitchFamily="34" charset="-128"/>
        <a:cs typeface="+mn-cs"/>
      </a:defRPr>
    </a:lvl2pPr>
    <a:lvl3pPr marL="914400" algn="l" defTabSz="457200" rtl="0" eaLnBrk="0" fontAlgn="base" hangingPunct="0">
      <a:spcBef>
        <a:spcPct val="0"/>
      </a:spcBef>
      <a:spcAft>
        <a:spcPct val="0"/>
      </a:spcAft>
      <a:defRPr kern="1200">
        <a:solidFill>
          <a:schemeClr val="tx1"/>
        </a:solidFill>
        <a:latin typeface="Century Gothic" panose="020B0502020202020204" pitchFamily="34" charset="0"/>
        <a:ea typeface="MS PGothic" panose="020B0600070205080204" pitchFamily="34" charset="-128"/>
        <a:cs typeface="+mn-cs"/>
      </a:defRPr>
    </a:lvl3pPr>
    <a:lvl4pPr marL="1371600" algn="l" defTabSz="457200" rtl="0" eaLnBrk="0" fontAlgn="base" hangingPunct="0">
      <a:spcBef>
        <a:spcPct val="0"/>
      </a:spcBef>
      <a:spcAft>
        <a:spcPct val="0"/>
      </a:spcAft>
      <a:defRPr kern="1200">
        <a:solidFill>
          <a:schemeClr val="tx1"/>
        </a:solidFill>
        <a:latin typeface="Century Gothic" panose="020B0502020202020204" pitchFamily="34" charset="0"/>
        <a:ea typeface="MS PGothic" panose="020B0600070205080204" pitchFamily="34" charset="-128"/>
        <a:cs typeface="+mn-cs"/>
      </a:defRPr>
    </a:lvl4pPr>
    <a:lvl5pPr marL="1828800" algn="l" defTabSz="457200" rtl="0" eaLnBrk="0" fontAlgn="base" hangingPunct="0">
      <a:spcBef>
        <a:spcPct val="0"/>
      </a:spcBef>
      <a:spcAft>
        <a:spcPct val="0"/>
      </a:spcAft>
      <a:defRPr kern="1200">
        <a:solidFill>
          <a:schemeClr val="tx1"/>
        </a:solidFill>
        <a:latin typeface="Century Gothic" panose="020B0502020202020204" pitchFamily="34" charset="0"/>
        <a:ea typeface="MS PGothic" panose="020B0600070205080204" pitchFamily="34" charset="-128"/>
        <a:cs typeface="+mn-cs"/>
      </a:defRPr>
    </a:lvl5pPr>
    <a:lvl6pPr marL="2286000" algn="l" defTabSz="914400" rtl="0" eaLnBrk="1" latinLnBrk="0" hangingPunct="1">
      <a:defRPr kern="1200">
        <a:solidFill>
          <a:schemeClr val="tx1"/>
        </a:solidFill>
        <a:latin typeface="Century Gothic" panose="020B0502020202020204" pitchFamily="34" charset="0"/>
        <a:ea typeface="MS PGothic" panose="020B0600070205080204" pitchFamily="34" charset="-128"/>
        <a:cs typeface="+mn-cs"/>
      </a:defRPr>
    </a:lvl6pPr>
    <a:lvl7pPr marL="2743200" algn="l" defTabSz="914400" rtl="0" eaLnBrk="1" latinLnBrk="0" hangingPunct="1">
      <a:defRPr kern="1200">
        <a:solidFill>
          <a:schemeClr val="tx1"/>
        </a:solidFill>
        <a:latin typeface="Century Gothic" panose="020B0502020202020204" pitchFamily="34" charset="0"/>
        <a:ea typeface="MS PGothic" panose="020B0600070205080204" pitchFamily="34" charset="-128"/>
        <a:cs typeface="+mn-cs"/>
      </a:defRPr>
    </a:lvl7pPr>
    <a:lvl8pPr marL="3200400" algn="l" defTabSz="914400" rtl="0" eaLnBrk="1" latinLnBrk="0" hangingPunct="1">
      <a:defRPr kern="1200">
        <a:solidFill>
          <a:schemeClr val="tx1"/>
        </a:solidFill>
        <a:latin typeface="Century Gothic" panose="020B0502020202020204" pitchFamily="34" charset="0"/>
        <a:ea typeface="MS PGothic" panose="020B0600070205080204" pitchFamily="34" charset="-128"/>
        <a:cs typeface="+mn-cs"/>
      </a:defRPr>
    </a:lvl8pPr>
    <a:lvl9pPr marL="3657600" algn="l" defTabSz="914400" rtl="0" eaLnBrk="1" latinLnBrk="0" hangingPunct="1">
      <a:defRPr kern="1200">
        <a:solidFill>
          <a:schemeClr val="tx1"/>
        </a:solidFill>
        <a:latin typeface="Century Gothic" panose="020B050202020202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27439" autoAdjust="0"/>
    <p:restoredTop sz="92509" autoAdjust="0"/>
  </p:normalViewPr>
  <p:slideViewPr>
    <p:cSldViewPr snapToGrid="0">
      <p:cViewPr varScale="1">
        <p:scale>
          <a:sx n="60" d="100"/>
          <a:sy n="60" d="100"/>
        </p:scale>
        <p:origin x="438" y="60"/>
      </p:cViewPr>
      <p:guideLst>
        <p:guide orient="horz" pos="2160"/>
        <p:guide pos="3840"/>
      </p:guideLst>
    </p:cSldViewPr>
  </p:slideViewPr>
  <p:outlineViewPr>
    <p:cViewPr>
      <p:scale>
        <a:sx n="33" d="100"/>
        <a:sy n="33" d="100"/>
      </p:scale>
      <p:origin x="0" y="0"/>
    </p:cViewPr>
  </p:outlineViewPr>
  <p:notesTextViewPr>
    <p:cViewPr>
      <p:scale>
        <a:sx n="3" d="2"/>
        <a:sy n="3" d="2"/>
      </p:scale>
      <p:origin x="0" y="0"/>
    </p:cViewPr>
  </p:notesTextViewPr>
  <p:sorterViewPr>
    <p:cViewPr varScale="1">
      <p:scale>
        <a:sx n="1" d="1"/>
        <a:sy n="1" d="1"/>
      </p:scale>
      <p:origin x="0" y="-1265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theme" Target="theme/theme1.xml"/><Relationship Id="rId21" Type="http://schemas.openxmlformats.org/officeDocument/2006/relationships/slide" Target="slides/slide19.xml"/><Relationship Id="rId34" Type="http://schemas.openxmlformats.org/officeDocument/2006/relationships/slide" Target="slides/slide32.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8" Type="http://schemas.openxmlformats.org/officeDocument/2006/relationships/slide" Target="slides/slide6.xml"/><Relationship Id="rId3"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C71DBA3-F712-4CC4-A2C8-8FF55DE7A485}"/>
              </a:ext>
            </a:extLst>
          </p:cNvPr>
          <p:cNvSpPr>
            <a:spLocks noGrp="1"/>
          </p:cNvSpPr>
          <p:nvPr>
            <p:ph type="hdr" sz="quarter"/>
          </p:nvPr>
        </p:nvSpPr>
        <p:spPr>
          <a:xfrm>
            <a:off x="0" y="0"/>
            <a:ext cx="3011488" cy="460375"/>
          </a:xfrm>
          <a:prstGeom prst="rect">
            <a:avLst/>
          </a:prstGeom>
        </p:spPr>
        <p:txBody>
          <a:bodyPr vert="horz" lIns="92098" tIns="46049" rIns="92098" bIns="46049" rtlCol="0"/>
          <a:lstStyle>
            <a:lvl1pPr algn="l">
              <a:defRPr sz="1200"/>
            </a:lvl1pPr>
          </a:lstStyle>
          <a:p>
            <a:pPr>
              <a:defRPr/>
            </a:pPr>
            <a:endParaRPr lang="en-US"/>
          </a:p>
        </p:txBody>
      </p:sp>
      <p:sp>
        <p:nvSpPr>
          <p:cNvPr id="3" name="Date Placeholder 2">
            <a:extLst>
              <a:ext uri="{FF2B5EF4-FFF2-40B4-BE49-F238E27FC236}">
                <a16:creationId xmlns:a16="http://schemas.microsoft.com/office/drawing/2014/main" id="{FF8EFB26-62F9-4207-9F7D-48492A25514E}"/>
              </a:ext>
            </a:extLst>
          </p:cNvPr>
          <p:cNvSpPr>
            <a:spLocks noGrp="1"/>
          </p:cNvSpPr>
          <p:nvPr>
            <p:ph type="dt" idx="1"/>
          </p:nvPr>
        </p:nvSpPr>
        <p:spPr>
          <a:xfrm>
            <a:off x="3937000" y="0"/>
            <a:ext cx="3011488" cy="460375"/>
          </a:xfrm>
          <a:prstGeom prst="rect">
            <a:avLst/>
          </a:prstGeom>
        </p:spPr>
        <p:txBody>
          <a:bodyPr vert="horz" lIns="92098" tIns="46049" rIns="92098" bIns="46049" rtlCol="0"/>
          <a:lstStyle>
            <a:lvl1pPr algn="r">
              <a:defRPr sz="1200"/>
            </a:lvl1pPr>
          </a:lstStyle>
          <a:p>
            <a:pPr>
              <a:defRPr/>
            </a:pPr>
            <a:fld id="{7CE9A9A4-92CE-4E82-A418-11A2BE6618F5}" type="datetimeFigureOut">
              <a:rPr lang="en-US"/>
              <a:pPr>
                <a:defRPr/>
              </a:pPr>
              <a:t>11/1/2023</a:t>
            </a:fld>
            <a:endParaRPr lang="en-US"/>
          </a:p>
        </p:txBody>
      </p:sp>
      <p:sp>
        <p:nvSpPr>
          <p:cNvPr id="4" name="Slide Image Placeholder 3">
            <a:extLst>
              <a:ext uri="{FF2B5EF4-FFF2-40B4-BE49-F238E27FC236}">
                <a16:creationId xmlns:a16="http://schemas.microsoft.com/office/drawing/2014/main" id="{66162686-2B2F-4A7A-B521-9C61E3262F1A}"/>
              </a:ext>
            </a:extLst>
          </p:cNvPr>
          <p:cNvSpPr>
            <a:spLocks noGrp="1" noRot="1" noChangeAspect="1"/>
          </p:cNvSpPr>
          <p:nvPr>
            <p:ph type="sldImg" idx="2"/>
          </p:nvPr>
        </p:nvSpPr>
        <p:spPr>
          <a:xfrm>
            <a:off x="725488" y="1146175"/>
            <a:ext cx="5499100" cy="3094038"/>
          </a:xfrm>
          <a:prstGeom prst="rect">
            <a:avLst/>
          </a:prstGeom>
          <a:noFill/>
          <a:ln w="12700">
            <a:solidFill>
              <a:prstClr val="black"/>
            </a:solidFill>
          </a:ln>
        </p:spPr>
        <p:txBody>
          <a:bodyPr vert="horz" lIns="92098" tIns="46049" rIns="92098" bIns="46049" rtlCol="0" anchor="ctr"/>
          <a:lstStyle/>
          <a:p>
            <a:pPr lvl="0"/>
            <a:endParaRPr lang="en-US" noProof="0"/>
          </a:p>
        </p:txBody>
      </p:sp>
      <p:sp>
        <p:nvSpPr>
          <p:cNvPr id="5" name="Notes Placeholder 4">
            <a:extLst>
              <a:ext uri="{FF2B5EF4-FFF2-40B4-BE49-F238E27FC236}">
                <a16:creationId xmlns:a16="http://schemas.microsoft.com/office/drawing/2014/main" id="{70A28A6A-91EB-4C8C-B780-A3E05D9A881D}"/>
              </a:ext>
            </a:extLst>
          </p:cNvPr>
          <p:cNvSpPr>
            <a:spLocks noGrp="1"/>
          </p:cNvSpPr>
          <p:nvPr>
            <p:ph type="body" sz="quarter" idx="3"/>
          </p:nvPr>
        </p:nvSpPr>
        <p:spPr>
          <a:xfrm>
            <a:off x="695325" y="4411663"/>
            <a:ext cx="5559425" cy="3609975"/>
          </a:xfrm>
          <a:prstGeom prst="rect">
            <a:avLst/>
          </a:prstGeom>
        </p:spPr>
        <p:txBody>
          <a:bodyPr vert="horz" lIns="92098" tIns="46049" rIns="92098" bIns="46049" rtlCol="0"/>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id="{C8BC8A03-C115-48C3-8019-F6A4E8F5451D}"/>
              </a:ext>
            </a:extLst>
          </p:cNvPr>
          <p:cNvSpPr>
            <a:spLocks noGrp="1"/>
          </p:cNvSpPr>
          <p:nvPr>
            <p:ph type="ftr" sz="quarter" idx="4"/>
          </p:nvPr>
        </p:nvSpPr>
        <p:spPr>
          <a:xfrm>
            <a:off x="0" y="8707438"/>
            <a:ext cx="3011488" cy="460375"/>
          </a:xfrm>
          <a:prstGeom prst="rect">
            <a:avLst/>
          </a:prstGeom>
        </p:spPr>
        <p:txBody>
          <a:bodyPr vert="horz" lIns="92098" tIns="46049" rIns="92098" bIns="46049" rtlCol="0" anchor="b"/>
          <a:lstStyle>
            <a:lvl1pPr algn="l">
              <a:defRPr sz="1200"/>
            </a:lvl1pPr>
          </a:lstStyle>
          <a:p>
            <a:pPr>
              <a:defRPr/>
            </a:pPr>
            <a:endParaRPr lang="en-US"/>
          </a:p>
        </p:txBody>
      </p:sp>
      <p:sp>
        <p:nvSpPr>
          <p:cNvPr id="7" name="Slide Number Placeholder 6">
            <a:extLst>
              <a:ext uri="{FF2B5EF4-FFF2-40B4-BE49-F238E27FC236}">
                <a16:creationId xmlns:a16="http://schemas.microsoft.com/office/drawing/2014/main" id="{50CA4982-4CFC-4AB6-AE77-6498D7681663}"/>
              </a:ext>
            </a:extLst>
          </p:cNvPr>
          <p:cNvSpPr>
            <a:spLocks noGrp="1"/>
          </p:cNvSpPr>
          <p:nvPr>
            <p:ph type="sldNum" sz="quarter" idx="5"/>
          </p:nvPr>
        </p:nvSpPr>
        <p:spPr>
          <a:xfrm>
            <a:off x="3937000" y="8707438"/>
            <a:ext cx="3011488" cy="460375"/>
          </a:xfrm>
          <a:prstGeom prst="rect">
            <a:avLst/>
          </a:prstGeom>
        </p:spPr>
        <p:txBody>
          <a:bodyPr vert="horz" wrap="square" lIns="92098" tIns="46049" rIns="92098" bIns="46049" numCol="1" anchor="b" anchorCtr="0" compatLnSpc="1">
            <a:prstTxWarp prst="textNoShape">
              <a:avLst/>
            </a:prstTxWarp>
          </a:bodyPr>
          <a:lstStyle>
            <a:lvl1pPr algn="r">
              <a:defRPr sz="1200"/>
            </a:lvl1pPr>
          </a:lstStyle>
          <a:p>
            <a:pPr>
              <a:defRPr/>
            </a:pPr>
            <a:fld id="{50A64110-3FCA-4235-915E-DC1D05853E1F}"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64590" rtl="0" eaLnBrk="1" fontAlgn="auto" latinLnBrk="0" hangingPunct="1">
              <a:lnSpc>
                <a:spcPct val="100000"/>
              </a:lnSpc>
              <a:spcBef>
                <a:spcPts val="0"/>
              </a:spcBef>
              <a:spcAft>
                <a:spcPts val="0"/>
              </a:spcAft>
              <a:buClrTx/>
              <a:buSzTx/>
              <a:buFontTx/>
              <a:buNone/>
              <a:tabLst/>
              <a:defRPr/>
            </a:pPr>
            <a:fld id="{DDB8F3F2-C518-2C43-B62F-5F29B32A9627}" type="slidenum">
              <a:rPr kumimoji="0" lang="en-US" sz="1200" b="0" i="0" u="none" strike="noStrike" kern="1200" cap="none" spc="0" normalizeH="0" baseline="0" noProof="0">
                <a:ln>
                  <a:noFill/>
                </a:ln>
                <a:solidFill>
                  <a:prstClr val="black"/>
                </a:solidFill>
                <a:effectLst/>
                <a:uLnTx/>
                <a:uFillTx/>
                <a:latin typeface="Calibri"/>
                <a:ea typeface="MS PGothic" panose="020B0600070205080204" pitchFamily="34" charset="-128"/>
                <a:cs typeface="+mn-cs"/>
              </a:rPr>
              <a:pPr marL="0" marR="0" lvl="0" indent="0" algn="r" defTabSz="46459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a:ea typeface="MS PGothic" panose="020B0600070205080204" pitchFamily="34" charset="-128"/>
              <a:cs typeface="+mn-cs"/>
            </a:endParaRPr>
          </a:p>
        </p:txBody>
      </p:sp>
    </p:spTree>
    <p:extLst>
      <p:ext uri="{BB962C8B-B14F-4D97-AF65-F5344CB8AC3E}">
        <p14:creationId xmlns:p14="http://schemas.microsoft.com/office/powerpoint/2010/main" val="41780751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64590" rtl="0" eaLnBrk="1" fontAlgn="auto" latinLnBrk="0" hangingPunct="1">
              <a:lnSpc>
                <a:spcPct val="100000"/>
              </a:lnSpc>
              <a:spcBef>
                <a:spcPts val="0"/>
              </a:spcBef>
              <a:spcAft>
                <a:spcPts val="0"/>
              </a:spcAft>
              <a:buClrTx/>
              <a:buSzTx/>
              <a:buFontTx/>
              <a:buNone/>
              <a:tabLst/>
              <a:defRPr/>
            </a:pPr>
            <a:fld id="{DDB8F3F2-C518-2C43-B62F-5F29B32A9627}" type="slidenum">
              <a:rPr kumimoji="0" lang="en-US" sz="1200" b="0" i="0" u="none" strike="noStrike" kern="1200" cap="none" spc="0" normalizeH="0" baseline="0" noProof="0">
                <a:ln>
                  <a:noFill/>
                </a:ln>
                <a:solidFill>
                  <a:prstClr val="black"/>
                </a:solidFill>
                <a:effectLst/>
                <a:uLnTx/>
                <a:uFillTx/>
                <a:latin typeface="Calibri"/>
                <a:ea typeface="MS PGothic" panose="020B0600070205080204" pitchFamily="34" charset="-128"/>
                <a:cs typeface="+mn-cs"/>
              </a:rPr>
              <a:pPr marL="0" marR="0" lvl="0" indent="0" algn="r" defTabSz="46459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a:ln>
                <a:noFill/>
              </a:ln>
              <a:solidFill>
                <a:prstClr val="black"/>
              </a:solidFill>
              <a:effectLst/>
              <a:uLnTx/>
              <a:uFillTx/>
              <a:latin typeface="Calibri"/>
              <a:ea typeface="MS PGothic" panose="020B0600070205080204" pitchFamily="34" charset="-128"/>
              <a:cs typeface="+mn-cs"/>
            </a:endParaRPr>
          </a:p>
        </p:txBody>
      </p:sp>
    </p:spTree>
    <p:extLst>
      <p:ext uri="{BB962C8B-B14F-4D97-AF65-F5344CB8AC3E}">
        <p14:creationId xmlns:p14="http://schemas.microsoft.com/office/powerpoint/2010/main" val="29025140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914400" y="2130453"/>
            <a:ext cx="10363200" cy="1470025"/>
          </a:xfrm>
        </p:spPr>
        <p:txBody>
          <a:bodyPr/>
          <a:lstStyle/>
          <a:p>
            <a:r>
              <a:rPr lang="zh-TW" altLang="en-US"/>
              <a:t>按一下以編輯母片標題樣式</a:t>
            </a:r>
            <a:endParaRPr lang="en-US"/>
          </a:p>
        </p:txBody>
      </p:sp>
      <p:sp>
        <p:nvSpPr>
          <p:cNvPr id="3" name="副標題 2"/>
          <p:cNvSpPr>
            <a:spLocks noGrp="1"/>
          </p:cNvSpPr>
          <p:nvPr>
            <p:ph type="subTitle" idx="1"/>
          </p:nvPr>
        </p:nvSpPr>
        <p:spPr>
          <a:xfrm>
            <a:off x="1828800" y="3886201"/>
            <a:ext cx="8534400" cy="1752600"/>
          </a:xfrm>
        </p:spPr>
        <p:txBody>
          <a:bodyPr/>
          <a:lstStyle>
            <a:lvl1pPr marL="0" indent="0" algn="ctr">
              <a:buNone/>
              <a:defRPr/>
            </a:lvl1pPr>
            <a:lvl2pPr marL="457153" indent="0" algn="ctr">
              <a:buNone/>
              <a:defRPr/>
            </a:lvl2pPr>
            <a:lvl3pPr marL="914305" indent="0" algn="ctr">
              <a:buNone/>
              <a:defRPr/>
            </a:lvl3pPr>
            <a:lvl4pPr marL="1371458" indent="0" algn="ctr">
              <a:buNone/>
              <a:defRPr/>
            </a:lvl4pPr>
            <a:lvl5pPr marL="1828610" indent="0" algn="ctr">
              <a:buNone/>
              <a:defRPr/>
            </a:lvl5pPr>
            <a:lvl6pPr marL="2285763" indent="0" algn="ctr">
              <a:buNone/>
              <a:defRPr/>
            </a:lvl6pPr>
            <a:lvl7pPr marL="2742915" indent="0" algn="ctr">
              <a:buNone/>
              <a:defRPr/>
            </a:lvl7pPr>
            <a:lvl8pPr marL="3200068" indent="0" algn="ctr">
              <a:buNone/>
              <a:defRPr/>
            </a:lvl8pPr>
            <a:lvl9pPr marL="3657220" indent="0" algn="ctr">
              <a:buNone/>
              <a:defRPr/>
            </a:lvl9pPr>
          </a:lstStyle>
          <a:p>
            <a:r>
              <a:rPr lang="zh-TW" altLang="en-US"/>
              <a:t>按一下以編輯母片副標題樣式</a:t>
            </a:r>
            <a:endParaRPr lang="en-US"/>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A42328AF-0F20-4E50-BEE2-D1777062EAD4}"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8886583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endParaRPr lang="en-US"/>
          </a:p>
        </p:txBody>
      </p:sp>
      <p:sp>
        <p:nvSpPr>
          <p:cNvPr id="3" name="內容版面配置區 2"/>
          <p:cNvSpPr>
            <a:spLocks noGrp="1"/>
          </p:cNvSpPr>
          <p:nvPr>
            <p:ph idx="1"/>
          </p:nvPr>
        </p:nvSpPr>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30238519-D2AD-4B20-A904-7C4CE96A7960}"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6094959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963084" y="4406928"/>
            <a:ext cx="10363200" cy="1362075"/>
          </a:xfrm>
        </p:spPr>
        <p:txBody>
          <a:bodyPr anchor="t"/>
          <a:lstStyle>
            <a:lvl1pPr algn="l">
              <a:defRPr sz="4000" b="1" cap="all"/>
            </a:lvl1pPr>
          </a:lstStyle>
          <a:p>
            <a:r>
              <a:rPr lang="zh-TW" altLang="en-US"/>
              <a:t>按一下以編輯母片標題樣式</a:t>
            </a:r>
            <a:endParaRPr lang="en-US"/>
          </a:p>
        </p:txBody>
      </p:sp>
      <p:sp>
        <p:nvSpPr>
          <p:cNvPr id="3" name="文字版面配置區 2"/>
          <p:cNvSpPr>
            <a:spLocks noGrp="1"/>
          </p:cNvSpPr>
          <p:nvPr>
            <p:ph type="body" idx="1"/>
          </p:nvPr>
        </p:nvSpPr>
        <p:spPr>
          <a:xfrm>
            <a:off x="963084" y="2906725"/>
            <a:ext cx="10363200" cy="1500187"/>
          </a:xfrm>
        </p:spPr>
        <p:txBody>
          <a:bodyPr anchor="b"/>
          <a:lstStyle>
            <a:lvl1pPr marL="0" indent="0">
              <a:buNone/>
              <a:defRPr sz="2000"/>
            </a:lvl1pPr>
            <a:lvl2pPr marL="457153" indent="0">
              <a:buNone/>
              <a:defRPr sz="1800"/>
            </a:lvl2pPr>
            <a:lvl3pPr marL="914305" indent="0">
              <a:buNone/>
              <a:defRPr sz="1600"/>
            </a:lvl3pPr>
            <a:lvl4pPr marL="1371458" indent="0">
              <a:buNone/>
              <a:defRPr sz="1400"/>
            </a:lvl4pPr>
            <a:lvl5pPr marL="1828610" indent="0">
              <a:buNone/>
              <a:defRPr sz="1400"/>
            </a:lvl5pPr>
            <a:lvl6pPr marL="2285763" indent="0">
              <a:buNone/>
              <a:defRPr sz="1400"/>
            </a:lvl6pPr>
            <a:lvl7pPr marL="2742915" indent="0">
              <a:buNone/>
              <a:defRPr sz="1400"/>
            </a:lvl7pPr>
            <a:lvl8pPr marL="3200068" indent="0">
              <a:buNone/>
              <a:defRPr sz="1400"/>
            </a:lvl8pPr>
            <a:lvl9pPr marL="3657220" indent="0">
              <a:buNone/>
              <a:defRPr sz="1400"/>
            </a:lvl9pPr>
          </a:lstStyle>
          <a:p>
            <a:pPr lvl="0"/>
            <a:r>
              <a:rPr lang="zh-TW" altLang="en-US"/>
              <a:t>按一下以編輯母片文字樣式</a:t>
            </a:r>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9519144F-B5A7-4D9B-ABE3-55B77A499815}"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7428438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endParaRPr lang="en-US"/>
          </a:p>
        </p:txBody>
      </p:sp>
      <p:sp>
        <p:nvSpPr>
          <p:cNvPr id="3" name="內容版面配置區 2"/>
          <p:cNvSpPr>
            <a:spLocks noGrp="1"/>
          </p:cNvSpPr>
          <p:nvPr>
            <p:ph sz="half" idx="1"/>
          </p:nvPr>
        </p:nvSpPr>
        <p:spPr>
          <a:xfrm>
            <a:off x="609600" y="1600209"/>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內容版面配置區 3"/>
          <p:cNvSpPr>
            <a:spLocks noGrp="1"/>
          </p:cNvSpPr>
          <p:nvPr>
            <p:ph sz="half" idx="2"/>
          </p:nvPr>
        </p:nvSpPr>
        <p:spPr>
          <a:xfrm>
            <a:off x="6197600" y="1600209"/>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5"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7"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BB20E8D0-26BC-4355-B1C2-71D44AE15D40}"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908293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a:t>按一下以編輯母片標題樣式</a:t>
            </a:r>
            <a:endParaRPr lang="en-US"/>
          </a:p>
        </p:txBody>
      </p:sp>
      <p:sp>
        <p:nvSpPr>
          <p:cNvPr id="3" name="文字版面配置區 2"/>
          <p:cNvSpPr>
            <a:spLocks noGrp="1"/>
          </p:cNvSpPr>
          <p:nvPr>
            <p:ph type="body" idx="1"/>
          </p:nvPr>
        </p:nvSpPr>
        <p:spPr>
          <a:xfrm>
            <a:off x="609600" y="1535114"/>
            <a:ext cx="5386917" cy="639763"/>
          </a:xfrm>
        </p:spPr>
        <p:txBody>
          <a:bodyPr anchor="b"/>
          <a:lstStyle>
            <a:lvl1pPr marL="0" indent="0">
              <a:buNone/>
              <a:defRPr sz="2400" b="1"/>
            </a:lvl1pPr>
            <a:lvl2pPr marL="457153" indent="0">
              <a:buNone/>
              <a:defRPr sz="2000" b="1"/>
            </a:lvl2pPr>
            <a:lvl3pPr marL="914305" indent="0">
              <a:buNone/>
              <a:defRPr sz="1800" b="1"/>
            </a:lvl3pPr>
            <a:lvl4pPr marL="1371458" indent="0">
              <a:buNone/>
              <a:defRPr sz="1600" b="1"/>
            </a:lvl4pPr>
            <a:lvl5pPr marL="1828610" indent="0">
              <a:buNone/>
              <a:defRPr sz="1600" b="1"/>
            </a:lvl5pPr>
            <a:lvl6pPr marL="2285763" indent="0">
              <a:buNone/>
              <a:defRPr sz="1600" b="1"/>
            </a:lvl6pPr>
            <a:lvl7pPr marL="2742915" indent="0">
              <a:buNone/>
              <a:defRPr sz="1600" b="1"/>
            </a:lvl7pPr>
            <a:lvl8pPr marL="3200068" indent="0">
              <a:buNone/>
              <a:defRPr sz="1600" b="1"/>
            </a:lvl8pPr>
            <a:lvl9pPr marL="3657220" indent="0">
              <a:buNone/>
              <a:defRPr sz="1600" b="1"/>
            </a:lvl9pPr>
          </a:lstStyle>
          <a:p>
            <a:pPr lvl="0"/>
            <a:r>
              <a:rPr lang="zh-TW" altLang="en-US"/>
              <a:t>按一下以編輯母片文字樣式</a:t>
            </a:r>
          </a:p>
        </p:txBody>
      </p:sp>
      <p:sp>
        <p:nvSpPr>
          <p:cNvPr id="4" name="內容版面配置區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5" name="文字版面配置區 4"/>
          <p:cNvSpPr>
            <a:spLocks noGrp="1"/>
          </p:cNvSpPr>
          <p:nvPr>
            <p:ph type="body" sz="quarter" idx="3"/>
          </p:nvPr>
        </p:nvSpPr>
        <p:spPr>
          <a:xfrm>
            <a:off x="6193392" y="1535114"/>
            <a:ext cx="5389033" cy="639763"/>
          </a:xfrm>
        </p:spPr>
        <p:txBody>
          <a:bodyPr anchor="b"/>
          <a:lstStyle>
            <a:lvl1pPr marL="0" indent="0">
              <a:buNone/>
              <a:defRPr sz="2400" b="1"/>
            </a:lvl1pPr>
            <a:lvl2pPr marL="457153" indent="0">
              <a:buNone/>
              <a:defRPr sz="2000" b="1"/>
            </a:lvl2pPr>
            <a:lvl3pPr marL="914305" indent="0">
              <a:buNone/>
              <a:defRPr sz="1800" b="1"/>
            </a:lvl3pPr>
            <a:lvl4pPr marL="1371458" indent="0">
              <a:buNone/>
              <a:defRPr sz="1600" b="1"/>
            </a:lvl4pPr>
            <a:lvl5pPr marL="1828610" indent="0">
              <a:buNone/>
              <a:defRPr sz="1600" b="1"/>
            </a:lvl5pPr>
            <a:lvl6pPr marL="2285763" indent="0">
              <a:buNone/>
              <a:defRPr sz="1600" b="1"/>
            </a:lvl6pPr>
            <a:lvl7pPr marL="2742915" indent="0">
              <a:buNone/>
              <a:defRPr sz="1600" b="1"/>
            </a:lvl7pPr>
            <a:lvl8pPr marL="3200068" indent="0">
              <a:buNone/>
              <a:defRPr sz="1600" b="1"/>
            </a:lvl8pPr>
            <a:lvl9pPr marL="3657220" indent="0">
              <a:buNone/>
              <a:defRPr sz="1600" b="1"/>
            </a:lvl9pPr>
          </a:lstStyle>
          <a:p>
            <a:pPr lvl="0"/>
            <a:r>
              <a:rPr lang="zh-TW" altLang="en-US"/>
              <a:t>按一下以編輯母片文字樣式</a:t>
            </a:r>
          </a:p>
        </p:txBody>
      </p:sp>
      <p:sp>
        <p:nvSpPr>
          <p:cNvPr id="6" name="內容版面配置區 5"/>
          <p:cNvSpPr>
            <a:spLocks noGrp="1"/>
          </p:cNvSpPr>
          <p:nvPr>
            <p:ph sz="quarter" idx="4"/>
          </p:nvPr>
        </p:nvSpPr>
        <p:spPr>
          <a:xfrm>
            <a:off x="6193392"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7"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8"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9"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32A61D9C-E860-495C-AF49-D07BD82F6B88}"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2376764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endParaRPr lang="en-US"/>
          </a:p>
        </p:txBody>
      </p:sp>
      <p:sp>
        <p:nvSpPr>
          <p:cNvPr id="3"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4"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822DFA2F-4419-4AC6-AA40-2C184383BEEB}"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3063251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3"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4"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F2011F9D-33CD-4356-9135-7BF35EC8034B}"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4564255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609611" y="273052"/>
            <a:ext cx="4011084" cy="1162051"/>
          </a:xfrm>
        </p:spPr>
        <p:txBody>
          <a:bodyPr anchor="b"/>
          <a:lstStyle>
            <a:lvl1pPr algn="l">
              <a:defRPr sz="2000" b="1"/>
            </a:lvl1pPr>
          </a:lstStyle>
          <a:p>
            <a:r>
              <a:rPr lang="zh-TW" altLang="en-US"/>
              <a:t>按一下以編輯母片標題樣式</a:t>
            </a:r>
            <a:endParaRPr lang="en-US"/>
          </a:p>
        </p:txBody>
      </p:sp>
      <p:sp>
        <p:nvSpPr>
          <p:cNvPr id="3" name="內容版面配置區 2"/>
          <p:cNvSpPr>
            <a:spLocks noGrp="1"/>
          </p:cNvSpPr>
          <p:nvPr>
            <p:ph idx="1"/>
          </p:nvPr>
        </p:nvSpPr>
        <p:spPr>
          <a:xfrm>
            <a:off x="4766737" y="273080"/>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文字版面配置區 3"/>
          <p:cNvSpPr>
            <a:spLocks noGrp="1"/>
          </p:cNvSpPr>
          <p:nvPr>
            <p:ph type="body" sz="half" idx="2"/>
          </p:nvPr>
        </p:nvSpPr>
        <p:spPr>
          <a:xfrm>
            <a:off x="609611" y="1435107"/>
            <a:ext cx="4011084" cy="4691063"/>
          </a:xfrm>
        </p:spPr>
        <p:txBody>
          <a:bodyPr/>
          <a:lstStyle>
            <a:lvl1pPr marL="0" indent="0">
              <a:buNone/>
              <a:defRPr sz="1400"/>
            </a:lvl1pPr>
            <a:lvl2pPr marL="457153" indent="0">
              <a:buNone/>
              <a:defRPr sz="1200"/>
            </a:lvl2pPr>
            <a:lvl3pPr marL="914305" indent="0">
              <a:buNone/>
              <a:defRPr sz="1000"/>
            </a:lvl3pPr>
            <a:lvl4pPr marL="1371458" indent="0">
              <a:buNone/>
              <a:defRPr sz="900"/>
            </a:lvl4pPr>
            <a:lvl5pPr marL="1828610" indent="0">
              <a:buNone/>
              <a:defRPr sz="900"/>
            </a:lvl5pPr>
            <a:lvl6pPr marL="2285763" indent="0">
              <a:buNone/>
              <a:defRPr sz="900"/>
            </a:lvl6pPr>
            <a:lvl7pPr marL="2742915" indent="0">
              <a:buNone/>
              <a:defRPr sz="900"/>
            </a:lvl7pPr>
            <a:lvl8pPr marL="3200068" indent="0">
              <a:buNone/>
              <a:defRPr sz="900"/>
            </a:lvl8pPr>
            <a:lvl9pPr marL="3657220" indent="0">
              <a:buNone/>
              <a:defRPr sz="900"/>
            </a:lvl9pPr>
          </a:lstStyle>
          <a:p>
            <a:pPr lvl="0"/>
            <a:r>
              <a:rPr lang="zh-TW" altLang="en-US"/>
              <a:t>按一下以編輯母片文字樣式</a:t>
            </a:r>
          </a:p>
        </p:txBody>
      </p:sp>
      <p:sp>
        <p:nvSpPr>
          <p:cNvPr id="5"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7"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633D1F17-651C-4A0F-B6B0-8AFA1A57A9B5}"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2592142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2389717" y="4800603"/>
            <a:ext cx="7315200" cy="566739"/>
          </a:xfrm>
        </p:spPr>
        <p:txBody>
          <a:bodyPr anchor="b"/>
          <a:lstStyle>
            <a:lvl1pPr algn="l">
              <a:defRPr sz="2000" b="1"/>
            </a:lvl1pPr>
          </a:lstStyle>
          <a:p>
            <a:r>
              <a:rPr lang="zh-TW" altLang="en-US"/>
              <a:t>按一下以編輯母片標題樣式</a:t>
            </a:r>
            <a:endParaRPr lang="en-US"/>
          </a:p>
        </p:txBody>
      </p:sp>
      <p:sp>
        <p:nvSpPr>
          <p:cNvPr id="3" name="圖片版面配置區 2"/>
          <p:cNvSpPr>
            <a:spLocks noGrp="1"/>
          </p:cNvSpPr>
          <p:nvPr>
            <p:ph type="pic" idx="1"/>
          </p:nvPr>
        </p:nvSpPr>
        <p:spPr>
          <a:xfrm>
            <a:off x="2389717" y="612777"/>
            <a:ext cx="7315200" cy="4114800"/>
          </a:xfrm>
        </p:spPr>
        <p:txBody>
          <a:bodyPr/>
          <a:lstStyle>
            <a:lvl1pPr marL="0" indent="0">
              <a:buNone/>
              <a:defRPr sz="3200"/>
            </a:lvl1pPr>
            <a:lvl2pPr marL="457153" indent="0">
              <a:buNone/>
              <a:defRPr sz="2800"/>
            </a:lvl2pPr>
            <a:lvl3pPr marL="914305" indent="0">
              <a:buNone/>
              <a:defRPr sz="2400"/>
            </a:lvl3pPr>
            <a:lvl4pPr marL="1371458" indent="0">
              <a:buNone/>
              <a:defRPr sz="2000"/>
            </a:lvl4pPr>
            <a:lvl5pPr marL="1828610" indent="0">
              <a:buNone/>
              <a:defRPr sz="2000"/>
            </a:lvl5pPr>
            <a:lvl6pPr marL="2285763" indent="0">
              <a:buNone/>
              <a:defRPr sz="2000"/>
            </a:lvl6pPr>
            <a:lvl7pPr marL="2742915" indent="0">
              <a:buNone/>
              <a:defRPr sz="2000"/>
            </a:lvl7pPr>
            <a:lvl8pPr marL="3200068" indent="0">
              <a:buNone/>
              <a:defRPr sz="2000"/>
            </a:lvl8pPr>
            <a:lvl9pPr marL="3657220" indent="0">
              <a:buNone/>
              <a:defRPr sz="2000"/>
            </a:lvl9pPr>
          </a:lstStyle>
          <a:p>
            <a:pPr lvl="0"/>
            <a:endParaRPr lang="en-US" noProof="0"/>
          </a:p>
        </p:txBody>
      </p:sp>
      <p:sp>
        <p:nvSpPr>
          <p:cNvPr id="4" name="文字版面配置區 3"/>
          <p:cNvSpPr>
            <a:spLocks noGrp="1"/>
          </p:cNvSpPr>
          <p:nvPr>
            <p:ph type="body" sz="half" idx="2"/>
          </p:nvPr>
        </p:nvSpPr>
        <p:spPr>
          <a:xfrm>
            <a:off x="2389717" y="5367341"/>
            <a:ext cx="7315200" cy="804863"/>
          </a:xfrm>
        </p:spPr>
        <p:txBody>
          <a:bodyPr/>
          <a:lstStyle>
            <a:lvl1pPr marL="0" indent="0">
              <a:buNone/>
              <a:defRPr sz="1400"/>
            </a:lvl1pPr>
            <a:lvl2pPr marL="457153" indent="0">
              <a:buNone/>
              <a:defRPr sz="1200"/>
            </a:lvl2pPr>
            <a:lvl3pPr marL="914305" indent="0">
              <a:buNone/>
              <a:defRPr sz="1000"/>
            </a:lvl3pPr>
            <a:lvl4pPr marL="1371458" indent="0">
              <a:buNone/>
              <a:defRPr sz="900"/>
            </a:lvl4pPr>
            <a:lvl5pPr marL="1828610" indent="0">
              <a:buNone/>
              <a:defRPr sz="900"/>
            </a:lvl5pPr>
            <a:lvl6pPr marL="2285763" indent="0">
              <a:buNone/>
              <a:defRPr sz="900"/>
            </a:lvl6pPr>
            <a:lvl7pPr marL="2742915" indent="0">
              <a:buNone/>
              <a:defRPr sz="900"/>
            </a:lvl7pPr>
            <a:lvl8pPr marL="3200068" indent="0">
              <a:buNone/>
              <a:defRPr sz="900"/>
            </a:lvl8pPr>
            <a:lvl9pPr marL="3657220" indent="0">
              <a:buNone/>
              <a:defRPr sz="900"/>
            </a:lvl9pPr>
          </a:lstStyle>
          <a:p>
            <a:pPr lvl="0"/>
            <a:r>
              <a:rPr lang="zh-TW" altLang="en-US"/>
              <a:t>按一下以編輯母片文字樣式</a:t>
            </a:r>
          </a:p>
        </p:txBody>
      </p:sp>
      <p:sp>
        <p:nvSpPr>
          <p:cNvPr id="5"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7"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00DAAE66-1612-42A4-932F-81A31803CB42}"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5457276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endParaRPr lang="en-US"/>
          </a:p>
        </p:txBody>
      </p:sp>
      <p:sp>
        <p:nvSpPr>
          <p:cNvPr id="3" name="直排文字版面配置區 2"/>
          <p:cNvSpPr>
            <a:spLocks noGrp="1"/>
          </p:cNvSpPr>
          <p:nvPr>
            <p:ph type="body" orient="vert" idx="1"/>
          </p:nvPr>
        </p:nvSpPr>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24B79410-07E7-4581-AF0A-30564A49BA0F}"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5746909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8839201" y="274667"/>
            <a:ext cx="2743200" cy="5851525"/>
          </a:xfrm>
        </p:spPr>
        <p:txBody>
          <a:bodyPr vert="eaVert"/>
          <a:lstStyle/>
          <a:p>
            <a:r>
              <a:rPr lang="zh-TW" altLang="en-US"/>
              <a:t>按一下以編輯母片標題樣式</a:t>
            </a:r>
            <a:endParaRPr lang="en-US"/>
          </a:p>
        </p:txBody>
      </p:sp>
      <p:sp>
        <p:nvSpPr>
          <p:cNvPr id="3" name="直排文字版面配置區 2"/>
          <p:cNvSpPr>
            <a:spLocks noGrp="1"/>
          </p:cNvSpPr>
          <p:nvPr>
            <p:ph type="body" orient="vert" idx="1"/>
          </p:nvPr>
        </p:nvSpPr>
        <p:spPr>
          <a:xfrm>
            <a:off x="609600" y="274667"/>
            <a:ext cx="8026400" cy="5851525"/>
          </a:xfrm>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C78B4C11-47D9-4086-88D4-DE76A19D4266}"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58230336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914400" y="2130426"/>
            <a:ext cx="10363200" cy="1470025"/>
          </a:xfrm>
        </p:spPr>
        <p:txBody>
          <a:bodyPr/>
          <a:lstStyle/>
          <a:p>
            <a:r>
              <a:rPr lang="zh-TW" altLang="en-US"/>
              <a:t>按一下以編輯母片標題樣式</a:t>
            </a:r>
          </a:p>
        </p:txBody>
      </p:sp>
      <p:sp>
        <p:nvSpPr>
          <p:cNvPr id="3" name="副標題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TW" altLang="en-US"/>
              <a:t>按一下以編輯母片副標題樣式</a:t>
            </a:r>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87E72A86-14CF-4209-BDC4-8E1C8DCEE486}"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135882367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idx="1"/>
          </p:nvPr>
        </p:nvSpPr>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97CB8D95-3EDC-4C75-87D4-1ED05DE78448}"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242801740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963084" y="4406901"/>
            <a:ext cx="10363200" cy="1362075"/>
          </a:xfrm>
        </p:spPr>
        <p:txBody>
          <a:bodyPr anchor="t"/>
          <a:lstStyle>
            <a:lvl1pPr algn="l">
              <a:defRPr sz="4000" b="1" cap="all"/>
            </a:lvl1pPr>
          </a:lstStyle>
          <a:p>
            <a:r>
              <a:rPr lang="zh-TW" altLang="en-US"/>
              <a:t>按一下以編輯母片標題樣式</a:t>
            </a:r>
          </a:p>
        </p:txBody>
      </p:sp>
      <p:sp>
        <p:nvSpPr>
          <p:cNvPr id="3" name="文字版面配置區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TW" altLang="en-US"/>
              <a:t>按一下以編輯母片文字樣式</a:t>
            </a:r>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B3382789-E97A-423C-871F-02348775151E}"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107005093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內容版面配置區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6"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7"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2AE71452-9B9F-44F9-9E76-000EA9F2DAF4}"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68611171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a:t>按一下以編輯母片標題樣式</a:t>
            </a:r>
          </a:p>
        </p:txBody>
      </p:sp>
      <p:sp>
        <p:nvSpPr>
          <p:cNvPr id="3" name="文字版面配置區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4" name="內容版面配置區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文字版面配置區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6" name="內容版面配置區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7"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8"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9"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7E233F83-5022-4A11-B5CF-5B83EA5D5317}"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249290677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4"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5"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4081EA81-035F-444F-B9D2-CEC2A7BB620F}"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143673669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3"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4"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A4F6A14D-4A93-4DCA-A5C1-C34107715679}"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175570974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609601" y="273050"/>
            <a:ext cx="4011084" cy="1162050"/>
          </a:xfrm>
        </p:spPr>
        <p:txBody>
          <a:bodyPr anchor="b"/>
          <a:lstStyle>
            <a:lvl1pPr algn="l">
              <a:defRPr sz="2000" b="1"/>
            </a:lvl1pPr>
          </a:lstStyle>
          <a:p>
            <a:r>
              <a:rPr lang="zh-TW" altLang="en-US"/>
              <a:t>按一下以編輯母片標題樣式</a:t>
            </a:r>
          </a:p>
        </p:txBody>
      </p:sp>
      <p:sp>
        <p:nvSpPr>
          <p:cNvPr id="3" name="內容版面配置區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文字版面配置區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5"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6"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7"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7648286C-3482-4963-B408-6DB39ED0CE08}"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169427425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2389717" y="4800600"/>
            <a:ext cx="7315200" cy="566738"/>
          </a:xfrm>
        </p:spPr>
        <p:txBody>
          <a:bodyPr anchor="b"/>
          <a:lstStyle>
            <a:lvl1pPr algn="l">
              <a:defRPr sz="2000" b="1"/>
            </a:lvl1pPr>
          </a:lstStyle>
          <a:p>
            <a:r>
              <a:rPr lang="zh-TW" altLang="en-US"/>
              <a:t>按一下以編輯母片標題樣式</a:t>
            </a:r>
          </a:p>
        </p:txBody>
      </p:sp>
      <p:sp>
        <p:nvSpPr>
          <p:cNvPr id="3" name="圖片版面配置區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TW" altLang="en-US" noProof="0"/>
          </a:p>
        </p:txBody>
      </p:sp>
      <p:sp>
        <p:nvSpPr>
          <p:cNvPr id="4" name="文字版面配置區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5"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6"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7"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D18A9657-B4E1-4CA7-8B1F-F334562A454D}"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421807498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直排文字版面配置區 2"/>
          <p:cNvSpPr>
            <a:spLocks noGrp="1"/>
          </p:cNvSpPr>
          <p:nvPr>
            <p:ph type="body" orient="vert" idx="1"/>
          </p:nvPr>
        </p:nvSpPr>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A36070A5-2F55-4DE4-9E40-01B1B35F6BB6}"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350885074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8839200" y="274639"/>
            <a:ext cx="2743200" cy="5851525"/>
          </a:xfrm>
        </p:spPr>
        <p:txBody>
          <a:bodyPr vert="eaVert"/>
          <a:lstStyle/>
          <a:p>
            <a:r>
              <a:rPr lang="zh-TW" altLang="en-US"/>
              <a:t>按一下以編輯母片標題樣式</a:t>
            </a:r>
          </a:p>
        </p:txBody>
      </p:sp>
      <p:sp>
        <p:nvSpPr>
          <p:cNvPr id="3" name="直排文字版面配置區 2"/>
          <p:cNvSpPr>
            <a:spLocks noGrp="1"/>
          </p:cNvSpPr>
          <p:nvPr>
            <p:ph type="body" orient="vert" idx="1"/>
          </p:nvPr>
        </p:nvSpPr>
        <p:spPr>
          <a:xfrm>
            <a:off x="609600" y="274639"/>
            <a:ext cx="8026400" cy="5851525"/>
          </a:xfrm>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16A6E8DD-820B-4120-A173-0D2E4E166D43}"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32741951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bwMode="auto">
          <a:xfrm>
            <a:off x="609600" y="274639"/>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0" tIns="45715" rIns="91430" bIns="45715" numCol="1" anchor="ctr" anchorCtr="0" compatLnSpc="1">
            <a:prstTxWarp prst="textNoShape">
              <a:avLst/>
            </a:prstTxWarp>
          </a:bodyPr>
          <a:lstStyle/>
          <a:p>
            <a:pPr lvl="0"/>
            <a:r>
              <a:rPr lang="en-US" altLang="zh-TW"/>
              <a:t>Click to edit Master title style</a:t>
            </a:r>
          </a:p>
        </p:txBody>
      </p:sp>
      <p:sp>
        <p:nvSpPr>
          <p:cNvPr id="8195" name="Rectangle 3"/>
          <p:cNvSpPr>
            <a:spLocks noGrp="1" noChangeArrowheads="1"/>
          </p:cNvSpPr>
          <p:nvPr>
            <p:ph type="body" idx="1"/>
          </p:nvPr>
        </p:nvSpPr>
        <p:spPr bwMode="auto">
          <a:xfrm>
            <a:off x="609600" y="1600204"/>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0" tIns="45715" rIns="91430" bIns="45715" numCol="1" anchor="t" anchorCtr="0" compatLnSpc="1">
            <a:prstTxWarp prst="textNoShape">
              <a:avLst/>
            </a:prstTxWarp>
          </a:body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p>
        </p:txBody>
      </p:sp>
      <p:sp>
        <p:nvSpPr>
          <p:cNvPr id="1028" name="Rectangle 4"/>
          <p:cNvSpPr>
            <a:spLocks noGrp="1" noChangeArrowheads="1"/>
          </p:cNvSpPr>
          <p:nvPr>
            <p:ph type="dt" sz="half" idx="2"/>
          </p:nvPr>
        </p:nvSpPr>
        <p:spPr bwMode="auto">
          <a:xfrm>
            <a:off x="609600" y="6245228"/>
            <a:ext cx="28448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defRPr sz="1400">
                <a:solidFill>
                  <a:srgbClr val="000000"/>
                </a:solidFill>
                <a:latin typeface="Arial" charset="0"/>
                <a:ea typeface="新細明體" charset="-120"/>
                <a:cs typeface="Arial" charset="0"/>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400" b="0"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1029" name="Rectangle 5"/>
          <p:cNvSpPr>
            <a:spLocks noGrp="1" noChangeArrowheads="1"/>
          </p:cNvSpPr>
          <p:nvPr>
            <p:ph type="ftr" sz="quarter" idx="3"/>
          </p:nvPr>
        </p:nvSpPr>
        <p:spPr bwMode="auto">
          <a:xfrm>
            <a:off x="4165600" y="6245228"/>
            <a:ext cx="38608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lgn="ctr">
              <a:defRPr sz="1400">
                <a:solidFill>
                  <a:srgbClr val="000000"/>
                </a:solidFill>
                <a:latin typeface="Arial" charset="0"/>
                <a:ea typeface="新細明體" charset="-120"/>
                <a:cs typeface="Arial" charset="0"/>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1400" b="0"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1030" name="Rectangle 6"/>
          <p:cNvSpPr>
            <a:spLocks noGrp="1" noChangeArrowheads="1"/>
          </p:cNvSpPr>
          <p:nvPr>
            <p:ph type="sldNum" sz="quarter" idx="4"/>
          </p:nvPr>
        </p:nvSpPr>
        <p:spPr bwMode="auto">
          <a:xfrm>
            <a:off x="8737600" y="6245228"/>
            <a:ext cx="28448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lgn="r">
              <a:defRPr sz="1400">
                <a:solidFill>
                  <a:srgbClr val="000000"/>
                </a:solidFill>
                <a:latin typeface="Arial" charset="0"/>
                <a:ea typeface="新細明體" charset="-120"/>
                <a:cs typeface="Arial" charset="0"/>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0A6B8A8D-979F-46C0-97C6-6C60C953B4D9}" type="slidenum">
              <a:rPr kumimoji="0" lang="en-US" altLang="zh-TW" sz="1400" b="0"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altLang="zh-TW" sz="1400" b="0"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439768823"/>
      </p:ext>
    </p:extLst>
  </p:cSld>
  <p:clrMap bg1="lt1" tx1="dk1" bg2="lt2" tx2="dk2" accent1="accent1" accent2="accent2" accent3="accent3" accent4="accent4" accent5="accent5" accent6="accent6" hlink="hlink" folHlink="folHlink"/>
  <p:sldLayoutIdLst>
    <p:sldLayoutId id="2147483952" r:id="rId1"/>
    <p:sldLayoutId id="2147483953" r:id="rId2"/>
    <p:sldLayoutId id="2147483954" r:id="rId3"/>
    <p:sldLayoutId id="2147483955" r:id="rId4"/>
    <p:sldLayoutId id="2147483956" r:id="rId5"/>
    <p:sldLayoutId id="2147483957" r:id="rId6"/>
    <p:sldLayoutId id="2147483958" r:id="rId7"/>
    <p:sldLayoutId id="2147483959" r:id="rId8"/>
    <p:sldLayoutId id="2147483960" r:id="rId9"/>
    <p:sldLayoutId id="2147483961" r:id="rId10"/>
    <p:sldLayoutId id="2147483962"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153" algn="ctr" rtl="0" fontAlgn="base">
        <a:spcBef>
          <a:spcPct val="0"/>
        </a:spcBef>
        <a:spcAft>
          <a:spcPct val="0"/>
        </a:spcAft>
        <a:defRPr sz="4400">
          <a:solidFill>
            <a:schemeClr val="tx2"/>
          </a:solidFill>
          <a:latin typeface="Arial" charset="0"/>
        </a:defRPr>
      </a:lvl6pPr>
      <a:lvl7pPr marL="914305" algn="ctr" rtl="0" fontAlgn="base">
        <a:spcBef>
          <a:spcPct val="0"/>
        </a:spcBef>
        <a:spcAft>
          <a:spcPct val="0"/>
        </a:spcAft>
        <a:defRPr sz="4400">
          <a:solidFill>
            <a:schemeClr val="tx2"/>
          </a:solidFill>
          <a:latin typeface="Arial" charset="0"/>
        </a:defRPr>
      </a:lvl7pPr>
      <a:lvl8pPr marL="1371458" algn="ctr" rtl="0" fontAlgn="base">
        <a:spcBef>
          <a:spcPct val="0"/>
        </a:spcBef>
        <a:spcAft>
          <a:spcPct val="0"/>
        </a:spcAft>
        <a:defRPr sz="4400">
          <a:solidFill>
            <a:schemeClr val="tx2"/>
          </a:solidFill>
          <a:latin typeface="Arial" charset="0"/>
        </a:defRPr>
      </a:lvl8pPr>
      <a:lvl9pPr marL="1828610" algn="ctr" rtl="0" fontAlgn="base">
        <a:spcBef>
          <a:spcPct val="0"/>
        </a:spcBef>
        <a:spcAft>
          <a:spcPct val="0"/>
        </a:spcAft>
        <a:defRPr sz="4400">
          <a:solidFill>
            <a:schemeClr val="tx2"/>
          </a:solidFill>
          <a:latin typeface="Arial" charset="0"/>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mn-ea"/>
          <a:cs typeface="+mn-cs"/>
        </a:defRPr>
      </a:lvl1pPr>
      <a:lvl2pPr marL="741363" indent="-284163" algn="l" rtl="0" eaLnBrk="0" fontAlgn="base" hangingPunct="0">
        <a:spcBef>
          <a:spcPct val="20000"/>
        </a:spcBef>
        <a:spcAft>
          <a:spcPct val="0"/>
        </a:spcAft>
        <a:buChar char="–"/>
        <a:defRPr sz="2800">
          <a:solidFill>
            <a:schemeClr val="tx1"/>
          </a:solidFill>
          <a:latin typeface="+mn-lt"/>
        </a:defRPr>
      </a:lvl2pPr>
      <a:lvl3pPr marL="1141413" indent="-227013" algn="l" rtl="0" eaLnBrk="0" fontAlgn="base" hangingPunct="0">
        <a:spcBef>
          <a:spcPct val="20000"/>
        </a:spcBef>
        <a:spcAft>
          <a:spcPct val="0"/>
        </a:spcAft>
        <a:buChar char="•"/>
        <a:defRPr sz="2400">
          <a:solidFill>
            <a:schemeClr val="tx1"/>
          </a:solidFill>
          <a:latin typeface="+mn-lt"/>
        </a:defRPr>
      </a:lvl3pPr>
      <a:lvl4pPr marL="1598613" indent="-227013" algn="l" rtl="0" eaLnBrk="0" fontAlgn="base" hangingPunct="0">
        <a:spcBef>
          <a:spcPct val="20000"/>
        </a:spcBef>
        <a:spcAft>
          <a:spcPct val="0"/>
        </a:spcAft>
        <a:buChar char="–"/>
        <a:defRPr sz="2000">
          <a:solidFill>
            <a:schemeClr val="tx1"/>
          </a:solidFill>
          <a:latin typeface="+mn-lt"/>
        </a:defRPr>
      </a:lvl4pPr>
      <a:lvl5pPr marL="2055813" indent="-227013" algn="l" rtl="0" eaLnBrk="0" fontAlgn="base" hangingPunct="0">
        <a:spcBef>
          <a:spcPct val="20000"/>
        </a:spcBef>
        <a:spcAft>
          <a:spcPct val="0"/>
        </a:spcAft>
        <a:buChar char="»"/>
        <a:defRPr sz="2000">
          <a:solidFill>
            <a:schemeClr val="tx1"/>
          </a:solidFill>
          <a:latin typeface="+mn-lt"/>
        </a:defRPr>
      </a:lvl5pPr>
      <a:lvl6pPr marL="2514340" indent="-228577" algn="l" rtl="0" fontAlgn="base">
        <a:spcBef>
          <a:spcPct val="20000"/>
        </a:spcBef>
        <a:spcAft>
          <a:spcPct val="0"/>
        </a:spcAft>
        <a:buChar char="»"/>
        <a:defRPr sz="2000">
          <a:solidFill>
            <a:schemeClr val="tx1"/>
          </a:solidFill>
          <a:latin typeface="+mn-lt"/>
        </a:defRPr>
      </a:lvl6pPr>
      <a:lvl7pPr marL="2971492" indent="-228577" algn="l" rtl="0" fontAlgn="base">
        <a:spcBef>
          <a:spcPct val="20000"/>
        </a:spcBef>
        <a:spcAft>
          <a:spcPct val="0"/>
        </a:spcAft>
        <a:buChar char="»"/>
        <a:defRPr sz="2000">
          <a:solidFill>
            <a:schemeClr val="tx1"/>
          </a:solidFill>
          <a:latin typeface="+mn-lt"/>
        </a:defRPr>
      </a:lvl7pPr>
      <a:lvl8pPr marL="3428645" indent="-228577" algn="l" rtl="0" fontAlgn="base">
        <a:spcBef>
          <a:spcPct val="20000"/>
        </a:spcBef>
        <a:spcAft>
          <a:spcPct val="0"/>
        </a:spcAft>
        <a:buChar char="»"/>
        <a:defRPr sz="2000">
          <a:solidFill>
            <a:schemeClr val="tx1"/>
          </a:solidFill>
          <a:latin typeface="+mn-lt"/>
        </a:defRPr>
      </a:lvl8pPr>
      <a:lvl9pPr marL="3885797" indent="-228577"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305" rtl="0" eaLnBrk="1" latinLnBrk="0" hangingPunct="1">
        <a:defRPr sz="1800" kern="1200">
          <a:solidFill>
            <a:schemeClr val="tx1"/>
          </a:solidFill>
          <a:latin typeface="+mn-lt"/>
          <a:ea typeface="+mn-ea"/>
          <a:cs typeface="+mn-cs"/>
        </a:defRPr>
      </a:lvl1pPr>
      <a:lvl2pPr marL="457153" algn="l" defTabSz="914305" rtl="0" eaLnBrk="1" latinLnBrk="0" hangingPunct="1">
        <a:defRPr sz="1800" kern="1200">
          <a:solidFill>
            <a:schemeClr val="tx1"/>
          </a:solidFill>
          <a:latin typeface="+mn-lt"/>
          <a:ea typeface="+mn-ea"/>
          <a:cs typeface="+mn-cs"/>
        </a:defRPr>
      </a:lvl2pPr>
      <a:lvl3pPr marL="914305" algn="l" defTabSz="914305" rtl="0" eaLnBrk="1" latinLnBrk="0" hangingPunct="1">
        <a:defRPr sz="1800" kern="1200">
          <a:solidFill>
            <a:schemeClr val="tx1"/>
          </a:solidFill>
          <a:latin typeface="+mn-lt"/>
          <a:ea typeface="+mn-ea"/>
          <a:cs typeface="+mn-cs"/>
        </a:defRPr>
      </a:lvl3pPr>
      <a:lvl4pPr marL="1371458" algn="l" defTabSz="914305" rtl="0" eaLnBrk="1" latinLnBrk="0" hangingPunct="1">
        <a:defRPr sz="1800" kern="1200">
          <a:solidFill>
            <a:schemeClr val="tx1"/>
          </a:solidFill>
          <a:latin typeface="+mn-lt"/>
          <a:ea typeface="+mn-ea"/>
          <a:cs typeface="+mn-cs"/>
        </a:defRPr>
      </a:lvl4pPr>
      <a:lvl5pPr marL="1828610" algn="l" defTabSz="914305" rtl="0" eaLnBrk="1" latinLnBrk="0" hangingPunct="1">
        <a:defRPr sz="1800" kern="1200">
          <a:solidFill>
            <a:schemeClr val="tx1"/>
          </a:solidFill>
          <a:latin typeface="+mn-lt"/>
          <a:ea typeface="+mn-ea"/>
          <a:cs typeface="+mn-cs"/>
        </a:defRPr>
      </a:lvl5pPr>
      <a:lvl6pPr marL="2285763" algn="l" defTabSz="914305" rtl="0" eaLnBrk="1" latinLnBrk="0" hangingPunct="1">
        <a:defRPr sz="1800" kern="1200">
          <a:solidFill>
            <a:schemeClr val="tx1"/>
          </a:solidFill>
          <a:latin typeface="+mn-lt"/>
          <a:ea typeface="+mn-ea"/>
          <a:cs typeface="+mn-cs"/>
        </a:defRPr>
      </a:lvl6pPr>
      <a:lvl7pPr marL="2742915" algn="l" defTabSz="914305" rtl="0" eaLnBrk="1" latinLnBrk="0" hangingPunct="1">
        <a:defRPr sz="1800" kern="1200">
          <a:solidFill>
            <a:schemeClr val="tx1"/>
          </a:solidFill>
          <a:latin typeface="+mn-lt"/>
          <a:ea typeface="+mn-ea"/>
          <a:cs typeface="+mn-cs"/>
        </a:defRPr>
      </a:lvl7pPr>
      <a:lvl8pPr marL="3200068" algn="l" defTabSz="914305" rtl="0" eaLnBrk="1" latinLnBrk="0" hangingPunct="1">
        <a:defRPr sz="1800" kern="1200">
          <a:solidFill>
            <a:schemeClr val="tx1"/>
          </a:solidFill>
          <a:latin typeface="+mn-lt"/>
          <a:ea typeface="+mn-ea"/>
          <a:cs typeface="+mn-cs"/>
        </a:defRPr>
      </a:lvl8pPr>
      <a:lvl9pPr marL="3657220" algn="l" defTabSz="91430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0066"/>
            </a:gs>
            <a:gs pos="100000">
              <a:srgbClr val="00002F"/>
            </a:gs>
          </a:gsLst>
          <a:lin ang="5400000" scaled="1"/>
        </a:gra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09600" y="274638"/>
            <a:ext cx="109728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zh-TW" altLang="en-US"/>
              <a:t>按一下以編輯母片標題樣式</a:t>
            </a:r>
          </a:p>
        </p:txBody>
      </p:sp>
      <p:sp>
        <p:nvSpPr>
          <p:cNvPr id="1027" name="Rectangle 3"/>
          <p:cNvSpPr>
            <a:spLocks noGrp="1" noChangeArrowheads="1"/>
          </p:cNvSpPr>
          <p:nvPr>
            <p:ph type="body" idx="1"/>
          </p:nvPr>
        </p:nvSpPr>
        <p:spPr bwMode="auto">
          <a:xfrm>
            <a:off x="609600" y="1600201"/>
            <a:ext cx="109728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按一下以編輯母片</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1028" name="Rectangle 4"/>
          <p:cNvSpPr>
            <a:spLocks noGrp="1" noChangeArrowheads="1"/>
          </p:cNvSpPr>
          <p:nvPr>
            <p:ph type="dt" sz="half" idx="2"/>
          </p:nvPr>
        </p:nvSpPr>
        <p:spPr bwMode="auto">
          <a:xfrm>
            <a:off x="609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1029" name="Rectangle 5"/>
          <p:cNvSpPr>
            <a:spLocks noGrp="1" noChangeArrowheads="1"/>
          </p:cNvSpPr>
          <p:nvPr>
            <p:ph type="ftr" sz="quarter" idx="3"/>
          </p:nvPr>
        </p:nvSpPr>
        <p:spPr bwMode="auto">
          <a:xfrm>
            <a:off x="4165600" y="6245225"/>
            <a:ext cx="3860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1030" name="Rectangle 6"/>
          <p:cNvSpPr>
            <a:spLocks noGrp="1" noChangeArrowheads="1"/>
          </p:cNvSpPr>
          <p:nvPr>
            <p:ph type="sldNum" sz="quarter" idx="4"/>
          </p:nvPr>
        </p:nvSpPr>
        <p:spPr bwMode="auto">
          <a:xfrm>
            <a:off x="8737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28F712FE-4DB7-4D7B-BA2B-04BECC75A027}"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812872311"/>
      </p:ext>
    </p:extLst>
  </p:cSld>
  <p:clrMap bg1="lt1" tx1="dk1" bg2="lt2" tx2="dk2" accent1="accent1" accent2="accent2" accent3="accent3" accent4="accent4" accent5="accent5" accent6="accent6" hlink="hlink" folHlink="folHlink"/>
  <p:sldLayoutIdLst>
    <p:sldLayoutId id="2147483964" r:id="rId1"/>
    <p:sldLayoutId id="2147483965" r:id="rId2"/>
    <p:sldLayoutId id="2147483966" r:id="rId3"/>
    <p:sldLayoutId id="2147483967" r:id="rId4"/>
    <p:sldLayoutId id="2147483968" r:id="rId5"/>
    <p:sldLayoutId id="2147483969" r:id="rId6"/>
    <p:sldLayoutId id="2147483970" r:id="rId7"/>
    <p:sldLayoutId id="2147483971" r:id="rId8"/>
    <p:sldLayoutId id="2147483972" r:id="rId9"/>
    <p:sldLayoutId id="2147483973" r:id="rId10"/>
    <p:sldLayoutId id="2147483974" r:id="rId11"/>
  </p:sldLayoutIdLst>
  <p:txStyles>
    <p:titleStyle>
      <a:lvl1pPr algn="ctr" rtl="0" eaLnBrk="0" fontAlgn="base" hangingPunct="0">
        <a:spcBef>
          <a:spcPct val="0"/>
        </a:spcBef>
        <a:spcAft>
          <a:spcPct val="0"/>
        </a:spcAft>
        <a:defRPr kumimoji="1" sz="4400">
          <a:solidFill>
            <a:schemeClr val="tx2"/>
          </a:solidFill>
          <a:latin typeface="+mj-lt"/>
          <a:ea typeface="+mj-ea"/>
          <a:cs typeface="+mj-cs"/>
        </a:defRPr>
      </a:lvl1pPr>
      <a:lvl2pPr algn="ctr" rtl="0" eaLnBrk="0" fontAlgn="base" hangingPunct="0">
        <a:spcBef>
          <a:spcPct val="0"/>
        </a:spcBef>
        <a:spcAft>
          <a:spcPct val="0"/>
        </a:spcAft>
        <a:defRPr kumimoji="1" sz="4400">
          <a:solidFill>
            <a:schemeClr val="tx2"/>
          </a:solidFill>
          <a:latin typeface="Arial" charset="0"/>
          <a:ea typeface="新細明體" charset="-120"/>
        </a:defRPr>
      </a:lvl2pPr>
      <a:lvl3pPr algn="ctr" rtl="0" eaLnBrk="0" fontAlgn="base" hangingPunct="0">
        <a:spcBef>
          <a:spcPct val="0"/>
        </a:spcBef>
        <a:spcAft>
          <a:spcPct val="0"/>
        </a:spcAft>
        <a:defRPr kumimoji="1" sz="4400">
          <a:solidFill>
            <a:schemeClr val="tx2"/>
          </a:solidFill>
          <a:latin typeface="Arial" charset="0"/>
          <a:ea typeface="新細明體" charset="-120"/>
        </a:defRPr>
      </a:lvl3pPr>
      <a:lvl4pPr algn="ctr" rtl="0" eaLnBrk="0" fontAlgn="base" hangingPunct="0">
        <a:spcBef>
          <a:spcPct val="0"/>
        </a:spcBef>
        <a:spcAft>
          <a:spcPct val="0"/>
        </a:spcAft>
        <a:defRPr kumimoji="1" sz="4400">
          <a:solidFill>
            <a:schemeClr val="tx2"/>
          </a:solidFill>
          <a:latin typeface="Arial" charset="0"/>
          <a:ea typeface="新細明體" charset="-120"/>
        </a:defRPr>
      </a:lvl4pPr>
      <a:lvl5pPr algn="ctr" rtl="0" eaLnBrk="0" fontAlgn="base" hangingPunct="0">
        <a:spcBef>
          <a:spcPct val="0"/>
        </a:spcBef>
        <a:spcAft>
          <a:spcPct val="0"/>
        </a:spcAft>
        <a:defRPr kumimoji="1" sz="4400">
          <a:solidFill>
            <a:schemeClr val="tx2"/>
          </a:solidFill>
          <a:latin typeface="Arial" charset="0"/>
          <a:ea typeface="新細明體" charset="-120"/>
        </a:defRPr>
      </a:lvl5pPr>
      <a:lvl6pPr marL="457200" algn="ctr" rtl="0" fontAlgn="base">
        <a:spcBef>
          <a:spcPct val="0"/>
        </a:spcBef>
        <a:spcAft>
          <a:spcPct val="0"/>
        </a:spcAft>
        <a:defRPr kumimoji="1" sz="4400">
          <a:solidFill>
            <a:schemeClr val="tx2"/>
          </a:solidFill>
          <a:latin typeface="Arial" charset="0"/>
          <a:ea typeface="新細明體" charset="-120"/>
        </a:defRPr>
      </a:lvl6pPr>
      <a:lvl7pPr marL="914400" algn="ctr" rtl="0" fontAlgn="base">
        <a:spcBef>
          <a:spcPct val="0"/>
        </a:spcBef>
        <a:spcAft>
          <a:spcPct val="0"/>
        </a:spcAft>
        <a:defRPr kumimoji="1" sz="4400">
          <a:solidFill>
            <a:schemeClr val="tx2"/>
          </a:solidFill>
          <a:latin typeface="Arial" charset="0"/>
          <a:ea typeface="新細明體" charset="-120"/>
        </a:defRPr>
      </a:lvl7pPr>
      <a:lvl8pPr marL="1371600" algn="ctr" rtl="0" fontAlgn="base">
        <a:spcBef>
          <a:spcPct val="0"/>
        </a:spcBef>
        <a:spcAft>
          <a:spcPct val="0"/>
        </a:spcAft>
        <a:defRPr kumimoji="1" sz="4400">
          <a:solidFill>
            <a:schemeClr val="tx2"/>
          </a:solidFill>
          <a:latin typeface="Arial" charset="0"/>
          <a:ea typeface="新細明體" charset="-120"/>
        </a:defRPr>
      </a:lvl8pPr>
      <a:lvl9pPr marL="1828800" algn="ctr" rtl="0" fontAlgn="base">
        <a:spcBef>
          <a:spcPct val="0"/>
        </a:spcBef>
        <a:spcAft>
          <a:spcPct val="0"/>
        </a:spcAft>
        <a:defRPr kumimoji="1" sz="4400">
          <a:solidFill>
            <a:schemeClr val="tx2"/>
          </a:solidFill>
          <a:latin typeface="Arial" charset="0"/>
          <a:ea typeface="新細明體" charset="-120"/>
        </a:defRPr>
      </a:lvl9pPr>
    </p:titleStyle>
    <p:body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18.xml"/></Relationships>
</file>

<file path=ppt/slides/_rels/slide2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8.xml"/></Relationships>
</file>

<file path=ppt/slides/_rels/slide30.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12192000" cy="6858001"/>
          </a:xfrm>
          <a:prstGeom prst="rect">
            <a:avLst/>
          </a:prstGeom>
        </p:spPr>
      </p:pic>
      <p:sp>
        <p:nvSpPr>
          <p:cNvPr id="123906" name="TextBox 1"/>
          <p:cNvSpPr txBox="1">
            <a:spLocks noChangeArrowheads="1"/>
          </p:cNvSpPr>
          <p:nvPr/>
        </p:nvSpPr>
        <p:spPr bwMode="auto">
          <a:xfrm>
            <a:off x="1524000" y="2372937"/>
            <a:ext cx="9144000" cy="20620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80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DFKai-SB" pitchFamily="65" charset="-120"/>
                <a:ea typeface="DFKai-SB" pitchFamily="65" charset="-120"/>
                <a:cs typeface="Arial" charset="0"/>
              </a:rPr>
              <a:t>主日信息</a:t>
            </a:r>
            <a:endParaRPr kumimoji="0" lang="en-US" altLang="zh-TW" sz="80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DFKai-SB" pitchFamily="65" charset="-12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TW" sz="48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cs typeface="Arial" charset="0"/>
              </a:rPr>
              <a:t>Sunday Sermon</a:t>
            </a:r>
            <a:endParaRPr kumimoji="0" lang="en-US" altLang="zh-TW" sz="6600" b="1" i="1"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cs typeface="Arial" charset="0"/>
            </a:endParaRPr>
          </a:p>
        </p:txBody>
      </p:sp>
    </p:spTree>
    <p:extLst>
      <p:ext uri="{BB962C8B-B14F-4D97-AF65-F5344CB8AC3E}">
        <p14:creationId xmlns:p14="http://schemas.microsoft.com/office/powerpoint/2010/main" val="19450034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E49F0A0-914E-6E44-A4ED-0529D647DD18}"/>
              </a:ext>
            </a:extLst>
          </p:cNvPr>
          <p:cNvPicPr>
            <a:picLocks noChangeAspect="1"/>
          </p:cNvPicPr>
          <p:nvPr/>
        </p:nvPicPr>
        <p:blipFill>
          <a:blip r:embed="rId2"/>
          <a:stretch>
            <a:fillRect/>
          </a:stretch>
        </p:blipFill>
        <p:spPr>
          <a:xfrm>
            <a:off x="-3770849" y="0"/>
            <a:ext cx="18279311" cy="7441135"/>
          </a:xfrm>
          <a:prstGeom prst="rect">
            <a:avLst/>
          </a:prstGeom>
        </p:spPr>
      </p:pic>
      <p:pic>
        <p:nvPicPr>
          <p:cNvPr id="4" name="Picture 3">
            <a:extLst>
              <a:ext uri="{FF2B5EF4-FFF2-40B4-BE49-F238E27FC236}">
                <a16:creationId xmlns:a16="http://schemas.microsoft.com/office/drawing/2014/main" id="{3E3C3042-4E56-C038-6359-9FE3274564EF}"/>
              </a:ext>
            </a:extLst>
          </p:cNvPr>
          <p:cNvPicPr>
            <a:picLocks noChangeAspect="1"/>
          </p:cNvPicPr>
          <p:nvPr/>
        </p:nvPicPr>
        <p:blipFill>
          <a:blip r:embed="rId3"/>
          <a:stretch>
            <a:fillRect/>
          </a:stretch>
        </p:blipFill>
        <p:spPr>
          <a:xfrm>
            <a:off x="0" y="114"/>
            <a:ext cx="11471066" cy="6857772"/>
          </a:xfrm>
          <a:prstGeom prst="rect">
            <a:avLst/>
          </a:prstGeom>
        </p:spPr>
      </p:pic>
      <p:sp>
        <p:nvSpPr>
          <p:cNvPr id="7" name="TextBox 6">
            <a:extLst>
              <a:ext uri="{FF2B5EF4-FFF2-40B4-BE49-F238E27FC236}">
                <a16:creationId xmlns:a16="http://schemas.microsoft.com/office/drawing/2014/main" id="{3DBF4154-1705-616E-4F4E-39C19E5A9A9F}"/>
              </a:ext>
            </a:extLst>
          </p:cNvPr>
          <p:cNvSpPr txBox="1"/>
          <p:nvPr/>
        </p:nvSpPr>
        <p:spPr>
          <a:xfrm>
            <a:off x="2343492" y="2843404"/>
            <a:ext cx="7278240" cy="1661993"/>
          </a:xfrm>
          <a:prstGeom prst="rect">
            <a:avLst/>
          </a:prstGeom>
          <a:noFill/>
        </p:spPr>
        <p:txBody>
          <a:bodyPr wrap="square">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zh-TW" altLang="en-US" sz="48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rPr>
              <a:t>如何面對冒犯決定你是否</a:t>
            </a:r>
            <a:r>
              <a:rPr kumimoji="0" lang="zh-TW" altLang="en-US" sz="5400" b="1" i="0"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rPr>
              <a:t>繼續成長！</a:t>
            </a:r>
            <a:endParaRPr kumimoji="0" lang="en-US" altLang="zh-TW" sz="2000" b="1" i="0"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endParaRPr>
          </a:p>
        </p:txBody>
      </p:sp>
    </p:spTree>
    <p:extLst>
      <p:ext uri="{BB962C8B-B14F-4D97-AF65-F5344CB8AC3E}">
        <p14:creationId xmlns:p14="http://schemas.microsoft.com/office/powerpoint/2010/main" val="15152585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835737" y="208368"/>
            <a:ext cx="4751671" cy="585627"/>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新細明體"/>
              <a:cs typeface="+mn-cs"/>
            </a:endParaRPr>
          </a:p>
        </p:txBody>
      </p:sp>
      <p:sp>
        <p:nvSpPr>
          <p:cNvPr id="2" name="Rectangle 1"/>
          <p:cNvSpPr/>
          <p:nvPr/>
        </p:nvSpPr>
        <p:spPr>
          <a:xfrm>
            <a:off x="771939" y="134358"/>
            <a:ext cx="10913241" cy="5601533"/>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0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mn-cs"/>
              </a:rPr>
              <a:t>路加福音</a:t>
            </a:r>
            <a:r>
              <a:rPr kumimoji="1" lang="zh-TW" altLang="en-US" sz="20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mn-cs"/>
              </a:rPr>
              <a:t> </a:t>
            </a:r>
            <a:r>
              <a:rPr kumimoji="1" lang="en-US" altLang="zh-TW" sz="3200" b="1" dirty="0">
                <a:solidFill>
                  <a:srgbClr val="002060"/>
                </a:solidFill>
                <a:latin typeface="Century" panose="02040604050505020304" pitchFamily="18" charset="0"/>
                <a:ea typeface="DFKai-SB" panose="03000509000000000000" pitchFamily="65" charset="-120"/>
              </a:rPr>
              <a:t>Luke 2:34-35</a:t>
            </a:r>
            <a:endParaRPr kumimoji="1" lang="en-US" altLang="zh-TW" sz="32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9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西面給他們祝福，又對孩子的母親馬利亞說：「這孩子被立，是要叫以色列中許多人跌倒， 許多人興起；又要作毀謗的話柄，叫許多人心裡的意念顯露出來；你自己的心也要被刀刺透。」</a:t>
            </a:r>
            <a:endParaRPr kumimoji="1" lang="en-US" altLang="zh-TW" sz="2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Then Simeon blessed them and said to Mary, his mother: “This child is destined to cause the falling and rising of many in Israel, and to be a sign that will be spoken against, so that the thoughts of many hearts will be revealed. And a sword will pierce your own soul too.”</a:t>
            </a:r>
            <a:endParaRPr kumimoji="0" lang="en-US" altLang="zh-CN" sz="2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35168900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7CA308-32C8-6277-DDFC-121537A14C07}"/>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05A978A8-2064-02FB-D291-B75AA7097AAE}"/>
              </a:ext>
            </a:extLst>
          </p:cNvPr>
          <p:cNvPicPr>
            <a:picLocks noGrp="1" noChangeAspect="1"/>
          </p:cNvPicPr>
          <p:nvPr>
            <p:ph idx="1"/>
          </p:nvPr>
        </p:nvPicPr>
        <p:blipFill>
          <a:blip r:embed="rId2"/>
          <a:stretch>
            <a:fillRect/>
          </a:stretch>
        </p:blipFill>
        <p:spPr>
          <a:xfrm>
            <a:off x="0" y="0"/>
            <a:ext cx="13279789" cy="7312158"/>
          </a:xfrm>
        </p:spPr>
      </p:pic>
    </p:spTree>
    <p:extLst>
      <p:ext uri="{BB962C8B-B14F-4D97-AF65-F5344CB8AC3E}">
        <p14:creationId xmlns:p14="http://schemas.microsoft.com/office/powerpoint/2010/main" val="99993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8E9DE5-3786-B45F-8907-CEC038F7D742}"/>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FD8F01D8-D35D-C448-C556-67708F55DE9D}"/>
              </a:ext>
            </a:extLst>
          </p:cNvPr>
          <p:cNvPicPr>
            <a:picLocks noGrp="1" noChangeAspect="1"/>
          </p:cNvPicPr>
          <p:nvPr>
            <p:ph idx="1"/>
          </p:nvPr>
        </p:nvPicPr>
        <p:blipFill>
          <a:blip r:embed="rId2"/>
          <a:stretch>
            <a:fillRect/>
          </a:stretch>
        </p:blipFill>
        <p:spPr>
          <a:xfrm>
            <a:off x="0" y="0"/>
            <a:ext cx="12194718" cy="6810090"/>
          </a:xfrm>
        </p:spPr>
      </p:pic>
    </p:spTree>
    <p:extLst>
      <p:ext uri="{BB962C8B-B14F-4D97-AF65-F5344CB8AC3E}">
        <p14:creationId xmlns:p14="http://schemas.microsoft.com/office/powerpoint/2010/main" val="23983032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E49F0A0-914E-6E44-A4ED-0529D647DD18}"/>
              </a:ext>
            </a:extLst>
          </p:cNvPr>
          <p:cNvPicPr>
            <a:picLocks noChangeAspect="1"/>
          </p:cNvPicPr>
          <p:nvPr/>
        </p:nvPicPr>
        <p:blipFill>
          <a:blip r:embed="rId2"/>
          <a:stretch>
            <a:fillRect/>
          </a:stretch>
        </p:blipFill>
        <p:spPr>
          <a:xfrm>
            <a:off x="-3770849" y="0"/>
            <a:ext cx="18279311" cy="7441135"/>
          </a:xfrm>
          <a:prstGeom prst="rect">
            <a:avLst/>
          </a:prstGeom>
        </p:spPr>
      </p:pic>
      <p:pic>
        <p:nvPicPr>
          <p:cNvPr id="4" name="Picture 3">
            <a:extLst>
              <a:ext uri="{FF2B5EF4-FFF2-40B4-BE49-F238E27FC236}">
                <a16:creationId xmlns:a16="http://schemas.microsoft.com/office/drawing/2014/main" id="{3E3C3042-4E56-C038-6359-9FE3274564EF}"/>
              </a:ext>
            </a:extLst>
          </p:cNvPr>
          <p:cNvPicPr>
            <a:picLocks noChangeAspect="1"/>
          </p:cNvPicPr>
          <p:nvPr/>
        </p:nvPicPr>
        <p:blipFill>
          <a:blip r:embed="rId3"/>
          <a:stretch>
            <a:fillRect/>
          </a:stretch>
        </p:blipFill>
        <p:spPr>
          <a:xfrm>
            <a:off x="0" y="114"/>
            <a:ext cx="11471066" cy="6857772"/>
          </a:xfrm>
          <a:prstGeom prst="rect">
            <a:avLst/>
          </a:prstGeom>
        </p:spPr>
      </p:pic>
      <p:sp>
        <p:nvSpPr>
          <p:cNvPr id="7" name="TextBox 6">
            <a:extLst>
              <a:ext uri="{FF2B5EF4-FFF2-40B4-BE49-F238E27FC236}">
                <a16:creationId xmlns:a16="http://schemas.microsoft.com/office/drawing/2014/main" id="{3DBF4154-1705-616E-4F4E-39C19E5A9A9F}"/>
              </a:ext>
            </a:extLst>
          </p:cNvPr>
          <p:cNvSpPr txBox="1"/>
          <p:nvPr/>
        </p:nvSpPr>
        <p:spPr>
          <a:xfrm>
            <a:off x="2343492" y="2843404"/>
            <a:ext cx="7278240" cy="1661993"/>
          </a:xfrm>
          <a:prstGeom prst="rect">
            <a:avLst/>
          </a:prstGeom>
          <a:noFill/>
        </p:spPr>
        <p:txBody>
          <a:bodyPr wrap="square">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zh-TW" altLang="en-US" sz="48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我是基督徒，我信耶穌，</a:t>
            </a:r>
            <a:r>
              <a:rPr kumimoji="0" lang="zh-TW" altLang="en-US" sz="54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耶穌愛你！</a:t>
            </a:r>
            <a:endParaRPr kumimoji="0" lang="en-US" altLang="zh-TW" sz="20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endParaRPr>
          </a:p>
        </p:txBody>
      </p:sp>
    </p:spTree>
    <p:extLst>
      <p:ext uri="{BB962C8B-B14F-4D97-AF65-F5344CB8AC3E}">
        <p14:creationId xmlns:p14="http://schemas.microsoft.com/office/powerpoint/2010/main" val="28837210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B40720-FC3A-FF3C-739C-B4DF997769C3}"/>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69897E33-3898-AF6B-497B-9519905E1C0E}"/>
              </a:ext>
            </a:extLst>
          </p:cNvPr>
          <p:cNvPicPr>
            <a:picLocks noGrp="1" noChangeAspect="1"/>
          </p:cNvPicPr>
          <p:nvPr>
            <p:ph idx="1"/>
          </p:nvPr>
        </p:nvPicPr>
        <p:blipFill>
          <a:blip r:embed="rId2"/>
          <a:stretch>
            <a:fillRect/>
          </a:stretch>
        </p:blipFill>
        <p:spPr>
          <a:xfrm>
            <a:off x="0" y="0"/>
            <a:ext cx="12192000" cy="6937744"/>
          </a:xfrm>
        </p:spPr>
      </p:pic>
    </p:spTree>
    <p:extLst>
      <p:ext uri="{BB962C8B-B14F-4D97-AF65-F5344CB8AC3E}">
        <p14:creationId xmlns:p14="http://schemas.microsoft.com/office/powerpoint/2010/main" val="14720104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970E66-2E2E-7497-C861-8CC8586E5C55}"/>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496BB615-D7BF-EBEC-17B0-9EA54F1DE73C}"/>
              </a:ext>
            </a:extLst>
          </p:cNvPr>
          <p:cNvPicPr>
            <a:picLocks noGrp="1" noChangeAspect="1"/>
          </p:cNvPicPr>
          <p:nvPr>
            <p:ph idx="1"/>
          </p:nvPr>
        </p:nvPicPr>
        <p:blipFill>
          <a:blip r:embed="rId2"/>
          <a:stretch>
            <a:fillRect/>
          </a:stretch>
        </p:blipFill>
        <p:spPr>
          <a:xfrm>
            <a:off x="0" y="0"/>
            <a:ext cx="12248707" cy="6839816"/>
          </a:xfrm>
        </p:spPr>
      </p:pic>
    </p:spTree>
    <p:extLst>
      <p:ext uri="{BB962C8B-B14F-4D97-AF65-F5344CB8AC3E}">
        <p14:creationId xmlns:p14="http://schemas.microsoft.com/office/powerpoint/2010/main" val="39516935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567E61-7F1E-D158-DC63-695A3EC7116C}"/>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E5120183-168B-E044-BA2C-8F4A98A93E9B}"/>
              </a:ext>
            </a:extLst>
          </p:cNvPr>
          <p:cNvPicPr>
            <a:picLocks noGrp="1" noChangeAspect="1"/>
          </p:cNvPicPr>
          <p:nvPr>
            <p:ph idx="1"/>
          </p:nvPr>
        </p:nvPicPr>
        <p:blipFill>
          <a:blip r:embed="rId2"/>
          <a:stretch>
            <a:fillRect/>
          </a:stretch>
        </p:blipFill>
        <p:spPr>
          <a:xfrm>
            <a:off x="1" y="688383"/>
            <a:ext cx="12192000" cy="5421832"/>
          </a:xfrm>
        </p:spPr>
      </p:pic>
    </p:spTree>
    <p:extLst>
      <p:ext uri="{BB962C8B-B14F-4D97-AF65-F5344CB8AC3E}">
        <p14:creationId xmlns:p14="http://schemas.microsoft.com/office/powerpoint/2010/main" val="12782722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9" name="Picture 8"/>
          <p:cNvPicPr>
            <a:picLocks noChangeAspect="1"/>
          </p:cNvPicPr>
          <p:nvPr/>
        </p:nvPicPr>
        <p:blipFill>
          <a:blip r:embed="rId2"/>
          <a:stretch>
            <a:fillRect/>
          </a:stretch>
        </p:blipFill>
        <p:spPr>
          <a:xfrm>
            <a:off x="-121163" y="-1"/>
            <a:ext cx="12313163" cy="6858001"/>
          </a:xfrm>
          <a:prstGeom prst="rect">
            <a:avLst/>
          </a:prstGeom>
        </p:spPr>
      </p:pic>
      <p:sp>
        <p:nvSpPr>
          <p:cNvPr id="3" name="Rectangle 39"/>
          <p:cNvSpPr>
            <a:spLocks noChangeArrowheads="1"/>
          </p:cNvSpPr>
          <p:nvPr/>
        </p:nvSpPr>
        <p:spPr bwMode="auto">
          <a:xfrm>
            <a:off x="1097281" y="9525"/>
            <a:ext cx="9962146" cy="6781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12" tIns="45707" rIns="91412" bIns="45707"/>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2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456919" rtl="0" eaLnBrk="1" fontAlgn="auto" latinLnBrk="0" hangingPunct="1">
              <a:lnSpc>
                <a:spcPct val="100000"/>
              </a:lnSpc>
              <a:spcBef>
                <a:spcPts val="0"/>
              </a:spcBef>
              <a:spcAft>
                <a:spcPts val="0"/>
              </a:spcAft>
              <a:buClrTx/>
              <a:buSzTx/>
              <a:buFontTx/>
              <a:buNone/>
              <a:tabLst/>
              <a:defRPr/>
            </a:pPr>
            <a:endParaRPr kumimoji="1" lang="en-US" altLang="zh-TW"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Charis SIL" panose="02000500060000020004" pitchFamily="2"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TW" sz="48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Arial" charset="0"/>
              </a:rPr>
              <a:t> </a:t>
            </a:r>
            <a:r>
              <a:rPr lang="zh-TW" altLang="en-US" sz="6000" b="1" dirty="0">
                <a:solidFill>
                  <a:srgbClr val="002060"/>
                </a:solidFill>
                <a:latin typeface="Century" panose="02040604050505020304" pitchFamily="18" charset="0"/>
                <a:ea typeface="DFKai-SB" panose="03000509000000000000" pitchFamily="65" charset="-120"/>
                <a:cs typeface="Arial" charset="0"/>
              </a:rPr>
              <a:t>標竿人生</a:t>
            </a:r>
            <a:r>
              <a:rPr kumimoji="0" lang="zh-TW" altLang="en-US" sz="60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Arial" charset="0"/>
              </a:rPr>
              <a:t> </a:t>
            </a:r>
            <a:endParaRPr kumimoji="0" lang="en-US" altLang="zh-TW" sz="60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36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Arial" charset="0"/>
              </a:rPr>
              <a:t>  </a:t>
            </a:r>
            <a:r>
              <a:rPr kumimoji="0" lang="en-US" altLang="zh-TW"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Arial" charset="0"/>
              </a:rPr>
              <a:t>The Purpose Driven Life</a:t>
            </a:r>
            <a:endParaRPr kumimoji="0" lang="en-US" altLang="zh-TW" sz="48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4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6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4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8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4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4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4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r>
              <a:rPr kumimoji="0" lang="zh-TW" altLang="en-US" sz="32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rPr>
              <a:t> </a:t>
            </a:r>
            <a:endParaRPr kumimoji="0" lang="en-US" altLang="zh-TW" sz="7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r>
              <a:rPr kumimoji="0" lang="zh-TW" altLang="en-US" sz="3600" b="1" i="0" u="none" strike="noStrike" kern="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Arial" charset="0"/>
              </a:rPr>
              <a:t>  </a:t>
            </a:r>
            <a:r>
              <a:rPr kumimoji="0" lang="zh-TW" altLang="en-US" sz="3200" b="1" i="0" u="none" strike="noStrike" kern="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Arial" charset="0"/>
              </a:rPr>
              <a:t>波特蘭靈糧堂</a:t>
            </a:r>
            <a:endParaRPr kumimoji="0" lang="en-US" altLang="zh-TW" sz="3200" b="1" i="0" u="none" strike="noStrike" kern="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00" b="1" i="0" u="none" strike="noStrike" kern="0" cap="none" spc="0" normalizeH="0" baseline="0" noProof="0" dirty="0">
              <a:ln>
                <a:noFill/>
              </a:ln>
              <a:solidFill>
                <a:srgbClr val="002060"/>
              </a:solidFill>
              <a:effectLst/>
              <a:uLnTx/>
              <a:uFillTx/>
              <a:latin typeface="Arial Unicode MS" pitchFamily="34" charset="-128"/>
              <a:ea typeface="新細明體" panose="02020500000000000000" pitchFamily="18"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srgbClr val="002060"/>
              </a:solidFill>
              <a:effectLst/>
              <a:uLnTx/>
              <a:uFillTx/>
              <a:latin typeface="Arial Unicode MS" pitchFamily="34" charset="-128"/>
              <a:ea typeface="新細明體" panose="02020500000000000000" pitchFamily="18"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r>
              <a:rPr kumimoji="0" lang="zh-TW" altLang="en-US" sz="2400" b="1" i="0" u="none" strike="noStrike" kern="0" cap="none" spc="0" normalizeH="0" baseline="0" noProof="0" dirty="0">
                <a:ln>
                  <a:noFill/>
                </a:ln>
                <a:solidFill>
                  <a:srgbClr val="002060"/>
                </a:solidFill>
                <a:effectLst/>
                <a:uLnTx/>
                <a:uFillTx/>
                <a:latin typeface="Mongolian Baiti" panose="03000500000000000000" pitchFamily="66" charset="0"/>
                <a:ea typeface="新細明體" panose="02020500000000000000" pitchFamily="18" charset="-120"/>
                <a:cs typeface="Mongolian Baiti" panose="03000500000000000000" pitchFamily="66" charset="0"/>
              </a:rPr>
              <a:t>     </a:t>
            </a:r>
            <a:r>
              <a:rPr lang="en-US" altLang="zh-TW" sz="2400" b="1" kern="0" dirty="0">
                <a:solidFill>
                  <a:srgbClr val="002060"/>
                </a:solidFill>
                <a:latin typeface="Mongolian Baiti" panose="03000500000000000000" pitchFamily="66" charset="0"/>
                <a:ea typeface="新細明體" panose="02020500000000000000" pitchFamily="18" charset="-120"/>
                <a:cs typeface="Mongolian Baiti" panose="03000500000000000000" pitchFamily="66" charset="0"/>
              </a:rPr>
              <a:t>October 29</a:t>
            </a:r>
            <a:r>
              <a:rPr kumimoji="0" lang="en-US" altLang="zh-TW" sz="2400" b="1" i="0" u="none" strike="noStrike" kern="0" cap="none" spc="0" normalizeH="0" baseline="0" noProof="0" dirty="0">
                <a:ln>
                  <a:noFill/>
                </a:ln>
                <a:solidFill>
                  <a:srgbClr val="002060"/>
                </a:solidFill>
                <a:effectLst/>
                <a:uLnTx/>
                <a:uFillTx/>
                <a:latin typeface="Mongolian Baiti" panose="03000500000000000000" pitchFamily="66" charset="0"/>
                <a:ea typeface="新細明體" panose="02020500000000000000" pitchFamily="18" charset="-120"/>
                <a:cs typeface="Mongolian Baiti" panose="03000500000000000000" pitchFamily="66" charset="0"/>
              </a:rPr>
              <a:t>,  2023</a:t>
            </a:r>
          </a:p>
        </p:txBody>
      </p:sp>
    </p:spTree>
    <p:extLst>
      <p:ext uri="{BB962C8B-B14F-4D97-AF65-F5344CB8AC3E}">
        <p14:creationId xmlns:p14="http://schemas.microsoft.com/office/powerpoint/2010/main" val="22971214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E49F0A0-914E-6E44-A4ED-0529D647DD18}"/>
              </a:ext>
            </a:extLst>
          </p:cNvPr>
          <p:cNvPicPr>
            <a:picLocks noChangeAspect="1"/>
          </p:cNvPicPr>
          <p:nvPr/>
        </p:nvPicPr>
        <p:blipFill>
          <a:blip r:embed="rId2"/>
          <a:stretch>
            <a:fillRect/>
          </a:stretch>
        </p:blipFill>
        <p:spPr>
          <a:xfrm>
            <a:off x="-3770849" y="0"/>
            <a:ext cx="18279311" cy="7441135"/>
          </a:xfrm>
          <a:prstGeom prst="rect">
            <a:avLst/>
          </a:prstGeom>
        </p:spPr>
      </p:pic>
      <p:pic>
        <p:nvPicPr>
          <p:cNvPr id="4" name="Picture 3">
            <a:extLst>
              <a:ext uri="{FF2B5EF4-FFF2-40B4-BE49-F238E27FC236}">
                <a16:creationId xmlns:a16="http://schemas.microsoft.com/office/drawing/2014/main" id="{3E3C3042-4E56-C038-6359-9FE3274564EF}"/>
              </a:ext>
            </a:extLst>
          </p:cNvPr>
          <p:cNvPicPr>
            <a:picLocks noChangeAspect="1"/>
          </p:cNvPicPr>
          <p:nvPr/>
        </p:nvPicPr>
        <p:blipFill>
          <a:blip r:embed="rId3"/>
          <a:stretch>
            <a:fillRect/>
          </a:stretch>
        </p:blipFill>
        <p:spPr>
          <a:xfrm>
            <a:off x="0" y="114"/>
            <a:ext cx="11471066" cy="6857772"/>
          </a:xfrm>
          <a:prstGeom prst="rect">
            <a:avLst/>
          </a:prstGeom>
        </p:spPr>
      </p:pic>
      <p:sp>
        <p:nvSpPr>
          <p:cNvPr id="7" name="TextBox 6">
            <a:extLst>
              <a:ext uri="{FF2B5EF4-FFF2-40B4-BE49-F238E27FC236}">
                <a16:creationId xmlns:a16="http://schemas.microsoft.com/office/drawing/2014/main" id="{3DBF4154-1705-616E-4F4E-39C19E5A9A9F}"/>
              </a:ext>
            </a:extLst>
          </p:cNvPr>
          <p:cNvSpPr txBox="1"/>
          <p:nvPr/>
        </p:nvSpPr>
        <p:spPr>
          <a:xfrm>
            <a:off x="2343492" y="2843404"/>
            <a:ext cx="7278240" cy="1754326"/>
          </a:xfrm>
          <a:prstGeom prst="rect">
            <a:avLst/>
          </a:prstGeom>
          <a:noFill/>
        </p:spPr>
        <p:txBody>
          <a:bodyPr wrap="square">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zh-TW" altLang="en-US" sz="48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rPr>
              <a:t>如何為以色列和中東</a:t>
            </a:r>
            <a:endParaRPr kumimoji="0" lang="en-US" altLang="zh-TW" sz="48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endParaRPr>
          </a:p>
          <a:p>
            <a:pPr marL="0" marR="0" lvl="0" indent="0" algn="ctr" defTabSz="457200" rtl="0" eaLnBrk="0" fontAlgn="base" latinLnBrk="0" hangingPunct="0">
              <a:lnSpc>
                <a:spcPct val="100000"/>
              </a:lnSpc>
              <a:spcBef>
                <a:spcPct val="0"/>
              </a:spcBef>
              <a:spcAft>
                <a:spcPct val="0"/>
              </a:spcAft>
              <a:buClrTx/>
              <a:buSzTx/>
              <a:buFontTx/>
              <a:buNone/>
              <a:tabLst/>
              <a:defRPr/>
            </a:pPr>
            <a:r>
              <a:rPr lang="zh-TW" altLang="en-US" sz="6000" b="1" dirty="0">
                <a:solidFill>
                  <a:srgbClr val="C00000"/>
                </a:solidFill>
                <a:latin typeface="Yu Gothic UI Semibold" panose="020B0700000000000000" pitchFamily="34" charset="-128"/>
                <a:ea typeface="Yu Gothic UI Semibold" panose="020B0700000000000000" pitchFamily="34" charset="-128"/>
              </a:rPr>
              <a:t>求平安</a:t>
            </a:r>
            <a:endParaRPr kumimoji="0" lang="en-US" altLang="zh-TW" sz="2800" b="1" i="0" u="sng"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endParaRPr>
          </a:p>
        </p:txBody>
      </p:sp>
    </p:spTree>
    <p:extLst>
      <p:ext uri="{BB962C8B-B14F-4D97-AF65-F5344CB8AC3E}">
        <p14:creationId xmlns:p14="http://schemas.microsoft.com/office/powerpoint/2010/main" val="1983256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AF702A2-6CE9-75A9-CEC0-FEDADB70387A}"/>
              </a:ext>
            </a:extLst>
          </p:cNvPr>
          <p:cNvPicPr>
            <a:picLocks noChangeAspect="1"/>
          </p:cNvPicPr>
          <p:nvPr/>
        </p:nvPicPr>
        <p:blipFill>
          <a:blip r:embed="rId2"/>
          <a:stretch>
            <a:fillRect/>
          </a:stretch>
        </p:blipFill>
        <p:spPr>
          <a:xfrm>
            <a:off x="0" y="4762"/>
            <a:ext cx="12192000" cy="6848475"/>
          </a:xfrm>
          <a:prstGeom prst="rect">
            <a:avLst/>
          </a:prstGeom>
        </p:spPr>
      </p:pic>
      <p:sp>
        <p:nvSpPr>
          <p:cNvPr id="2" name="Title 1">
            <a:extLst>
              <a:ext uri="{FF2B5EF4-FFF2-40B4-BE49-F238E27FC236}">
                <a16:creationId xmlns:a16="http://schemas.microsoft.com/office/drawing/2014/main" id="{74EBC01E-D5CC-CDDD-AF49-5A87231245FC}"/>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B767B773-F399-4559-B061-DCA7BDBD2995}"/>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32877495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735073" y="135447"/>
            <a:ext cx="5522187" cy="585627"/>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新細明體"/>
              <a:cs typeface="+mn-cs"/>
            </a:endParaRPr>
          </a:p>
        </p:txBody>
      </p:sp>
      <p:sp>
        <p:nvSpPr>
          <p:cNvPr id="2" name="Rectangle 1"/>
          <p:cNvSpPr/>
          <p:nvPr/>
        </p:nvSpPr>
        <p:spPr>
          <a:xfrm>
            <a:off x="687573" y="66335"/>
            <a:ext cx="10769354" cy="3077766"/>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000" b="1" dirty="0">
                <a:solidFill>
                  <a:srgbClr val="002060"/>
                </a:solidFill>
                <a:latin typeface="DFKai-SB" panose="03000509000000000000" pitchFamily="65" charset="-120"/>
                <a:ea typeface="DFKai-SB" panose="03000509000000000000" pitchFamily="65" charset="-120"/>
              </a:rPr>
              <a:t>申命記</a:t>
            </a:r>
            <a:r>
              <a:rPr kumimoji="1" lang="zh-TW" altLang="en-US" sz="20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mn-cs"/>
              </a:rPr>
              <a:t> </a:t>
            </a:r>
            <a:r>
              <a:rPr kumimoji="1" lang="en-US" altLang="zh-TW" sz="32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mn-cs"/>
              </a:rPr>
              <a:t>Deuteronomy 19:21</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9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你眼不可顧惜，要以命償命，以眼還眼，以牙還牙，以手還手，以腳還腳。</a:t>
            </a:r>
            <a:endParaRPr kumimoji="1" lang="en-US" altLang="zh-TW" sz="2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Show no pity: life for life, eye for eye, tooth for tooth, hand for hand, foot for foot.</a:t>
            </a:r>
            <a:endParaRPr kumimoji="0" lang="en-US" altLang="zh-CN" sz="2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35888196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735073" y="135447"/>
            <a:ext cx="5522187" cy="585627"/>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新細明體"/>
              <a:cs typeface="+mn-cs"/>
            </a:endParaRPr>
          </a:p>
        </p:txBody>
      </p:sp>
      <p:sp>
        <p:nvSpPr>
          <p:cNvPr id="2" name="Rectangle 1"/>
          <p:cNvSpPr/>
          <p:nvPr/>
        </p:nvSpPr>
        <p:spPr>
          <a:xfrm>
            <a:off x="687573" y="66335"/>
            <a:ext cx="10428767" cy="4555093"/>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000" b="1" dirty="0">
                <a:solidFill>
                  <a:srgbClr val="002060"/>
                </a:solidFill>
                <a:latin typeface="DFKai-SB" panose="03000509000000000000" pitchFamily="65" charset="-120"/>
                <a:ea typeface="DFKai-SB" panose="03000509000000000000" pitchFamily="65" charset="-120"/>
              </a:rPr>
              <a:t>馬太福音</a:t>
            </a:r>
            <a:r>
              <a:rPr kumimoji="1" lang="zh-TW" altLang="en-US" sz="20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mn-cs"/>
              </a:rPr>
              <a:t> </a:t>
            </a:r>
            <a:r>
              <a:rPr kumimoji="1" lang="en-US" altLang="zh-TW" sz="32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mn-cs"/>
              </a:rPr>
              <a:t>Matthew 5:38-39</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9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你們聽見有話說：</a:t>
            </a:r>
            <a:r>
              <a:rPr kumimoji="0" lang="en-US" altLang="zh-TW"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a:t>
            </a: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以眼還眼，以牙還牙。</a:t>
            </a:r>
            <a:r>
              <a:rPr kumimoji="0" lang="en-US" altLang="zh-TW"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只是我告訴你們，不要與惡人作對。</a:t>
            </a:r>
            <a:r>
              <a:rPr kumimoji="0" lang="zh-TW" altLang="en-US" sz="28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有人打你的右臉，連左臉也轉過來由他打；</a:t>
            </a:r>
            <a:endParaRPr kumimoji="1" lang="en-US" altLang="zh-TW" sz="2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You have heard that it was said, ‘Eye for eye, and tooth for tooth.’   But I tell you, do not resist an evil person. If anyone slaps you on the right cheek, turn to them the other cheek also.</a:t>
            </a:r>
            <a:endParaRPr kumimoji="0" lang="en-US" altLang="zh-CN" sz="2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32057118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905541" y="140763"/>
            <a:ext cx="5522187" cy="585627"/>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新細明體"/>
              <a:cs typeface="+mn-cs"/>
            </a:endParaRPr>
          </a:p>
        </p:txBody>
      </p:sp>
      <p:sp>
        <p:nvSpPr>
          <p:cNvPr id="2" name="Rectangle 1"/>
          <p:cNvSpPr/>
          <p:nvPr/>
        </p:nvSpPr>
        <p:spPr>
          <a:xfrm>
            <a:off x="841746" y="103549"/>
            <a:ext cx="10120422" cy="4124206"/>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000" b="1" dirty="0">
                <a:solidFill>
                  <a:srgbClr val="002060"/>
                </a:solidFill>
                <a:latin typeface="DFKai-SB" panose="03000509000000000000" pitchFamily="65" charset="-120"/>
                <a:ea typeface="DFKai-SB" panose="03000509000000000000" pitchFamily="65" charset="-120"/>
              </a:rPr>
              <a:t>馬太福音</a:t>
            </a:r>
            <a:r>
              <a:rPr kumimoji="1" lang="zh-TW" altLang="en-US" sz="20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mn-cs"/>
              </a:rPr>
              <a:t> </a:t>
            </a:r>
            <a:r>
              <a:rPr kumimoji="1" lang="en-US" altLang="zh-TW" sz="32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mn-cs"/>
              </a:rPr>
              <a:t>Matthew 5:43-44</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9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你們聽見有話說：</a:t>
            </a:r>
            <a:r>
              <a:rPr kumimoji="0" lang="en-US" altLang="zh-TW"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a:t>
            </a: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當愛你的鄰舍，恨你的仇敵。</a:t>
            </a:r>
            <a:r>
              <a:rPr kumimoji="0" lang="en-US" altLang="zh-TW"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a:t>
            </a:r>
            <a:r>
              <a:rPr kumimoji="0" lang="en-US" altLang="zh-TW"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只是我告訴你們，要愛你們的仇敵，為那逼迫你們的禱告。</a:t>
            </a:r>
            <a:endParaRPr kumimoji="1" lang="en-US" altLang="zh-TW" sz="2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You have heard that it was said, ‘Love your neighbor and hate your enemy.’  But I tell you, love your enemies and pray for those who persecute you,</a:t>
            </a:r>
            <a:endParaRPr kumimoji="0" lang="en-US" altLang="zh-CN" sz="2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38004576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347"/>
            <a:ext cx="12192000" cy="6854653"/>
          </a:xfrm>
          <a:prstGeom prst="rect">
            <a:avLst/>
          </a:prstGeom>
        </p:spPr>
      </p:pic>
      <p:sp>
        <p:nvSpPr>
          <p:cNvPr id="3" name="Rectangle 2"/>
          <p:cNvSpPr/>
          <p:nvPr/>
        </p:nvSpPr>
        <p:spPr>
          <a:xfrm>
            <a:off x="0" y="39537"/>
            <a:ext cx="12030739" cy="2431435"/>
          </a:xfrm>
          <a:prstGeom prst="rect">
            <a:avLst/>
          </a:prstGeom>
        </p:spPr>
        <p:txBody>
          <a:bodyPr wrap="square">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altLang="zh-TW" sz="1600" b="1" i="0" u="sng"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ctr" defTabSz="457200" rtl="0" eaLnBrk="0" fontAlgn="base" latinLnBrk="0" hangingPunct="0">
              <a:lnSpc>
                <a:spcPct val="100000"/>
              </a:lnSpc>
              <a:spcBef>
                <a:spcPct val="0"/>
              </a:spcBef>
              <a:spcAft>
                <a:spcPct val="0"/>
              </a:spcAft>
              <a:buClrTx/>
              <a:buSzTx/>
              <a:buFontTx/>
              <a:buNone/>
              <a:tabLst/>
              <a:defRPr/>
            </a:pPr>
            <a:r>
              <a:rPr kumimoji="0" lang="zh-TW" altLang="en-US" sz="4400" b="1" i="0" u="sng"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如何為以色列和中東求平安</a:t>
            </a:r>
          </a:p>
          <a:p>
            <a:pPr marL="1485900" marR="0" lvl="2" indent="-571500" algn="l" defTabSz="457200" rtl="0" eaLnBrk="0" fontAlgn="base" latinLnBrk="0" hangingPunct="0">
              <a:lnSpc>
                <a:spcPct val="100000"/>
              </a:lnSpc>
              <a:spcBef>
                <a:spcPct val="0"/>
              </a:spcBef>
              <a:spcAft>
                <a:spcPct val="0"/>
              </a:spcAft>
              <a:buClrTx/>
              <a:buSzTx/>
              <a:buFont typeface="Arial" panose="020B0604020202020204" pitchFamily="34" charset="0"/>
              <a:buChar char="•"/>
              <a:tabLst/>
              <a:defRPr/>
            </a:pPr>
            <a:endParaRPr kumimoji="0" lang="en-US" altLang="zh-TW" sz="1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1485900" marR="0" lvl="2" indent="-571500" algn="l" defTabSz="457200" rtl="0" eaLnBrk="0" fontAlgn="base" latinLnBrk="0" hangingPunct="0">
              <a:lnSpc>
                <a:spcPct val="100000"/>
              </a:lnSpc>
              <a:spcBef>
                <a:spcPct val="0"/>
              </a:spcBef>
              <a:spcAft>
                <a:spcPct val="0"/>
              </a:spcAft>
              <a:buClrTx/>
              <a:buSzTx/>
              <a:buFont typeface="Arial" panose="020B0604020202020204" pitchFamily="34" charset="0"/>
              <a:buChar char="•"/>
              <a:tabLst/>
              <a:defRPr/>
            </a:pPr>
            <a:endParaRPr kumimoji="0" lang="en-US" altLang="zh-TW" sz="1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1485900" marR="0" lvl="2" indent="-571500" algn="l" defTabSz="457200" rtl="0" eaLnBrk="0" fontAlgn="base" latinLnBrk="0" hangingPunct="0">
              <a:lnSpc>
                <a:spcPct val="100000"/>
              </a:lnSpc>
              <a:spcBef>
                <a:spcPct val="0"/>
              </a:spcBef>
              <a:spcAft>
                <a:spcPct val="0"/>
              </a:spcAft>
              <a:buClrTx/>
              <a:buSzTx/>
              <a:buFont typeface="Arial" panose="020B0604020202020204" pitchFamily="34" charset="0"/>
              <a:buChar char="•"/>
              <a:tabLst/>
              <a:defRPr/>
            </a:pPr>
            <a:endParaRPr kumimoji="0" lang="en-US" altLang="zh-TW" sz="8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1943100" lvl="3" indent="-571500">
              <a:buFont typeface="Arial" panose="020B0604020202020204" pitchFamily="34" charset="0"/>
              <a:buChar char="•"/>
              <a:defRPr/>
            </a:pPr>
            <a:r>
              <a:rPr kumimoji="0" lang="zh-TW" altLang="en-US" sz="40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rPr>
              <a:t>教會要關心猶太人，為他們的救恩禱告</a:t>
            </a:r>
            <a:endParaRPr kumimoji="0" lang="en-US" altLang="zh-TW" sz="40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endParaRPr>
          </a:p>
          <a:p>
            <a:pPr marL="1943100" lvl="3" indent="-571500">
              <a:buFont typeface="Arial" panose="020B0604020202020204" pitchFamily="34" charset="0"/>
              <a:buChar char="•"/>
              <a:defRPr/>
            </a:pPr>
            <a:endParaRPr kumimoji="0" lang="en-US" altLang="zh-TW" sz="12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endParaRPr>
          </a:p>
          <a:p>
            <a:pPr marR="0" lvl="4" algn="l" defTabSz="457200" rtl="0" eaLnBrk="0" fontAlgn="base" latinLnBrk="0" hangingPunct="0">
              <a:lnSpc>
                <a:spcPct val="100000"/>
              </a:lnSpc>
              <a:spcBef>
                <a:spcPct val="0"/>
              </a:spcBef>
              <a:spcAft>
                <a:spcPct val="0"/>
              </a:spcAft>
              <a:buClrTx/>
              <a:buSzTx/>
              <a:tabLst/>
              <a:defRPr/>
            </a:pPr>
            <a:endParaRPr kumimoji="0" lang="en-US" altLang="zh-TW" sz="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endParaRPr>
          </a:p>
        </p:txBody>
      </p:sp>
    </p:spTree>
    <p:extLst>
      <p:ext uri="{BB962C8B-B14F-4D97-AF65-F5344CB8AC3E}">
        <p14:creationId xmlns:p14="http://schemas.microsoft.com/office/powerpoint/2010/main" val="210309275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735073" y="135447"/>
            <a:ext cx="4905499" cy="585627"/>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新細明體"/>
              <a:cs typeface="+mn-cs"/>
            </a:endParaRPr>
          </a:p>
        </p:txBody>
      </p:sp>
      <p:sp>
        <p:nvSpPr>
          <p:cNvPr id="2" name="Rectangle 1"/>
          <p:cNvSpPr/>
          <p:nvPr/>
        </p:nvSpPr>
        <p:spPr>
          <a:xfrm>
            <a:off x="687226" y="72070"/>
            <a:ext cx="10439745" cy="6494085"/>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000" b="1" dirty="0">
                <a:solidFill>
                  <a:srgbClr val="002060"/>
                </a:solidFill>
                <a:latin typeface="DFKai-SB" panose="03000509000000000000" pitchFamily="65" charset="-120"/>
                <a:ea typeface="DFKai-SB" panose="03000509000000000000" pitchFamily="65" charset="-120"/>
              </a:rPr>
              <a:t>羅馬書</a:t>
            </a:r>
            <a:r>
              <a:rPr kumimoji="1" lang="zh-TW" altLang="en-US" sz="20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mn-cs"/>
              </a:rPr>
              <a:t> </a:t>
            </a:r>
            <a:r>
              <a:rPr kumimoji="1" lang="en-US" altLang="zh-TW" sz="3200" b="1" dirty="0">
                <a:solidFill>
                  <a:srgbClr val="002060"/>
                </a:solidFill>
                <a:latin typeface="Century" panose="02040604050505020304" pitchFamily="18" charset="0"/>
                <a:ea typeface="DFKai-SB" panose="03000509000000000000" pitchFamily="65" charset="-120"/>
              </a:rPr>
              <a:t>Romans 9:30-33</a:t>
            </a:r>
            <a:endParaRPr kumimoji="1" lang="en-US" altLang="zh-TW" sz="32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這樣，我們可說甚麼呢？ 那本來不追求義的外邦人反得了義，就是因信而得的義。 但以色列人追求律法的義，反得不著律法的義。 這是甚麼緣故呢？ 是因為他們不憑著信心求，只憑著行為求；他們正跌在那絆腳石上。  </a:t>
            </a:r>
            <a:r>
              <a:rPr kumimoji="0" lang="en-US" altLang="zh-TW"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就如經上所記：我在錫安放一塊絆腳的石頭，跌人的磐石；信靠他的人必不至於羞愧。 </a:t>
            </a:r>
            <a:endParaRPr kumimoji="1" lang="en-US" altLang="zh-TW" sz="2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33</a:t>
            </a: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 </a:t>
            </a:r>
            <a:r>
              <a:rPr kumimoji="0" lang="zh-TW" alt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 </a:t>
            </a: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As it is written:</a:t>
            </a:r>
            <a:r>
              <a:rPr kumimoji="0" lang="zh-TW" alt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 </a:t>
            </a: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“See, I lay in Zion a stone that causes people to stumble</a:t>
            </a:r>
            <a:r>
              <a:rPr kumimoji="0" lang="zh-TW" alt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 </a:t>
            </a: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and a rock that makes them fall,</a:t>
            </a:r>
            <a:r>
              <a:rPr kumimoji="0" lang="zh-TW" alt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 </a:t>
            </a: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and the one who believes in him will never be put to shame.”</a:t>
            </a:r>
            <a:endParaRPr kumimoji="0" lang="en-US" altLang="zh-CN" sz="2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345440375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713809" y="98232"/>
            <a:ext cx="4634368" cy="585627"/>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新細明體"/>
              <a:cs typeface="+mn-cs"/>
            </a:endParaRPr>
          </a:p>
        </p:txBody>
      </p:sp>
      <p:sp>
        <p:nvSpPr>
          <p:cNvPr id="2" name="Rectangle 1"/>
          <p:cNvSpPr/>
          <p:nvPr/>
        </p:nvSpPr>
        <p:spPr>
          <a:xfrm>
            <a:off x="650014" y="0"/>
            <a:ext cx="10381264" cy="6786473"/>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000" b="1" dirty="0">
                <a:solidFill>
                  <a:srgbClr val="002060"/>
                </a:solidFill>
                <a:latin typeface="DFKai-SB" panose="03000509000000000000" pitchFamily="65" charset="-120"/>
                <a:ea typeface="DFKai-SB" panose="03000509000000000000" pitchFamily="65" charset="-120"/>
              </a:rPr>
              <a:t>羅馬書</a:t>
            </a:r>
            <a:r>
              <a:rPr kumimoji="1" lang="zh-TW" altLang="en-US" sz="20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mn-cs"/>
              </a:rPr>
              <a:t> </a:t>
            </a:r>
            <a:r>
              <a:rPr kumimoji="1" lang="en-US" altLang="zh-TW" sz="3200" b="1" dirty="0">
                <a:solidFill>
                  <a:srgbClr val="002060"/>
                </a:solidFill>
                <a:latin typeface="Century" panose="02040604050505020304" pitchFamily="18" charset="0"/>
                <a:ea typeface="DFKai-SB" panose="03000509000000000000" pitchFamily="65" charset="-120"/>
              </a:rPr>
              <a:t>Romans 10:1-4</a:t>
            </a:r>
            <a:endParaRPr kumimoji="1" lang="en-US" altLang="zh-TW" sz="32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9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5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弟兄們，我心裡所願的，向</a:t>
            </a:r>
            <a:r>
              <a:rPr kumimoji="0" lang="zh-TW" altLang="en-US" sz="28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神所求的，是要以色列人得救。 我可以證明，他們向</a:t>
            </a:r>
            <a:r>
              <a:rPr kumimoji="0" lang="zh-TW" altLang="en-US" sz="28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神有熱心，但不是按著真知識；因為不知道</a:t>
            </a:r>
            <a:r>
              <a:rPr kumimoji="0" lang="zh-TW" altLang="en-US" sz="32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神的義，想要立自己的義，就不服</a:t>
            </a:r>
            <a:r>
              <a:rPr kumimoji="0" lang="zh-TW" altLang="en-US" sz="32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神的義了。 </a:t>
            </a:r>
            <a:r>
              <a:rPr kumimoji="0" lang="en-US" altLang="zh-TW"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律法的總結就是基督，使凡信他的都得著義。 </a:t>
            </a:r>
            <a:endParaRPr kumimoji="1" lang="en-US" altLang="zh-TW" sz="2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Brothers and sisters, my heart’s desire and prayer to God for the Israelites is that they may be saved.  For I can testify about them that they are zealous for God, but their zeal is not based on knowledge.  Since they did not know the righteousness of God and sought to establish their own, they did not submit to God’s righteousness. </a:t>
            </a:r>
            <a:endParaRPr kumimoji="0" lang="en-US" altLang="zh-CN" sz="2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67591292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735073" y="135447"/>
            <a:ext cx="5187261" cy="585627"/>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新細明體"/>
              <a:cs typeface="+mn-cs"/>
            </a:endParaRPr>
          </a:p>
        </p:txBody>
      </p:sp>
      <p:sp>
        <p:nvSpPr>
          <p:cNvPr id="2" name="Rectangle 1"/>
          <p:cNvSpPr/>
          <p:nvPr/>
        </p:nvSpPr>
        <p:spPr>
          <a:xfrm>
            <a:off x="735074" y="82702"/>
            <a:ext cx="10870365" cy="5970865"/>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000" b="1" dirty="0">
                <a:solidFill>
                  <a:srgbClr val="002060"/>
                </a:solidFill>
                <a:latin typeface="DFKai-SB" panose="03000509000000000000" pitchFamily="65" charset="-120"/>
                <a:ea typeface="DFKai-SB" panose="03000509000000000000" pitchFamily="65" charset="-120"/>
              </a:rPr>
              <a:t>羅馬書</a:t>
            </a:r>
            <a:r>
              <a:rPr kumimoji="1" lang="zh-TW" altLang="en-US" sz="20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mn-cs"/>
              </a:rPr>
              <a:t> </a:t>
            </a:r>
            <a:r>
              <a:rPr kumimoji="1" lang="en-US" altLang="zh-TW" sz="3200" b="1" dirty="0">
                <a:solidFill>
                  <a:srgbClr val="002060"/>
                </a:solidFill>
                <a:latin typeface="Century" panose="02040604050505020304" pitchFamily="18" charset="0"/>
                <a:ea typeface="DFKai-SB" panose="03000509000000000000" pitchFamily="65" charset="-120"/>
              </a:rPr>
              <a:t>Romans 11:25-27</a:t>
            </a:r>
            <a:endParaRPr kumimoji="1" lang="en-US" altLang="zh-TW" sz="32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9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弟兄們，我不願意你們不知道這奧祕（恐怕你們自以為聰明），就是以色列人有幾分是硬心的，等到外邦人的數目添滿了，於是以色列全家都要得救。如經上所記：必有一位救主從錫安出來，要消除雅各家的一切罪惡；又說：我除去他們罪的時候，這就是我與他們所立的約。 </a:t>
            </a:r>
            <a:endParaRPr kumimoji="1" lang="en-US" altLang="zh-TW" sz="2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26 </a:t>
            </a: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 and in this way all Israel will be saved. As it is written:</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“The deliverer will come from Zion;</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    he will turn godlessness away from Jacob.</a:t>
            </a:r>
            <a:endParaRPr kumimoji="0" lang="en-US" altLang="zh-CN" sz="2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159789777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735073" y="135447"/>
            <a:ext cx="5187261" cy="585627"/>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新細明體"/>
              <a:cs typeface="+mn-cs"/>
            </a:endParaRPr>
          </a:p>
        </p:txBody>
      </p:sp>
      <p:sp>
        <p:nvSpPr>
          <p:cNvPr id="2" name="Rectangle 1"/>
          <p:cNvSpPr/>
          <p:nvPr/>
        </p:nvSpPr>
        <p:spPr>
          <a:xfrm>
            <a:off x="735074" y="82702"/>
            <a:ext cx="10934159" cy="5970865"/>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000" b="1" dirty="0">
                <a:solidFill>
                  <a:srgbClr val="002060"/>
                </a:solidFill>
                <a:latin typeface="DFKai-SB" panose="03000509000000000000" pitchFamily="65" charset="-120"/>
                <a:ea typeface="DFKai-SB" panose="03000509000000000000" pitchFamily="65" charset="-120"/>
              </a:rPr>
              <a:t>羅馬書</a:t>
            </a:r>
            <a:r>
              <a:rPr kumimoji="1" lang="zh-TW" altLang="en-US" sz="20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mn-cs"/>
              </a:rPr>
              <a:t> </a:t>
            </a:r>
            <a:r>
              <a:rPr kumimoji="1" lang="en-US" altLang="zh-TW" sz="3200" b="1" dirty="0">
                <a:solidFill>
                  <a:srgbClr val="002060"/>
                </a:solidFill>
                <a:latin typeface="Century" panose="02040604050505020304" pitchFamily="18" charset="0"/>
                <a:ea typeface="DFKai-SB" panose="03000509000000000000" pitchFamily="65" charset="-120"/>
              </a:rPr>
              <a:t>Romans 11:28-31</a:t>
            </a:r>
            <a:endParaRPr kumimoji="1" lang="en-US" altLang="zh-TW" sz="32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9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就著福音說，他們為你們的緣故是仇敵；就著 揀選說，他們為列祖的緣故是蒙愛的。</a:t>
            </a:r>
            <a:r>
              <a:rPr kumimoji="0" lang="zh-TW" altLang="en-US"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因為</a:t>
            </a:r>
            <a:r>
              <a:rPr kumimoji="0" lang="zh-TW" altLang="en-US" sz="2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神的恩賜和選召是沒有後悔的。</a:t>
            </a:r>
            <a:r>
              <a:rPr kumimoji="0" lang="zh-TW" altLang="en-US" sz="28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你們從前不順服　神，如今因他們的不順服，你們倒蒙了憐恤。 這樣，他們也是不順服，叫他們因著施給你們的憐恤，現在也就蒙憐恤。 </a:t>
            </a:r>
            <a:endParaRPr kumimoji="1" lang="en-US" altLang="zh-TW" sz="2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As far as the gospel is concerned, they are enemies for your sake; but as far as election is concerned, they are loved on account of the patriarchs, for God’s gifts and his call are irrevocable. </a:t>
            </a:r>
            <a:endParaRPr kumimoji="0" lang="en-US" altLang="zh-CN" sz="2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119873414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347"/>
            <a:ext cx="12192000" cy="6854653"/>
          </a:xfrm>
          <a:prstGeom prst="rect">
            <a:avLst/>
          </a:prstGeom>
        </p:spPr>
      </p:pic>
      <p:sp>
        <p:nvSpPr>
          <p:cNvPr id="3" name="Rectangle 2"/>
          <p:cNvSpPr/>
          <p:nvPr/>
        </p:nvSpPr>
        <p:spPr>
          <a:xfrm>
            <a:off x="0" y="39537"/>
            <a:ext cx="12030739" cy="3231654"/>
          </a:xfrm>
          <a:prstGeom prst="rect">
            <a:avLst/>
          </a:prstGeom>
        </p:spPr>
        <p:txBody>
          <a:bodyPr wrap="square">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altLang="zh-TW" sz="1600" b="1" i="0" u="sng"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ctr" defTabSz="457200" rtl="0" eaLnBrk="0" fontAlgn="base" latinLnBrk="0" hangingPunct="0">
              <a:lnSpc>
                <a:spcPct val="100000"/>
              </a:lnSpc>
              <a:spcBef>
                <a:spcPct val="0"/>
              </a:spcBef>
              <a:spcAft>
                <a:spcPct val="0"/>
              </a:spcAft>
              <a:buClrTx/>
              <a:buSzTx/>
              <a:buFontTx/>
              <a:buNone/>
              <a:tabLst/>
              <a:defRPr/>
            </a:pPr>
            <a:r>
              <a:rPr kumimoji="0" lang="zh-TW" altLang="en-US" sz="4400" b="1" i="0" u="sng"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如何為以色列和中東求平安</a:t>
            </a:r>
          </a:p>
          <a:p>
            <a:pPr marL="1485900" marR="0" lvl="2" indent="-571500" algn="l" defTabSz="457200" rtl="0" eaLnBrk="0" fontAlgn="base" latinLnBrk="0" hangingPunct="0">
              <a:lnSpc>
                <a:spcPct val="100000"/>
              </a:lnSpc>
              <a:spcBef>
                <a:spcPct val="0"/>
              </a:spcBef>
              <a:spcAft>
                <a:spcPct val="0"/>
              </a:spcAft>
              <a:buClrTx/>
              <a:buSzTx/>
              <a:buFont typeface="Arial" panose="020B0604020202020204" pitchFamily="34" charset="0"/>
              <a:buChar char="•"/>
              <a:tabLst/>
              <a:defRPr/>
            </a:pPr>
            <a:endParaRPr kumimoji="0" lang="en-US" altLang="zh-TW" sz="1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1485900" marR="0" lvl="2" indent="-571500" algn="l" defTabSz="457200" rtl="0" eaLnBrk="0" fontAlgn="base" latinLnBrk="0" hangingPunct="0">
              <a:lnSpc>
                <a:spcPct val="100000"/>
              </a:lnSpc>
              <a:spcBef>
                <a:spcPct val="0"/>
              </a:spcBef>
              <a:spcAft>
                <a:spcPct val="0"/>
              </a:spcAft>
              <a:buClrTx/>
              <a:buSzTx/>
              <a:buFont typeface="Arial" panose="020B0604020202020204" pitchFamily="34" charset="0"/>
              <a:buChar char="•"/>
              <a:tabLst/>
              <a:defRPr/>
            </a:pPr>
            <a:endParaRPr kumimoji="0" lang="en-US" altLang="zh-TW" sz="1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1485900" marR="0" lvl="2" indent="-571500" algn="l" defTabSz="457200" rtl="0" eaLnBrk="0" fontAlgn="base" latinLnBrk="0" hangingPunct="0">
              <a:lnSpc>
                <a:spcPct val="100000"/>
              </a:lnSpc>
              <a:spcBef>
                <a:spcPct val="0"/>
              </a:spcBef>
              <a:spcAft>
                <a:spcPct val="0"/>
              </a:spcAft>
              <a:buClrTx/>
              <a:buSzTx/>
              <a:buFont typeface="Arial" panose="020B0604020202020204" pitchFamily="34" charset="0"/>
              <a:buChar char="•"/>
              <a:tabLst/>
              <a:defRPr/>
            </a:pPr>
            <a:endParaRPr kumimoji="0" lang="en-US" altLang="zh-TW" sz="8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1943100" marR="0" lvl="3" indent="-571500" algn="l" defTabSz="4572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zh-TW" altLang="en-US" sz="4000" b="1" i="0" u="none" strike="noStrike" kern="1200" cap="none" spc="0" normalizeH="0" baseline="0" noProof="0" dirty="0">
                <a:ln>
                  <a:noFill/>
                </a:ln>
                <a:solidFill>
                  <a:schemeClr val="bg1">
                    <a:lumMod val="50000"/>
                  </a:schemeClr>
                </a:solidFill>
                <a:effectLst/>
                <a:uLnTx/>
                <a:uFillTx/>
                <a:latin typeface="Century" panose="02040604050505020304" pitchFamily="18" charset="0"/>
                <a:ea typeface="DFKai-SB" panose="03000509000000000000" pitchFamily="65" charset="-120"/>
                <a:cs typeface="+mn-cs"/>
              </a:rPr>
              <a:t>教會要關心猶太人，為他們的救恩禱告</a:t>
            </a:r>
            <a:endParaRPr kumimoji="0" lang="en-US" altLang="zh-TW" sz="4000" b="1" i="0" u="none" strike="noStrike" kern="1200" cap="none" spc="0" normalizeH="0" baseline="0" noProof="0" dirty="0">
              <a:ln>
                <a:noFill/>
              </a:ln>
              <a:solidFill>
                <a:schemeClr val="bg1">
                  <a:lumMod val="50000"/>
                </a:schemeClr>
              </a:solidFill>
              <a:effectLst/>
              <a:uLnTx/>
              <a:uFillTx/>
              <a:latin typeface="Century" panose="02040604050505020304" pitchFamily="18" charset="0"/>
              <a:ea typeface="DFKai-SB" panose="03000509000000000000" pitchFamily="65" charset="-120"/>
              <a:cs typeface="+mn-cs"/>
            </a:endParaRPr>
          </a:p>
          <a:p>
            <a:pPr marL="1943100" marR="0" lvl="3" indent="-571500" algn="l" defTabSz="457200" rtl="0" eaLnBrk="0" fontAlgn="base" latinLnBrk="0" hangingPunct="0">
              <a:lnSpc>
                <a:spcPct val="100000"/>
              </a:lnSpc>
              <a:spcBef>
                <a:spcPct val="0"/>
              </a:spcBef>
              <a:spcAft>
                <a:spcPct val="0"/>
              </a:spcAft>
              <a:buClrTx/>
              <a:buSzTx/>
              <a:buFont typeface="Arial" panose="020B0604020202020204" pitchFamily="34" charset="0"/>
              <a:buChar char="•"/>
              <a:tabLst/>
              <a:defRPr/>
            </a:pPr>
            <a:endParaRPr kumimoji="0" lang="en-US" altLang="zh-TW" sz="12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endParaRPr>
          </a:p>
          <a:p>
            <a:pPr marL="1943100" marR="0" lvl="3" indent="-571500" algn="l" defTabSz="4572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zh-TW" altLang="en-US" sz="40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rPr>
              <a:t>藉著屬靈爭戰的禱告綑綁敵基督的靈</a:t>
            </a:r>
            <a:endParaRPr kumimoji="0" lang="en-US" altLang="zh-TW" sz="40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endParaRPr>
          </a:p>
          <a:p>
            <a:pPr marL="2400300" marR="0" lvl="4" indent="-571500" algn="l" defTabSz="457200" rtl="0" eaLnBrk="0" fontAlgn="base" latinLnBrk="0" hangingPunct="0">
              <a:lnSpc>
                <a:spcPct val="100000"/>
              </a:lnSpc>
              <a:spcBef>
                <a:spcPct val="0"/>
              </a:spcBef>
              <a:spcAft>
                <a:spcPct val="0"/>
              </a:spcAft>
              <a:buClrTx/>
              <a:buSzTx/>
              <a:buFont typeface="Arial" panose="020B0604020202020204" pitchFamily="34" charset="0"/>
              <a:buChar char="•"/>
              <a:tabLst/>
              <a:defRPr/>
            </a:pPr>
            <a:endParaRPr kumimoji="0" lang="en-US" altLang="zh-TW" sz="12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endParaRPr>
          </a:p>
          <a:p>
            <a:pPr marL="1828800" marR="0" lvl="4" indent="0" algn="l" defTabSz="457200" rtl="0" eaLnBrk="0" fontAlgn="base" latinLnBrk="0" hangingPunct="0">
              <a:lnSpc>
                <a:spcPct val="100000"/>
              </a:lnSpc>
              <a:spcBef>
                <a:spcPct val="0"/>
              </a:spcBef>
              <a:spcAft>
                <a:spcPct val="0"/>
              </a:spcAft>
              <a:buClrTx/>
              <a:buSzTx/>
              <a:buFontTx/>
              <a:buNone/>
              <a:tabLst/>
              <a:defRPr/>
            </a:pPr>
            <a:endParaRPr kumimoji="0" lang="en-US" altLang="zh-TW" sz="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endParaRPr>
          </a:p>
        </p:txBody>
      </p:sp>
    </p:spTree>
    <p:extLst>
      <p:ext uri="{BB962C8B-B14F-4D97-AF65-F5344CB8AC3E}">
        <p14:creationId xmlns:p14="http://schemas.microsoft.com/office/powerpoint/2010/main" val="132125325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713809" y="98232"/>
            <a:ext cx="4352606" cy="585627"/>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新細明體"/>
              <a:cs typeface="+mn-cs"/>
            </a:endParaRPr>
          </a:p>
        </p:txBody>
      </p:sp>
      <p:sp>
        <p:nvSpPr>
          <p:cNvPr id="2" name="Rectangle 1"/>
          <p:cNvSpPr/>
          <p:nvPr/>
        </p:nvSpPr>
        <p:spPr>
          <a:xfrm>
            <a:off x="713809" y="0"/>
            <a:ext cx="11088331" cy="2169825"/>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000" b="1" dirty="0">
                <a:solidFill>
                  <a:srgbClr val="002060"/>
                </a:solidFill>
                <a:latin typeface="DFKai-SB" panose="03000509000000000000" pitchFamily="65" charset="-120"/>
                <a:ea typeface="DFKai-SB" panose="03000509000000000000" pitchFamily="65" charset="-120"/>
              </a:rPr>
              <a:t>羅馬書</a:t>
            </a:r>
            <a:r>
              <a:rPr kumimoji="1" lang="zh-TW" altLang="en-US" sz="20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mn-cs"/>
              </a:rPr>
              <a:t> </a:t>
            </a:r>
            <a:r>
              <a:rPr kumimoji="1" lang="en-US" altLang="zh-TW" sz="3200" b="1" dirty="0">
                <a:solidFill>
                  <a:srgbClr val="002060"/>
                </a:solidFill>
                <a:latin typeface="Century" panose="02040604050505020304" pitchFamily="18" charset="0"/>
                <a:ea typeface="DFKai-SB" panose="03000509000000000000" pitchFamily="65" charset="-120"/>
              </a:rPr>
              <a:t>Romans 8:14</a:t>
            </a:r>
            <a:endParaRPr kumimoji="1" lang="en-US" altLang="zh-TW" sz="32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9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9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因為凡被</a:t>
            </a:r>
            <a:r>
              <a:rPr kumimoji="0" lang="zh-TW" altLang="en-US" sz="32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神的靈引導的，都是</a:t>
            </a:r>
            <a:r>
              <a:rPr kumimoji="0" lang="zh-TW" altLang="en-US" sz="32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神的兒子。 </a:t>
            </a:r>
            <a:endParaRPr kumimoji="1" lang="en-US" altLang="zh-TW" sz="2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For those who are led by the Spirit of God are the children of God.</a:t>
            </a:r>
            <a:endParaRPr kumimoji="0" lang="en-US" altLang="zh-CN" sz="2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24118254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347"/>
            <a:ext cx="12192000" cy="6854653"/>
          </a:xfrm>
          <a:prstGeom prst="rect">
            <a:avLst/>
          </a:prstGeom>
        </p:spPr>
      </p:pic>
      <p:sp>
        <p:nvSpPr>
          <p:cNvPr id="3" name="Rectangle 2"/>
          <p:cNvSpPr/>
          <p:nvPr/>
        </p:nvSpPr>
        <p:spPr>
          <a:xfrm>
            <a:off x="0" y="39537"/>
            <a:ext cx="12030739" cy="4108817"/>
          </a:xfrm>
          <a:prstGeom prst="rect">
            <a:avLst/>
          </a:prstGeom>
        </p:spPr>
        <p:txBody>
          <a:bodyPr wrap="square">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altLang="zh-TW" sz="1600" b="1" i="0" u="sng"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ctr" defTabSz="457200" rtl="0" eaLnBrk="0" fontAlgn="base" latinLnBrk="0" hangingPunct="0">
              <a:lnSpc>
                <a:spcPct val="100000"/>
              </a:lnSpc>
              <a:spcBef>
                <a:spcPct val="0"/>
              </a:spcBef>
              <a:spcAft>
                <a:spcPct val="0"/>
              </a:spcAft>
              <a:buClrTx/>
              <a:buSzTx/>
              <a:buFontTx/>
              <a:buNone/>
              <a:tabLst/>
              <a:defRPr/>
            </a:pPr>
            <a:r>
              <a:rPr kumimoji="0" lang="zh-TW" altLang="en-US" sz="4400" b="1" i="0" u="sng"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如何為以色列和中東求平安</a:t>
            </a:r>
          </a:p>
          <a:p>
            <a:pPr marL="1485900" marR="0" lvl="2" indent="-571500" algn="l" defTabSz="457200" rtl="0" eaLnBrk="0" fontAlgn="base" latinLnBrk="0" hangingPunct="0">
              <a:lnSpc>
                <a:spcPct val="100000"/>
              </a:lnSpc>
              <a:spcBef>
                <a:spcPct val="0"/>
              </a:spcBef>
              <a:spcAft>
                <a:spcPct val="0"/>
              </a:spcAft>
              <a:buClrTx/>
              <a:buSzTx/>
              <a:buFont typeface="Arial" panose="020B0604020202020204" pitchFamily="34" charset="0"/>
              <a:buChar char="•"/>
              <a:tabLst/>
              <a:defRPr/>
            </a:pPr>
            <a:endParaRPr kumimoji="0" lang="en-US" altLang="zh-TW" sz="1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1485900" marR="0" lvl="2" indent="-571500" algn="l" defTabSz="457200" rtl="0" eaLnBrk="0" fontAlgn="base" latinLnBrk="0" hangingPunct="0">
              <a:lnSpc>
                <a:spcPct val="100000"/>
              </a:lnSpc>
              <a:spcBef>
                <a:spcPct val="0"/>
              </a:spcBef>
              <a:spcAft>
                <a:spcPct val="0"/>
              </a:spcAft>
              <a:buClrTx/>
              <a:buSzTx/>
              <a:buFont typeface="Arial" panose="020B0604020202020204" pitchFamily="34" charset="0"/>
              <a:buChar char="•"/>
              <a:tabLst/>
              <a:defRPr/>
            </a:pPr>
            <a:endParaRPr kumimoji="0" lang="en-US" altLang="zh-TW" sz="1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1485900" marR="0" lvl="2" indent="-571500" algn="l" defTabSz="457200" rtl="0" eaLnBrk="0" fontAlgn="base" latinLnBrk="0" hangingPunct="0">
              <a:lnSpc>
                <a:spcPct val="100000"/>
              </a:lnSpc>
              <a:spcBef>
                <a:spcPct val="0"/>
              </a:spcBef>
              <a:spcAft>
                <a:spcPct val="0"/>
              </a:spcAft>
              <a:buClrTx/>
              <a:buSzTx/>
              <a:buFont typeface="Arial" panose="020B0604020202020204" pitchFamily="34" charset="0"/>
              <a:buChar char="•"/>
              <a:tabLst/>
              <a:defRPr/>
            </a:pPr>
            <a:endParaRPr kumimoji="0" lang="en-US" altLang="zh-TW" sz="8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1943100" marR="0" lvl="3" indent="-571500" algn="l" defTabSz="4572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zh-TW" altLang="en-US" sz="4000" b="1" i="0" u="none" strike="noStrike" kern="1200" cap="none" spc="0" normalizeH="0" baseline="0" noProof="0" dirty="0">
                <a:ln>
                  <a:noFill/>
                </a:ln>
                <a:solidFill>
                  <a:schemeClr val="bg1">
                    <a:lumMod val="50000"/>
                  </a:schemeClr>
                </a:solidFill>
                <a:effectLst/>
                <a:uLnTx/>
                <a:uFillTx/>
                <a:latin typeface="Century" panose="02040604050505020304" pitchFamily="18" charset="0"/>
                <a:ea typeface="DFKai-SB" panose="03000509000000000000" pitchFamily="65" charset="-120"/>
                <a:cs typeface="+mn-cs"/>
              </a:rPr>
              <a:t>教會要關心猶太人，為他們的救恩禱告</a:t>
            </a:r>
            <a:endParaRPr kumimoji="0" lang="en-US" altLang="zh-TW" sz="4000" b="1" i="0" u="none" strike="noStrike" kern="1200" cap="none" spc="0" normalizeH="0" baseline="0" noProof="0" dirty="0">
              <a:ln>
                <a:noFill/>
              </a:ln>
              <a:solidFill>
                <a:schemeClr val="bg1">
                  <a:lumMod val="50000"/>
                </a:schemeClr>
              </a:solidFill>
              <a:effectLst/>
              <a:uLnTx/>
              <a:uFillTx/>
              <a:latin typeface="Century" panose="02040604050505020304" pitchFamily="18" charset="0"/>
              <a:ea typeface="DFKai-SB" panose="03000509000000000000" pitchFamily="65" charset="-120"/>
              <a:cs typeface="+mn-cs"/>
            </a:endParaRPr>
          </a:p>
          <a:p>
            <a:pPr marL="1943100" marR="0" lvl="3" indent="-571500" algn="l" defTabSz="457200" rtl="0" eaLnBrk="0" fontAlgn="base" latinLnBrk="0" hangingPunct="0">
              <a:lnSpc>
                <a:spcPct val="100000"/>
              </a:lnSpc>
              <a:spcBef>
                <a:spcPct val="0"/>
              </a:spcBef>
              <a:spcAft>
                <a:spcPct val="0"/>
              </a:spcAft>
              <a:buClrTx/>
              <a:buSzTx/>
              <a:buFont typeface="Arial" panose="020B0604020202020204" pitchFamily="34" charset="0"/>
              <a:buChar char="•"/>
              <a:tabLst/>
              <a:defRPr/>
            </a:pPr>
            <a:endParaRPr kumimoji="0" lang="en-US" altLang="zh-TW" sz="1200" b="1" i="0" u="none" strike="noStrike" kern="1200" cap="none" spc="0" normalizeH="0" baseline="0" noProof="0" dirty="0">
              <a:ln>
                <a:noFill/>
              </a:ln>
              <a:solidFill>
                <a:schemeClr val="bg1">
                  <a:lumMod val="50000"/>
                </a:schemeClr>
              </a:solidFill>
              <a:effectLst/>
              <a:uLnTx/>
              <a:uFillTx/>
              <a:latin typeface="Century" panose="02040604050505020304" pitchFamily="18" charset="0"/>
              <a:ea typeface="DFKai-SB" panose="03000509000000000000" pitchFamily="65" charset="-120"/>
              <a:cs typeface="+mn-cs"/>
            </a:endParaRPr>
          </a:p>
          <a:p>
            <a:pPr marL="1943100" marR="0" lvl="3" indent="-571500" algn="l" defTabSz="4572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zh-TW" altLang="en-US" sz="4000" b="1" i="0" u="none" strike="noStrike" kern="1200" cap="none" spc="0" normalizeH="0" baseline="0" noProof="0" dirty="0">
                <a:ln>
                  <a:noFill/>
                </a:ln>
                <a:solidFill>
                  <a:schemeClr val="bg1">
                    <a:lumMod val="50000"/>
                  </a:schemeClr>
                </a:solidFill>
                <a:effectLst/>
                <a:uLnTx/>
                <a:uFillTx/>
                <a:latin typeface="Century" panose="02040604050505020304" pitchFamily="18" charset="0"/>
                <a:ea typeface="DFKai-SB" panose="03000509000000000000" pitchFamily="65" charset="-120"/>
                <a:cs typeface="+mn-cs"/>
              </a:rPr>
              <a:t>藉著屬靈爭戰的禱告綑綁敵基督的靈</a:t>
            </a:r>
            <a:endParaRPr kumimoji="0" lang="en-US" altLang="zh-TW" sz="4000" b="1" i="0" u="none" strike="noStrike" kern="1200" cap="none" spc="0" normalizeH="0" baseline="0" noProof="0" dirty="0">
              <a:ln>
                <a:noFill/>
              </a:ln>
              <a:solidFill>
                <a:schemeClr val="bg1">
                  <a:lumMod val="50000"/>
                </a:schemeClr>
              </a:solidFill>
              <a:effectLst/>
              <a:uLnTx/>
              <a:uFillTx/>
              <a:latin typeface="Century" panose="02040604050505020304" pitchFamily="18" charset="0"/>
              <a:ea typeface="DFKai-SB" panose="03000509000000000000" pitchFamily="65" charset="-120"/>
              <a:cs typeface="+mn-cs"/>
            </a:endParaRPr>
          </a:p>
          <a:p>
            <a:pPr marL="2400300" marR="0" lvl="4" indent="-571500" algn="l" defTabSz="457200" rtl="0" eaLnBrk="0" fontAlgn="base" latinLnBrk="0" hangingPunct="0">
              <a:lnSpc>
                <a:spcPct val="100000"/>
              </a:lnSpc>
              <a:spcBef>
                <a:spcPct val="0"/>
              </a:spcBef>
              <a:spcAft>
                <a:spcPct val="0"/>
              </a:spcAft>
              <a:buClrTx/>
              <a:buSzTx/>
              <a:buFont typeface="Arial" panose="020B0604020202020204" pitchFamily="34" charset="0"/>
              <a:buChar char="•"/>
              <a:tabLst/>
              <a:defRPr/>
            </a:pPr>
            <a:endParaRPr kumimoji="0" lang="en-US" altLang="zh-TW" sz="12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endParaRPr>
          </a:p>
          <a:p>
            <a:pPr marL="1943100" marR="0" lvl="3" indent="-571500" algn="l" defTabSz="4572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zh-TW" altLang="en-US" sz="40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rPr>
              <a:t>神愛世人，宣教的目標是萬民</a:t>
            </a:r>
            <a:endParaRPr kumimoji="0" lang="en-US" altLang="zh-TW" sz="40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endParaRPr>
          </a:p>
          <a:p>
            <a:pPr marL="2400300" marR="0" lvl="4" indent="-571500" algn="l" defTabSz="457200" rtl="0" eaLnBrk="0" fontAlgn="base" latinLnBrk="0" hangingPunct="0">
              <a:lnSpc>
                <a:spcPct val="100000"/>
              </a:lnSpc>
              <a:spcBef>
                <a:spcPct val="0"/>
              </a:spcBef>
              <a:spcAft>
                <a:spcPct val="0"/>
              </a:spcAft>
              <a:buClrTx/>
              <a:buSzTx/>
              <a:buFont typeface="Arial" panose="020B0604020202020204" pitchFamily="34" charset="0"/>
              <a:buChar char="•"/>
              <a:tabLst/>
              <a:defRPr/>
            </a:pPr>
            <a:endParaRPr kumimoji="0" lang="en-US" altLang="zh-TW" sz="12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endParaRPr>
          </a:p>
          <a:p>
            <a:pPr marL="1828800" marR="0" lvl="4" indent="0" algn="l" defTabSz="457200" rtl="0" eaLnBrk="0" fontAlgn="base" latinLnBrk="0" hangingPunct="0">
              <a:lnSpc>
                <a:spcPct val="100000"/>
              </a:lnSpc>
              <a:spcBef>
                <a:spcPct val="0"/>
              </a:spcBef>
              <a:spcAft>
                <a:spcPct val="0"/>
              </a:spcAft>
              <a:buClrTx/>
              <a:buSzTx/>
              <a:buFontTx/>
              <a:buNone/>
              <a:tabLst/>
              <a:defRPr/>
            </a:pPr>
            <a:endParaRPr kumimoji="0" lang="en-US" altLang="zh-TW" sz="500" b="1" i="0" u="none" strike="noStrike" kern="1200" cap="none" spc="0" normalizeH="0" baseline="0" noProof="0" dirty="0">
              <a:ln>
                <a:noFill/>
              </a:ln>
              <a:solidFill>
                <a:srgbClr val="FFFFFF">
                  <a:lumMod val="50000"/>
                </a:srgbClr>
              </a:solidFill>
              <a:effectLst/>
              <a:uLnTx/>
              <a:uFillTx/>
              <a:latin typeface="DFKai-SB" panose="03000509000000000000" pitchFamily="65" charset="-120"/>
              <a:ea typeface="DFKai-SB" panose="03000509000000000000" pitchFamily="65" charset="-120"/>
              <a:cs typeface="+mn-cs"/>
            </a:endParaRPr>
          </a:p>
          <a:p>
            <a:pPr marL="1828800" marR="0" lvl="4" indent="0" algn="l" defTabSz="457200" rtl="0" eaLnBrk="0" fontAlgn="base" latinLnBrk="0" hangingPunct="0">
              <a:lnSpc>
                <a:spcPct val="100000"/>
              </a:lnSpc>
              <a:spcBef>
                <a:spcPct val="0"/>
              </a:spcBef>
              <a:spcAft>
                <a:spcPct val="0"/>
              </a:spcAft>
              <a:buClrTx/>
              <a:buSzTx/>
              <a:buFontTx/>
              <a:buNone/>
              <a:tabLst/>
              <a:defRPr/>
            </a:pPr>
            <a:endParaRPr kumimoji="0" lang="en-US" altLang="zh-TW" sz="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endParaRPr>
          </a:p>
        </p:txBody>
      </p:sp>
    </p:spTree>
    <p:extLst>
      <p:ext uri="{BB962C8B-B14F-4D97-AF65-F5344CB8AC3E}">
        <p14:creationId xmlns:p14="http://schemas.microsoft.com/office/powerpoint/2010/main" val="249979725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905541" y="140763"/>
            <a:ext cx="5117803" cy="585627"/>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新細明體"/>
              <a:cs typeface="+mn-cs"/>
            </a:endParaRPr>
          </a:p>
        </p:txBody>
      </p:sp>
      <p:sp>
        <p:nvSpPr>
          <p:cNvPr id="2" name="Rectangle 1"/>
          <p:cNvSpPr/>
          <p:nvPr/>
        </p:nvSpPr>
        <p:spPr>
          <a:xfrm>
            <a:off x="857695" y="87600"/>
            <a:ext cx="10120422" cy="3508653"/>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000" b="1" dirty="0">
                <a:solidFill>
                  <a:srgbClr val="002060"/>
                </a:solidFill>
                <a:latin typeface="DFKai-SB" panose="03000509000000000000" pitchFamily="65" charset="-120"/>
                <a:ea typeface="DFKai-SB" panose="03000509000000000000" pitchFamily="65" charset="-120"/>
              </a:rPr>
              <a:t>馬太福音</a:t>
            </a:r>
            <a:r>
              <a:rPr kumimoji="1" lang="zh-TW" altLang="en-US" sz="20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mn-cs"/>
              </a:rPr>
              <a:t> </a:t>
            </a:r>
            <a:r>
              <a:rPr kumimoji="1" lang="en-US" altLang="zh-TW" sz="32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mn-cs"/>
              </a:rPr>
              <a:t>Matthew </a:t>
            </a:r>
            <a:r>
              <a:rPr kumimoji="1" lang="en-US" altLang="zh-TW" sz="3200" b="1" dirty="0">
                <a:solidFill>
                  <a:srgbClr val="002060"/>
                </a:solidFill>
                <a:latin typeface="Century" panose="02040604050505020304" pitchFamily="18" charset="0"/>
                <a:ea typeface="DFKai-SB" panose="03000509000000000000" pitchFamily="65" charset="-120"/>
              </a:rPr>
              <a:t>24:14</a:t>
            </a:r>
            <a:endParaRPr kumimoji="1" lang="en-US" altLang="zh-TW" sz="32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9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這天國的福音要傳遍天下，對萬民作見證，然後末期才來到。</a:t>
            </a:r>
            <a:endParaRPr kumimoji="1" lang="en-US" altLang="zh-TW" sz="2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And this gospel of the kingdom will be preached in the whole world as a testimony to all nations, and then the end will come.</a:t>
            </a:r>
            <a:endParaRPr kumimoji="0" lang="en-US" altLang="zh-CN" sz="2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308241234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347"/>
            <a:ext cx="12192000" cy="6854653"/>
          </a:xfrm>
          <a:prstGeom prst="rect">
            <a:avLst/>
          </a:prstGeom>
        </p:spPr>
      </p:pic>
      <p:sp>
        <p:nvSpPr>
          <p:cNvPr id="3" name="Rectangle 2"/>
          <p:cNvSpPr/>
          <p:nvPr/>
        </p:nvSpPr>
        <p:spPr>
          <a:xfrm>
            <a:off x="0" y="39537"/>
            <a:ext cx="12030739" cy="4724370"/>
          </a:xfrm>
          <a:prstGeom prst="rect">
            <a:avLst/>
          </a:prstGeom>
        </p:spPr>
        <p:txBody>
          <a:bodyPr wrap="square">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altLang="zh-TW" sz="1600" b="1" i="0" u="sng"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ctr" defTabSz="457200" rtl="0" eaLnBrk="0" fontAlgn="base" latinLnBrk="0" hangingPunct="0">
              <a:lnSpc>
                <a:spcPct val="100000"/>
              </a:lnSpc>
              <a:spcBef>
                <a:spcPct val="0"/>
              </a:spcBef>
              <a:spcAft>
                <a:spcPct val="0"/>
              </a:spcAft>
              <a:buClrTx/>
              <a:buSzTx/>
              <a:buFontTx/>
              <a:buNone/>
              <a:tabLst/>
              <a:defRPr/>
            </a:pPr>
            <a:r>
              <a:rPr kumimoji="0" lang="zh-TW" altLang="en-US" sz="4400" b="1" i="0" u="sng"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如何為以色列和中東求平安</a:t>
            </a:r>
          </a:p>
          <a:p>
            <a:pPr marL="1485900" marR="0" lvl="2" indent="-571500" algn="l" defTabSz="457200" rtl="0" eaLnBrk="0" fontAlgn="base" latinLnBrk="0" hangingPunct="0">
              <a:lnSpc>
                <a:spcPct val="100000"/>
              </a:lnSpc>
              <a:spcBef>
                <a:spcPct val="0"/>
              </a:spcBef>
              <a:spcAft>
                <a:spcPct val="0"/>
              </a:spcAft>
              <a:buClrTx/>
              <a:buSzTx/>
              <a:buFont typeface="Arial" panose="020B0604020202020204" pitchFamily="34" charset="0"/>
              <a:buChar char="•"/>
              <a:tabLst/>
              <a:defRPr/>
            </a:pPr>
            <a:endParaRPr kumimoji="0" lang="en-US" altLang="zh-TW" sz="1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1485900" marR="0" lvl="2" indent="-571500" algn="l" defTabSz="457200" rtl="0" eaLnBrk="0" fontAlgn="base" latinLnBrk="0" hangingPunct="0">
              <a:lnSpc>
                <a:spcPct val="100000"/>
              </a:lnSpc>
              <a:spcBef>
                <a:spcPct val="0"/>
              </a:spcBef>
              <a:spcAft>
                <a:spcPct val="0"/>
              </a:spcAft>
              <a:buClrTx/>
              <a:buSzTx/>
              <a:buFont typeface="Arial" panose="020B0604020202020204" pitchFamily="34" charset="0"/>
              <a:buChar char="•"/>
              <a:tabLst/>
              <a:defRPr/>
            </a:pPr>
            <a:endParaRPr kumimoji="0" lang="en-US" altLang="zh-TW" sz="1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1485900" marR="0" lvl="2" indent="-571500" algn="l" defTabSz="457200" rtl="0" eaLnBrk="0" fontAlgn="base" latinLnBrk="0" hangingPunct="0">
              <a:lnSpc>
                <a:spcPct val="100000"/>
              </a:lnSpc>
              <a:spcBef>
                <a:spcPct val="0"/>
              </a:spcBef>
              <a:spcAft>
                <a:spcPct val="0"/>
              </a:spcAft>
              <a:buClrTx/>
              <a:buSzTx/>
              <a:buFont typeface="Arial" panose="020B0604020202020204" pitchFamily="34" charset="0"/>
              <a:buChar char="•"/>
              <a:tabLst/>
              <a:defRPr/>
            </a:pPr>
            <a:endParaRPr kumimoji="0" lang="en-US" altLang="zh-TW" sz="8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1943100" marR="0" lvl="3" indent="-571500" algn="l" defTabSz="4572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zh-TW" altLang="en-US" sz="4000" b="1" i="0" u="none" strike="noStrike" kern="1200" cap="none" spc="0" normalizeH="0" baseline="0" noProof="0" dirty="0">
                <a:ln>
                  <a:noFill/>
                </a:ln>
                <a:solidFill>
                  <a:schemeClr val="bg1">
                    <a:lumMod val="75000"/>
                  </a:schemeClr>
                </a:solidFill>
                <a:effectLst/>
                <a:uLnTx/>
                <a:uFillTx/>
                <a:latin typeface="Century" panose="02040604050505020304" pitchFamily="18" charset="0"/>
                <a:ea typeface="DFKai-SB" panose="03000509000000000000" pitchFamily="65" charset="-120"/>
                <a:cs typeface="+mn-cs"/>
              </a:rPr>
              <a:t>教會要關心猶太人，為他們的救恩禱告</a:t>
            </a:r>
            <a:endParaRPr kumimoji="0" lang="en-US" altLang="zh-TW" sz="4000" b="1" i="0" u="none" strike="noStrike" kern="1200" cap="none" spc="0" normalizeH="0" baseline="0" noProof="0" dirty="0">
              <a:ln>
                <a:noFill/>
              </a:ln>
              <a:solidFill>
                <a:schemeClr val="bg1">
                  <a:lumMod val="75000"/>
                </a:schemeClr>
              </a:solidFill>
              <a:effectLst/>
              <a:uLnTx/>
              <a:uFillTx/>
              <a:latin typeface="Century" panose="02040604050505020304" pitchFamily="18" charset="0"/>
              <a:ea typeface="DFKai-SB" panose="03000509000000000000" pitchFamily="65" charset="-120"/>
              <a:cs typeface="+mn-cs"/>
            </a:endParaRPr>
          </a:p>
          <a:p>
            <a:pPr marL="1943100" marR="0" lvl="3" indent="-571500" algn="l" defTabSz="457200" rtl="0" eaLnBrk="0" fontAlgn="base" latinLnBrk="0" hangingPunct="0">
              <a:lnSpc>
                <a:spcPct val="100000"/>
              </a:lnSpc>
              <a:spcBef>
                <a:spcPct val="0"/>
              </a:spcBef>
              <a:spcAft>
                <a:spcPct val="0"/>
              </a:spcAft>
              <a:buClrTx/>
              <a:buSzTx/>
              <a:buFont typeface="Arial" panose="020B0604020202020204" pitchFamily="34" charset="0"/>
              <a:buChar char="•"/>
              <a:tabLst/>
              <a:defRPr/>
            </a:pPr>
            <a:endParaRPr kumimoji="0" lang="en-US" altLang="zh-TW" sz="1200" b="1" i="0" u="none" strike="noStrike" kern="1200" cap="none" spc="0" normalizeH="0" baseline="0" noProof="0" dirty="0">
              <a:ln>
                <a:noFill/>
              </a:ln>
              <a:solidFill>
                <a:schemeClr val="bg1">
                  <a:lumMod val="75000"/>
                </a:schemeClr>
              </a:solidFill>
              <a:effectLst/>
              <a:uLnTx/>
              <a:uFillTx/>
              <a:latin typeface="Century" panose="02040604050505020304" pitchFamily="18" charset="0"/>
              <a:ea typeface="DFKai-SB" panose="03000509000000000000" pitchFamily="65" charset="-120"/>
              <a:cs typeface="+mn-cs"/>
            </a:endParaRPr>
          </a:p>
          <a:p>
            <a:pPr marL="1943100" marR="0" lvl="3" indent="-571500" algn="l" defTabSz="4572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zh-TW" altLang="en-US" sz="4000" b="1" i="0" u="none" strike="noStrike" kern="1200" cap="none" spc="0" normalizeH="0" baseline="0" noProof="0" dirty="0">
                <a:ln>
                  <a:noFill/>
                </a:ln>
                <a:solidFill>
                  <a:schemeClr val="bg1">
                    <a:lumMod val="75000"/>
                  </a:schemeClr>
                </a:solidFill>
                <a:effectLst/>
                <a:uLnTx/>
                <a:uFillTx/>
                <a:latin typeface="Century" panose="02040604050505020304" pitchFamily="18" charset="0"/>
                <a:ea typeface="DFKai-SB" panose="03000509000000000000" pitchFamily="65" charset="-120"/>
                <a:cs typeface="+mn-cs"/>
              </a:rPr>
              <a:t>藉著屬靈爭戰的禱告綑綁敵基督的靈</a:t>
            </a:r>
            <a:endParaRPr kumimoji="0" lang="en-US" altLang="zh-TW" sz="4000" b="1" i="0" u="none" strike="noStrike" kern="1200" cap="none" spc="0" normalizeH="0" baseline="0" noProof="0" dirty="0">
              <a:ln>
                <a:noFill/>
              </a:ln>
              <a:solidFill>
                <a:schemeClr val="bg1">
                  <a:lumMod val="75000"/>
                </a:schemeClr>
              </a:solidFill>
              <a:effectLst/>
              <a:uLnTx/>
              <a:uFillTx/>
              <a:latin typeface="Century" panose="02040604050505020304" pitchFamily="18" charset="0"/>
              <a:ea typeface="DFKai-SB" panose="03000509000000000000" pitchFamily="65" charset="-120"/>
              <a:cs typeface="+mn-cs"/>
            </a:endParaRPr>
          </a:p>
          <a:p>
            <a:pPr marL="2400300" marR="0" lvl="4" indent="-571500" algn="l" defTabSz="457200" rtl="0" eaLnBrk="0" fontAlgn="base" latinLnBrk="0" hangingPunct="0">
              <a:lnSpc>
                <a:spcPct val="100000"/>
              </a:lnSpc>
              <a:spcBef>
                <a:spcPct val="0"/>
              </a:spcBef>
              <a:spcAft>
                <a:spcPct val="0"/>
              </a:spcAft>
              <a:buClrTx/>
              <a:buSzTx/>
              <a:buFont typeface="Arial" panose="020B0604020202020204" pitchFamily="34" charset="0"/>
              <a:buChar char="•"/>
              <a:tabLst/>
              <a:defRPr/>
            </a:pPr>
            <a:endParaRPr kumimoji="0" lang="en-US" altLang="zh-TW" sz="1200" b="1" i="0" u="none" strike="noStrike" kern="1200" cap="none" spc="0" normalizeH="0" baseline="0" noProof="0" dirty="0">
              <a:ln>
                <a:noFill/>
              </a:ln>
              <a:solidFill>
                <a:schemeClr val="bg1">
                  <a:lumMod val="75000"/>
                </a:schemeClr>
              </a:solidFill>
              <a:effectLst/>
              <a:uLnTx/>
              <a:uFillTx/>
              <a:latin typeface="Century" panose="02040604050505020304" pitchFamily="18" charset="0"/>
              <a:ea typeface="DFKai-SB" panose="03000509000000000000" pitchFamily="65" charset="-120"/>
              <a:cs typeface="+mn-cs"/>
            </a:endParaRPr>
          </a:p>
          <a:p>
            <a:pPr marL="1943100" marR="0" lvl="3" indent="-571500" algn="l" defTabSz="4572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zh-TW" altLang="en-US" sz="4000" b="1" i="0" u="none" strike="noStrike" kern="1200" cap="none" spc="0" normalizeH="0" baseline="0" noProof="0" dirty="0">
                <a:ln>
                  <a:noFill/>
                </a:ln>
                <a:solidFill>
                  <a:schemeClr val="bg1">
                    <a:lumMod val="75000"/>
                  </a:schemeClr>
                </a:solidFill>
                <a:effectLst/>
                <a:uLnTx/>
                <a:uFillTx/>
                <a:latin typeface="Century" panose="02040604050505020304" pitchFamily="18" charset="0"/>
                <a:ea typeface="DFKai-SB" panose="03000509000000000000" pitchFamily="65" charset="-120"/>
                <a:cs typeface="+mn-cs"/>
              </a:rPr>
              <a:t>神愛世人，宣教的目標是萬民</a:t>
            </a:r>
            <a:endParaRPr kumimoji="0" lang="en-US" altLang="zh-TW" sz="4000" b="1" i="0" u="none" strike="noStrike" kern="1200" cap="none" spc="0" normalizeH="0" baseline="0" noProof="0" dirty="0">
              <a:ln>
                <a:noFill/>
              </a:ln>
              <a:solidFill>
                <a:schemeClr val="bg1">
                  <a:lumMod val="75000"/>
                </a:schemeClr>
              </a:solidFill>
              <a:effectLst/>
              <a:uLnTx/>
              <a:uFillTx/>
              <a:latin typeface="Century" panose="02040604050505020304" pitchFamily="18" charset="0"/>
              <a:ea typeface="DFKai-SB" panose="03000509000000000000" pitchFamily="65" charset="-120"/>
              <a:cs typeface="+mn-cs"/>
            </a:endParaRPr>
          </a:p>
          <a:p>
            <a:pPr marL="2400300" marR="0" lvl="4" indent="-571500" algn="l" defTabSz="457200" rtl="0" eaLnBrk="0" fontAlgn="base" latinLnBrk="0" hangingPunct="0">
              <a:lnSpc>
                <a:spcPct val="100000"/>
              </a:lnSpc>
              <a:spcBef>
                <a:spcPct val="0"/>
              </a:spcBef>
              <a:spcAft>
                <a:spcPct val="0"/>
              </a:spcAft>
              <a:buClrTx/>
              <a:buSzTx/>
              <a:buFont typeface="Arial" panose="020B0604020202020204" pitchFamily="34" charset="0"/>
              <a:buChar char="•"/>
              <a:tabLst/>
              <a:defRPr/>
            </a:pPr>
            <a:endParaRPr kumimoji="0" lang="en-US" altLang="zh-TW" sz="12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endParaRPr>
          </a:p>
          <a:p>
            <a:pPr marL="1828800" marR="0" lvl="4" indent="0" algn="l" defTabSz="457200" rtl="0" eaLnBrk="0" fontAlgn="base" latinLnBrk="0" hangingPunct="0">
              <a:lnSpc>
                <a:spcPct val="100000"/>
              </a:lnSpc>
              <a:spcBef>
                <a:spcPct val="0"/>
              </a:spcBef>
              <a:spcAft>
                <a:spcPct val="0"/>
              </a:spcAft>
              <a:buClrTx/>
              <a:buSzTx/>
              <a:buFontTx/>
              <a:buNone/>
              <a:tabLst/>
              <a:defRPr/>
            </a:pPr>
            <a:endParaRPr kumimoji="0" lang="en-US" altLang="zh-TW" sz="500" b="1" i="0" u="none" strike="noStrike" kern="1200" cap="none" spc="0" normalizeH="0" baseline="0" noProof="0" dirty="0">
              <a:ln>
                <a:noFill/>
              </a:ln>
              <a:solidFill>
                <a:srgbClr val="FFFFFF">
                  <a:lumMod val="50000"/>
                </a:srgbClr>
              </a:solidFill>
              <a:effectLst/>
              <a:uLnTx/>
              <a:uFillTx/>
              <a:latin typeface="DFKai-SB" panose="03000509000000000000" pitchFamily="65" charset="-120"/>
              <a:ea typeface="DFKai-SB" panose="03000509000000000000" pitchFamily="65" charset="-120"/>
              <a:cs typeface="+mn-cs"/>
            </a:endParaRPr>
          </a:p>
          <a:p>
            <a:pPr marL="1943100" marR="0" lvl="3" indent="-571500" algn="l" defTabSz="4572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zh-TW" altLang="en-US" sz="40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rPr>
              <a:t>宣教的基礎不是民族主義及人本主義</a:t>
            </a:r>
            <a:endParaRPr kumimoji="0" lang="en-US" altLang="zh-TW" sz="32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endParaRPr>
          </a:p>
          <a:p>
            <a:pPr marL="1828800" marR="0" lvl="4" indent="0" algn="l" defTabSz="457200" rtl="0" eaLnBrk="0" fontAlgn="base" latinLnBrk="0" hangingPunct="0">
              <a:lnSpc>
                <a:spcPct val="100000"/>
              </a:lnSpc>
              <a:spcBef>
                <a:spcPct val="0"/>
              </a:spcBef>
              <a:spcAft>
                <a:spcPct val="0"/>
              </a:spcAft>
              <a:buClrTx/>
              <a:buSzTx/>
              <a:buFontTx/>
              <a:buNone/>
              <a:tabLst/>
              <a:defRPr/>
            </a:pPr>
            <a:endParaRPr kumimoji="0" lang="en-US" altLang="zh-TW" sz="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endParaRPr>
          </a:p>
        </p:txBody>
      </p:sp>
    </p:spTree>
    <p:extLst>
      <p:ext uri="{BB962C8B-B14F-4D97-AF65-F5344CB8AC3E}">
        <p14:creationId xmlns:p14="http://schemas.microsoft.com/office/powerpoint/2010/main" val="78063860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905542" y="140763"/>
            <a:ext cx="3847212" cy="585627"/>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新細明體"/>
              <a:cs typeface="+mn-cs"/>
            </a:endParaRPr>
          </a:p>
        </p:txBody>
      </p:sp>
      <p:sp>
        <p:nvSpPr>
          <p:cNvPr id="2" name="Rectangle 1"/>
          <p:cNvSpPr/>
          <p:nvPr/>
        </p:nvSpPr>
        <p:spPr>
          <a:xfrm>
            <a:off x="857695" y="61019"/>
            <a:ext cx="10120422" cy="4124206"/>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0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mn-cs"/>
              </a:rPr>
              <a:t>使徒行傳</a:t>
            </a:r>
            <a:r>
              <a:rPr kumimoji="1" lang="zh-TW" altLang="en-US" sz="20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mn-cs"/>
              </a:rPr>
              <a:t> </a:t>
            </a:r>
            <a:r>
              <a:rPr kumimoji="1" lang="en-US" altLang="zh-TW" sz="3200" b="1" dirty="0">
                <a:solidFill>
                  <a:srgbClr val="002060"/>
                </a:solidFill>
                <a:latin typeface="Century" panose="02040604050505020304" pitchFamily="18" charset="0"/>
                <a:ea typeface="DFKai-SB" panose="03000509000000000000" pitchFamily="65" charset="-120"/>
              </a:rPr>
              <a:t>Acts 1:8</a:t>
            </a:r>
            <a:endParaRPr kumimoji="1" lang="en-US" altLang="zh-TW" sz="32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9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但聖靈降臨在你們身上，你們就必得著能力，並要在耶路撒冷、猶太全地，和撒馬利亞，直到地極，作我的見證。</a:t>
            </a:r>
            <a:endParaRPr kumimoji="1" lang="en-US" altLang="zh-TW" sz="2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But you will receive power when the Holy Spirit comes on you; and you will be my witnesses in Jerusalem, and in all Judea and Samaria, and to the ends of the earth.</a:t>
            </a:r>
            <a:endParaRPr kumimoji="0" lang="en-US" altLang="zh-CN" sz="2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28992158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E49F0A0-914E-6E44-A4ED-0529D647DD18}"/>
              </a:ext>
            </a:extLst>
          </p:cNvPr>
          <p:cNvPicPr>
            <a:picLocks noChangeAspect="1"/>
          </p:cNvPicPr>
          <p:nvPr/>
        </p:nvPicPr>
        <p:blipFill>
          <a:blip r:embed="rId2"/>
          <a:stretch>
            <a:fillRect/>
          </a:stretch>
        </p:blipFill>
        <p:spPr>
          <a:xfrm>
            <a:off x="-3770849" y="0"/>
            <a:ext cx="18279311" cy="7441135"/>
          </a:xfrm>
          <a:prstGeom prst="rect">
            <a:avLst/>
          </a:prstGeom>
        </p:spPr>
      </p:pic>
      <p:pic>
        <p:nvPicPr>
          <p:cNvPr id="4" name="Picture 3">
            <a:extLst>
              <a:ext uri="{FF2B5EF4-FFF2-40B4-BE49-F238E27FC236}">
                <a16:creationId xmlns:a16="http://schemas.microsoft.com/office/drawing/2014/main" id="{3E3C3042-4E56-C038-6359-9FE3274564EF}"/>
              </a:ext>
            </a:extLst>
          </p:cNvPr>
          <p:cNvPicPr>
            <a:picLocks noChangeAspect="1"/>
          </p:cNvPicPr>
          <p:nvPr/>
        </p:nvPicPr>
        <p:blipFill>
          <a:blip r:embed="rId3"/>
          <a:stretch>
            <a:fillRect/>
          </a:stretch>
        </p:blipFill>
        <p:spPr>
          <a:xfrm>
            <a:off x="0" y="114"/>
            <a:ext cx="11471066" cy="6857772"/>
          </a:xfrm>
          <a:prstGeom prst="rect">
            <a:avLst/>
          </a:prstGeom>
        </p:spPr>
      </p:pic>
      <p:sp>
        <p:nvSpPr>
          <p:cNvPr id="7" name="TextBox 6">
            <a:extLst>
              <a:ext uri="{FF2B5EF4-FFF2-40B4-BE49-F238E27FC236}">
                <a16:creationId xmlns:a16="http://schemas.microsoft.com/office/drawing/2014/main" id="{3DBF4154-1705-616E-4F4E-39C19E5A9A9F}"/>
              </a:ext>
            </a:extLst>
          </p:cNvPr>
          <p:cNvSpPr txBox="1"/>
          <p:nvPr/>
        </p:nvSpPr>
        <p:spPr>
          <a:xfrm>
            <a:off x="1883554" y="2788649"/>
            <a:ext cx="8514323" cy="1754326"/>
          </a:xfrm>
          <a:prstGeom prst="rect">
            <a:avLst/>
          </a:prstGeom>
          <a:noFill/>
        </p:spPr>
        <p:txBody>
          <a:bodyPr wrap="square">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zh-TW" altLang="en-US" sz="48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為了有基督使命的標竿人生</a:t>
            </a:r>
            <a:r>
              <a:rPr lang="zh-TW" altLang="en-US" sz="4800" b="1" dirty="0">
                <a:solidFill>
                  <a:srgbClr val="C00000"/>
                </a:solidFill>
                <a:latin typeface="Yu Gothic UI Semibold" panose="020B0700000000000000" pitchFamily="34" charset="-128"/>
                <a:ea typeface="Yu Gothic UI Semibold" panose="020B0700000000000000" pitchFamily="34" charset="-128"/>
              </a:rPr>
              <a:t>而</a:t>
            </a:r>
            <a:endParaRPr lang="en-US" altLang="zh-TW" sz="4800" b="1" dirty="0">
              <a:solidFill>
                <a:srgbClr val="C00000"/>
              </a:solidFill>
              <a:latin typeface="Yu Gothic UI Semibold" panose="020B0700000000000000" pitchFamily="34" charset="-128"/>
              <a:ea typeface="Yu Gothic UI Semibold" panose="020B0700000000000000" pitchFamily="34" charset="-128"/>
            </a:endParaRPr>
          </a:p>
          <a:p>
            <a:pPr marL="0" marR="0" lvl="0" indent="0" algn="ctr" defTabSz="457200" rtl="0" eaLnBrk="0" fontAlgn="base" latinLnBrk="0" hangingPunct="0">
              <a:lnSpc>
                <a:spcPct val="100000"/>
              </a:lnSpc>
              <a:spcBef>
                <a:spcPct val="0"/>
              </a:spcBef>
              <a:spcAft>
                <a:spcPct val="0"/>
              </a:spcAft>
              <a:buClrTx/>
              <a:buSzTx/>
              <a:buFontTx/>
              <a:buNone/>
              <a:tabLst/>
              <a:defRPr/>
            </a:pPr>
            <a:r>
              <a:rPr lang="zh-TW" altLang="en-US" sz="6000" b="1" dirty="0">
                <a:solidFill>
                  <a:srgbClr val="C00000"/>
                </a:solidFill>
                <a:latin typeface="Yu Gothic UI Semibold" panose="020B0700000000000000" pitchFamily="34" charset="-128"/>
                <a:ea typeface="Yu Gothic UI Semibold" panose="020B0700000000000000" pitchFamily="34" charset="-128"/>
              </a:rPr>
              <a:t>努力向前</a:t>
            </a:r>
            <a:endParaRPr kumimoji="0" lang="en-US" altLang="zh-TW" sz="3600" b="1" i="0" u="sng"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endParaRPr>
          </a:p>
        </p:txBody>
      </p:sp>
    </p:spTree>
    <p:extLst>
      <p:ext uri="{BB962C8B-B14F-4D97-AF65-F5344CB8AC3E}">
        <p14:creationId xmlns:p14="http://schemas.microsoft.com/office/powerpoint/2010/main" val="195582367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2E8B9E00-3F49-3736-1314-3F10B272B966}"/>
              </a:ext>
            </a:extLst>
          </p:cNvPr>
          <p:cNvSpPr txBox="1"/>
          <p:nvPr/>
        </p:nvSpPr>
        <p:spPr>
          <a:xfrm>
            <a:off x="1401725" y="6094711"/>
            <a:ext cx="9388549" cy="646331"/>
          </a:xfrm>
          <a:prstGeom prst="rect">
            <a:avLst/>
          </a:prstGeom>
          <a:noFill/>
        </p:spPr>
        <p:txBody>
          <a:bodyPr wrap="square" rtlCol="0">
            <a:spAutoFit/>
          </a:bodyPr>
          <a:lstStyle/>
          <a:p>
            <a:pPr algn="ctr"/>
            <a:r>
              <a:rPr lang="en-US" sz="3600" b="1" dirty="0">
                <a:solidFill>
                  <a:schemeClr val="bg1"/>
                </a:solidFill>
              </a:rPr>
              <a:t>Florence Chadwick  1952</a:t>
            </a:r>
          </a:p>
        </p:txBody>
      </p:sp>
      <p:pic>
        <p:nvPicPr>
          <p:cNvPr id="7" name="Picture 6">
            <a:extLst>
              <a:ext uri="{FF2B5EF4-FFF2-40B4-BE49-F238E27FC236}">
                <a16:creationId xmlns:a16="http://schemas.microsoft.com/office/drawing/2014/main" id="{31C4B7A4-DB1D-7A62-6736-97148AC03D7F}"/>
              </a:ext>
            </a:extLst>
          </p:cNvPr>
          <p:cNvPicPr>
            <a:picLocks noChangeAspect="1"/>
          </p:cNvPicPr>
          <p:nvPr/>
        </p:nvPicPr>
        <p:blipFill>
          <a:blip r:embed="rId2"/>
          <a:stretch>
            <a:fillRect/>
          </a:stretch>
        </p:blipFill>
        <p:spPr>
          <a:xfrm>
            <a:off x="0" y="0"/>
            <a:ext cx="10632555" cy="5980812"/>
          </a:xfrm>
          <a:prstGeom prst="rect">
            <a:avLst/>
          </a:prstGeom>
        </p:spPr>
      </p:pic>
      <p:pic>
        <p:nvPicPr>
          <p:cNvPr id="9" name="Picture 8">
            <a:extLst>
              <a:ext uri="{FF2B5EF4-FFF2-40B4-BE49-F238E27FC236}">
                <a16:creationId xmlns:a16="http://schemas.microsoft.com/office/drawing/2014/main" id="{87069617-7483-D11E-3CC6-5B9194FA3114}"/>
              </a:ext>
            </a:extLst>
          </p:cNvPr>
          <p:cNvPicPr>
            <a:picLocks noChangeAspect="1"/>
          </p:cNvPicPr>
          <p:nvPr/>
        </p:nvPicPr>
        <p:blipFill>
          <a:blip r:embed="rId3"/>
          <a:stretch>
            <a:fillRect/>
          </a:stretch>
        </p:blipFill>
        <p:spPr>
          <a:xfrm>
            <a:off x="5148414" y="-1895580"/>
            <a:ext cx="7483063" cy="7876392"/>
          </a:xfrm>
          <a:prstGeom prst="rect">
            <a:avLst/>
          </a:prstGeom>
        </p:spPr>
      </p:pic>
    </p:spTree>
    <p:extLst>
      <p:ext uri="{BB962C8B-B14F-4D97-AF65-F5344CB8AC3E}">
        <p14:creationId xmlns:p14="http://schemas.microsoft.com/office/powerpoint/2010/main" val="197808482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FCC42E4-FE89-67F7-D183-81BE08682889}"/>
              </a:ext>
            </a:extLst>
          </p:cNvPr>
          <p:cNvPicPr>
            <a:picLocks noChangeAspect="1"/>
          </p:cNvPicPr>
          <p:nvPr/>
        </p:nvPicPr>
        <p:blipFill>
          <a:blip r:embed="rId2"/>
          <a:stretch>
            <a:fillRect/>
          </a:stretch>
        </p:blipFill>
        <p:spPr>
          <a:xfrm>
            <a:off x="0" y="-59804"/>
            <a:ext cx="12192000" cy="6880590"/>
          </a:xfrm>
          <a:prstGeom prst="rect">
            <a:avLst/>
          </a:prstGeom>
        </p:spPr>
      </p:pic>
      <p:sp>
        <p:nvSpPr>
          <p:cNvPr id="4" name="TextBox 3">
            <a:extLst>
              <a:ext uri="{FF2B5EF4-FFF2-40B4-BE49-F238E27FC236}">
                <a16:creationId xmlns:a16="http://schemas.microsoft.com/office/drawing/2014/main" id="{403C8AFA-E57A-6631-3FB4-95145F5E2CAF}"/>
              </a:ext>
            </a:extLst>
          </p:cNvPr>
          <p:cNvSpPr txBox="1"/>
          <p:nvPr/>
        </p:nvSpPr>
        <p:spPr>
          <a:xfrm>
            <a:off x="1392865" y="175437"/>
            <a:ext cx="9574619" cy="3354765"/>
          </a:xfrm>
          <a:prstGeom prst="rect">
            <a:avLst/>
          </a:prstGeom>
          <a:noFill/>
        </p:spPr>
        <p:txBody>
          <a:bodyPr wrap="square" rtlCol="0">
            <a:spAutoFit/>
          </a:bodyPr>
          <a:lstStyle/>
          <a:p>
            <a:pPr algn="ctr"/>
            <a:r>
              <a:rPr lang="en-US" sz="4800" b="1" dirty="0">
                <a:latin typeface="Script MT Bold" panose="03040602040607080904" pitchFamily="66" charset="0"/>
                <a:ea typeface="HanWangShinSuMedium" panose="02000500000000000000" pitchFamily="2" charset="-120"/>
              </a:rPr>
              <a:t>“All I could see was fog.  </a:t>
            </a:r>
          </a:p>
          <a:p>
            <a:pPr algn="ctr"/>
            <a:r>
              <a:rPr lang="en-US" sz="4800" b="1" dirty="0">
                <a:latin typeface="Script MT Bold" panose="03040602040607080904" pitchFamily="66" charset="0"/>
                <a:ea typeface="HanWangShinSuMedium" panose="02000500000000000000" pitchFamily="2" charset="-120"/>
              </a:rPr>
              <a:t>I think if I could have seen the shore, I would have made it.”</a:t>
            </a:r>
          </a:p>
          <a:p>
            <a:pPr algn="ctr"/>
            <a:endParaRPr lang="en-US" sz="3600" b="1" dirty="0">
              <a:latin typeface="Yu Gothic UI Semibold" panose="020B0700000000000000" pitchFamily="34" charset="-128"/>
              <a:ea typeface="Yu Gothic UI Semibold" panose="020B0700000000000000" pitchFamily="34" charset="-128"/>
            </a:endParaRPr>
          </a:p>
          <a:p>
            <a:pPr algn="ctr"/>
            <a:r>
              <a:rPr lang="zh-TW" altLang="en-US" sz="3200" b="1" dirty="0">
                <a:latin typeface="Yu Gothic UI Semibold" panose="020B0700000000000000" pitchFamily="34" charset="-128"/>
                <a:ea typeface="Yu Gothic UI Semibold" panose="020B0700000000000000" pitchFamily="34" charset="-128"/>
              </a:rPr>
              <a:t> </a:t>
            </a:r>
            <a:r>
              <a:rPr lang="en-US" sz="3200" b="1" dirty="0">
                <a:latin typeface="Yu Gothic UI Semibold" panose="020B0700000000000000" pitchFamily="34" charset="-128"/>
                <a:ea typeface="Yu Gothic UI Semibold" panose="020B0700000000000000" pitchFamily="34" charset="-128"/>
              </a:rPr>
              <a:t>~ Florence Chadwick  1952 </a:t>
            </a:r>
          </a:p>
        </p:txBody>
      </p:sp>
    </p:spTree>
    <p:extLst>
      <p:ext uri="{BB962C8B-B14F-4D97-AF65-F5344CB8AC3E}">
        <p14:creationId xmlns:p14="http://schemas.microsoft.com/office/powerpoint/2010/main" val="412700171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347"/>
            <a:ext cx="12192000" cy="6854653"/>
          </a:xfrm>
          <a:prstGeom prst="rect">
            <a:avLst/>
          </a:prstGeom>
        </p:spPr>
      </p:pic>
      <p:sp>
        <p:nvSpPr>
          <p:cNvPr id="3" name="Rectangle 2"/>
          <p:cNvSpPr/>
          <p:nvPr/>
        </p:nvSpPr>
        <p:spPr>
          <a:xfrm>
            <a:off x="356189" y="39537"/>
            <a:ext cx="11674550" cy="6894195"/>
          </a:xfrm>
          <a:prstGeom prst="rect">
            <a:avLst/>
          </a:prstGeom>
        </p:spPr>
        <p:txBody>
          <a:bodyPr wrap="square">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zh-TW" altLang="en-US" sz="4400" b="1" i="0" u="sng"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如果一生變成了早上</a:t>
            </a:r>
            <a:r>
              <a:rPr kumimoji="0" lang="zh-TW" altLang="en-US" sz="3200" b="1" i="0" u="sng"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en-US" altLang="zh-TW" sz="4400" b="1" i="0" u="sng"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7</a:t>
            </a:r>
            <a:r>
              <a:rPr kumimoji="0" lang="en-US" altLang="zh-TW" sz="2400" b="1" i="0" u="sng"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en-US" altLang="zh-TW" sz="3200" b="1" i="0" u="sng"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rPr>
              <a:t>AM</a:t>
            </a:r>
            <a:r>
              <a:rPr kumimoji="0" lang="en-US" altLang="zh-TW" sz="3600" b="1" i="0" u="sng"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400" b="1" i="0" u="sng"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開始的一天</a:t>
            </a:r>
            <a:endParaRPr kumimoji="0" lang="en-US" altLang="zh-TW" sz="4400" b="1" i="0" u="sng"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1485900" marR="0" lvl="2" indent="-571500" algn="l" defTabSz="457200" rtl="0" eaLnBrk="0" fontAlgn="base" latinLnBrk="0" hangingPunct="0">
              <a:lnSpc>
                <a:spcPct val="100000"/>
              </a:lnSpc>
              <a:spcBef>
                <a:spcPct val="0"/>
              </a:spcBef>
              <a:spcAft>
                <a:spcPct val="0"/>
              </a:spcAft>
              <a:buClrTx/>
              <a:buSzTx/>
              <a:buFont typeface="Arial" panose="020B0604020202020204" pitchFamily="34" charset="0"/>
              <a:buChar char="•"/>
              <a:tabLst/>
              <a:defRPr/>
            </a:pPr>
            <a:endParaRPr kumimoji="0" lang="en-US" altLang="zh-TW" sz="1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1485900" marR="0" lvl="2" indent="-571500" algn="l" defTabSz="457200" rtl="0" eaLnBrk="0" fontAlgn="base" latinLnBrk="0" hangingPunct="0">
              <a:lnSpc>
                <a:spcPct val="100000"/>
              </a:lnSpc>
              <a:spcBef>
                <a:spcPct val="0"/>
              </a:spcBef>
              <a:spcAft>
                <a:spcPct val="0"/>
              </a:spcAft>
              <a:buClrTx/>
              <a:buSzTx/>
              <a:buFont typeface="Arial" panose="020B0604020202020204" pitchFamily="34" charset="0"/>
              <a:buChar char="•"/>
              <a:tabLst/>
              <a:defRPr/>
            </a:pPr>
            <a:endParaRPr kumimoji="0" lang="en-US" altLang="zh-TW" sz="8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3314700" lvl="6" indent="-571500">
              <a:buFont typeface="Arial" panose="020B0604020202020204" pitchFamily="34" charset="0"/>
              <a:buChar char="•"/>
              <a:defRPr/>
            </a:pPr>
            <a:r>
              <a:rPr kumimoji="0" lang="en-US" altLang="zh-TW" sz="3600" b="1" i="0" u="none" strike="noStrike" kern="1200" cap="none" spc="0" normalizeH="0" baseline="0" noProof="0" dirty="0">
                <a:ln>
                  <a:noFill/>
                </a:ln>
                <a:solidFill>
                  <a:schemeClr val="bg1"/>
                </a:solidFill>
                <a:effectLst/>
                <a:uLnTx/>
                <a:uFillTx/>
                <a:latin typeface="Century" panose="02040604050505020304" pitchFamily="18" charset="0"/>
                <a:ea typeface="DFKai-SB" panose="03000509000000000000" pitchFamily="65" charset="-120"/>
              </a:rPr>
              <a:t>15</a:t>
            </a:r>
            <a:r>
              <a:rPr kumimoji="0" lang="zh-TW" altLang="en-US" sz="3600" b="1" i="0" u="none" strike="noStrike" kern="1200" cap="none" spc="0" normalizeH="0" baseline="0" noProof="0" dirty="0">
                <a:ln>
                  <a:noFill/>
                </a:ln>
                <a:solidFill>
                  <a:schemeClr val="bg1"/>
                </a:solidFill>
                <a:effectLst/>
                <a:uLnTx/>
                <a:uFillTx/>
                <a:latin typeface="Century" panose="02040604050505020304" pitchFamily="18" charset="0"/>
                <a:ea typeface="DFKai-SB" panose="03000509000000000000" pitchFamily="65" charset="-120"/>
              </a:rPr>
              <a:t> 歲 </a:t>
            </a:r>
            <a:r>
              <a:rPr kumimoji="0" lang="zh-TW" altLang="en-US" sz="3600" i="0" u="none" strike="noStrike" kern="1200" cap="none" spc="0" normalizeH="0" baseline="0" noProof="0" dirty="0">
                <a:ln>
                  <a:noFill/>
                </a:ln>
                <a:solidFill>
                  <a:schemeClr val="bg1"/>
                </a:solidFill>
                <a:effectLst/>
                <a:uLnTx/>
                <a:uFillTx/>
                <a:latin typeface="Century" panose="02040604050505020304" pitchFamily="18" charset="0"/>
                <a:ea typeface="DFKai-SB" panose="03000509000000000000" pitchFamily="65" charset="-120"/>
              </a:rPr>
              <a:t>─ </a:t>
            </a:r>
            <a:r>
              <a:rPr lang="en-US" altLang="zh-TW" sz="3600" b="1" dirty="0">
                <a:solidFill>
                  <a:schemeClr val="bg1"/>
                </a:solidFill>
                <a:latin typeface="Century" panose="02040604050505020304" pitchFamily="18" charset="0"/>
                <a:ea typeface="DFKai-SB" panose="03000509000000000000" pitchFamily="65" charset="-120"/>
              </a:rPr>
              <a:t>  9:11</a:t>
            </a:r>
            <a:r>
              <a:rPr kumimoji="0" lang="zh-TW" altLang="en-US" sz="3600" b="1" i="0" u="none" strike="noStrike" kern="1200" cap="none" spc="0" normalizeH="0" baseline="0" noProof="0" dirty="0">
                <a:ln>
                  <a:noFill/>
                </a:ln>
                <a:solidFill>
                  <a:schemeClr val="bg1"/>
                </a:solidFill>
                <a:effectLst/>
                <a:uLnTx/>
                <a:uFillTx/>
                <a:latin typeface="Century" panose="02040604050505020304" pitchFamily="18" charset="0"/>
                <a:ea typeface="DFKai-SB" panose="03000509000000000000" pitchFamily="65" charset="-120"/>
              </a:rPr>
              <a:t> </a:t>
            </a:r>
            <a:r>
              <a:rPr kumimoji="0" lang="en-US" altLang="zh-TW" sz="2800" b="1" i="0"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rPr>
              <a:t>AM</a:t>
            </a:r>
          </a:p>
          <a:p>
            <a:pPr marL="2400300" lvl="4" indent="-571500">
              <a:buFont typeface="Arial" panose="020B0604020202020204" pitchFamily="34" charset="0"/>
              <a:buChar char="•"/>
              <a:defRPr/>
            </a:pPr>
            <a:endParaRPr kumimoji="0" lang="en-US" altLang="zh-TW" sz="400" b="1" i="0" u="none" strike="noStrike" kern="1200" cap="none" spc="0" normalizeH="0" baseline="0" noProof="0" dirty="0">
              <a:ln>
                <a:noFill/>
              </a:ln>
              <a:solidFill>
                <a:srgbClr val="FFFFFF">
                  <a:lumMod val="50000"/>
                </a:srgbClr>
              </a:solidFill>
              <a:effectLst/>
              <a:uLnTx/>
              <a:uFillTx/>
              <a:latin typeface="DFKai-SB" panose="03000509000000000000" pitchFamily="65" charset="-120"/>
              <a:ea typeface="DFKai-SB" panose="03000509000000000000" pitchFamily="65" charset="-120"/>
              <a:cs typeface="+mn-cs"/>
            </a:endParaRPr>
          </a:p>
          <a:p>
            <a:pPr marL="3314700" lvl="6" indent="-571500">
              <a:buFont typeface="Arial" panose="020B0604020202020204" pitchFamily="34" charset="0"/>
              <a:buChar char="•"/>
              <a:defRPr/>
            </a:pPr>
            <a:r>
              <a:rPr lang="en-US" altLang="zh-TW" sz="3600" b="1" dirty="0">
                <a:solidFill>
                  <a:srgbClr val="FFFFFF"/>
                </a:solidFill>
                <a:latin typeface="Century" panose="02040604050505020304" pitchFamily="18" charset="0"/>
                <a:ea typeface="DFKai-SB" panose="03000509000000000000" pitchFamily="65" charset="-120"/>
              </a:rPr>
              <a:t>2</a:t>
            </a:r>
            <a:r>
              <a:rPr kumimoji="0" lang="en-US" altLang="zh-TW" sz="36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rPr>
              <a:t>5</a:t>
            </a:r>
            <a:r>
              <a:rPr kumimoji="0" lang="zh-TW" altLang="en-US" sz="36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rPr>
              <a:t> 歲 </a:t>
            </a:r>
            <a:r>
              <a:rPr kumimoji="0" lang="zh-TW" altLang="en-US" sz="3600" b="0"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rPr>
              <a:t>─ </a:t>
            </a:r>
            <a:r>
              <a:rPr kumimoji="0" lang="en-US" altLang="zh-TW" sz="36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rPr>
              <a:t>12:18</a:t>
            </a:r>
            <a:r>
              <a:rPr kumimoji="0" lang="zh-TW" altLang="en-US" sz="36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rPr>
              <a:t> </a:t>
            </a:r>
            <a:r>
              <a:rPr lang="en-US" altLang="zh-TW" sz="2800" b="1" dirty="0">
                <a:solidFill>
                  <a:srgbClr val="FFFFFF"/>
                </a:solidFill>
                <a:latin typeface="Century" panose="02040604050505020304" pitchFamily="18" charset="0"/>
                <a:ea typeface="DFKai-SB" panose="03000509000000000000" pitchFamily="65" charset="-120"/>
              </a:rPr>
              <a:t>P</a:t>
            </a:r>
            <a:r>
              <a:rPr kumimoji="0" lang="en-US" altLang="zh-TW" sz="28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rPr>
              <a:t>M</a:t>
            </a:r>
          </a:p>
          <a:p>
            <a:pPr marL="2400300" lvl="4" indent="-571500">
              <a:buFont typeface="Arial" panose="020B0604020202020204" pitchFamily="34" charset="0"/>
              <a:buChar char="•"/>
              <a:defRPr/>
            </a:pPr>
            <a:endParaRPr kumimoji="0" lang="en-US" altLang="zh-TW" sz="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endParaRPr>
          </a:p>
          <a:p>
            <a:pPr marL="3314700" lvl="6" indent="-571500">
              <a:buFont typeface="Arial" panose="020B0604020202020204" pitchFamily="34" charset="0"/>
              <a:buChar char="•"/>
              <a:defRPr/>
            </a:pPr>
            <a:r>
              <a:rPr lang="en-US" altLang="zh-TW" sz="3600" b="1" dirty="0">
                <a:solidFill>
                  <a:srgbClr val="FFFFFF"/>
                </a:solidFill>
                <a:latin typeface="Century" panose="02040604050505020304" pitchFamily="18" charset="0"/>
                <a:ea typeface="DFKai-SB" panose="03000509000000000000" pitchFamily="65" charset="-120"/>
              </a:rPr>
              <a:t>3</a:t>
            </a:r>
            <a:r>
              <a:rPr kumimoji="0" lang="en-US" altLang="zh-TW" sz="36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rPr>
              <a:t>5</a:t>
            </a:r>
            <a:r>
              <a:rPr kumimoji="0" lang="zh-TW" altLang="en-US" sz="36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rPr>
              <a:t> 歲 </a:t>
            </a:r>
            <a:r>
              <a:rPr kumimoji="0" lang="zh-TW" altLang="en-US" sz="3600" b="0"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rPr>
              <a:t>─ </a:t>
            </a:r>
            <a:r>
              <a:rPr lang="zh-TW" altLang="en-US" sz="3600" b="1" dirty="0">
                <a:solidFill>
                  <a:srgbClr val="FFFFFF"/>
                </a:solidFill>
                <a:latin typeface="Century" panose="02040604050505020304" pitchFamily="18" charset="0"/>
                <a:ea typeface="DFKai-SB" panose="03000509000000000000" pitchFamily="65" charset="-120"/>
              </a:rPr>
              <a:t>  </a:t>
            </a:r>
            <a:r>
              <a:rPr lang="en-US" altLang="zh-TW" sz="3600" b="1" dirty="0">
                <a:solidFill>
                  <a:srgbClr val="FFFFFF"/>
                </a:solidFill>
                <a:latin typeface="Century" panose="02040604050505020304" pitchFamily="18" charset="0"/>
                <a:ea typeface="DFKai-SB" panose="03000509000000000000" pitchFamily="65" charset="-120"/>
              </a:rPr>
              <a:t>2:26</a:t>
            </a:r>
            <a:r>
              <a:rPr kumimoji="0" lang="zh-TW" altLang="en-US" sz="36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rPr>
              <a:t> </a:t>
            </a:r>
            <a:r>
              <a:rPr lang="en-US" altLang="zh-TW" sz="2800" b="1" dirty="0">
                <a:solidFill>
                  <a:srgbClr val="FFFFFF"/>
                </a:solidFill>
                <a:latin typeface="Century" panose="02040604050505020304" pitchFamily="18" charset="0"/>
                <a:ea typeface="DFKai-SB" panose="03000509000000000000" pitchFamily="65" charset="-120"/>
              </a:rPr>
              <a:t>P</a:t>
            </a:r>
            <a:r>
              <a:rPr kumimoji="0" lang="en-US" altLang="zh-TW" sz="28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rPr>
              <a:t>M</a:t>
            </a:r>
          </a:p>
          <a:p>
            <a:pPr marL="2400300" lvl="4" indent="-571500">
              <a:buFont typeface="Arial" panose="020B0604020202020204" pitchFamily="34" charset="0"/>
              <a:buChar char="•"/>
              <a:defRPr/>
            </a:pPr>
            <a:endParaRPr kumimoji="0" lang="en-US" altLang="zh-TW" sz="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endParaRPr>
          </a:p>
          <a:p>
            <a:pPr marL="3314700" lvl="6" indent="-571500">
              <a:buFont typeface="Arial" panose="020B0604020202020204" pitchFamily="34" charset="0"/>
              <a:buChar char="•"/>
              <a:defRPr/>
            </a:pPr>
            <a:r>
              <a:rPr lang="en-US" altLang="zh-TW" sz="3600" b="1" dirty="0">
                <a:solidFill>
                  <a:srgbClr val="FFFFFF"/>
                </a:solidFill>
                <a:latin typeface="Century" panose="02040604050505020304" pitchFamily="18" charset="0"/>
                <a:ea typeface="DFKai-SB" panose="03000509000000000000" pitchFamily="65" charset="-120"/>
              </a:rPr>
              <a:t>4</a:t>
            </a:r>
            <a:r>
              <a:rPr kumimoji="0" lang="en-US" altLang="zh-TW" sz="36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rPr>
              <a:t>5</a:t>
            </a:r>
            <a:r>
              <a:rPr kumimoji="0" lang="zh-TW" altLang="en-US" sz="36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rPr>
              <a:t> 歲 </a:t>
            </a:r>
            <a:r>
              <a:rPr kumimoji="0" lang="zh-TW" altLang="en-US" sz="3600" b="0"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rPr>
              <a:t>─ </a:t>
            </a:r>
            <a:r>
              <a:rPr lang="zh-TW" altLang="en-US" sz="3600" b="1" dirty="0">
                <a:solidFill>
                  <a:srgbClr val="FFFFFF"/>
                </a:solidFill>
                <a:latin typeface="Century" panose="02040604050505020304" pitchFamily="18" charset="0"/>
                <a:ea typeface="DFKai-SB" panose="03000509000000000000" pitchFamily="65" charset="-120"/>
              </a:rPr>
              <a:t>  </a:t>
            </a:r>
            <a:r>
              <a:rPr lang="en-US" altLang="zh-TW" sz="3600" b="1" dirty="0">
                <a:solidFill>
                  <a:srgbClr val="FFFFFF"/>
                </a:solidFill>
                <a:latin typeface="Century" panose="02040604050505020304" pitchFamily="18" charset="0"/>
                <a:ea typeface="DFKai-SB" panose="03000509000000000000" pitchFamily="65" charset="-120"/>
              </a:rPr>
              <a:t>4:33</a:t>
            </a:r>
            <a:r>
              <a:rPr kumimoji="0" lang="zh-TW" altLang="en-US" sz="36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rPr>
              <a:t> </a:t>
            </a:r>
            <a:r>
              <a:rPr lang="en-US" altLang="zh-TW" sz="2800" b="1" dirty="0">
                <a:solidFill>
                  <a:srgbClr val="FFFFFF"/>
                </a:solidFill>
                <a:latin typeface="Century" panose="02040604050505020304" pitchFamily="18" charset="0"/>
                <a:ea typeface="DFKai-SB" panose="03000509000000000000" pitchFamily="65" charset="-120"/>
              </a:rPr>
              <a:t>P</a:t>
            </a:r>
            <a:r>
              <a:rPr kumimoji="0" lang="en-US" altLang="zh-TW" sz="28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rPr>
              <a:t>M</a:t>
            </a:r>
          </a:p>
          <a:p>
            <a:pPr marL="2400300" lvl="4" indent="-571500">
              <a:buFont typeface="Arial" panose="020B0604020202020204" pitchFamily="34" charset="0"/>
              <a:buChar char="•"/>
              <a:defRPr/>
            </a:pPr>
            <a:endParaRPr kumimoji="0" lang="en-US" altLang="zh-TW" sz="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endParaRPr>
          </a:p>
          <a:p>
            <a:pPr marL="3314700" lvl="6" indent="-571500">
              <a:buFont typeface="Arial" panose="020B0604020202020204" pitchFamily="34" charset="0"/>
              <a:buChar char="•"/>
              <a:defRPr/>
            </a:pPr>
            <a:r>
              <a:rPr lang="en-US" altLang="zh-TW" sz="3600" b="1" dirty="0">
                <a:solidFill>
                  <a:srgbClr val="FFFFFF"/>
                </a:solidFill>
                <a:latin typeface="Century" panose="02040604050505020304" pitchFamily="18" charset="0"/>
                <a:ea typeface="DFKai-SB" panose="03000509000000000000" pitchFamily="65" charset="-120"/>
              </a:rPr>
              <a:t>5</a:t>
            </a:r>
            <a:r>
              <a:rPr kumimoji="0" lang="en-US" altLang="zh-TW" sz="36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rPr>
              <a:t>5</a:t>
            </a:r>
            <a:r>
              <a:rPr kumimoji="0" lang="zh-TW" altLang="en-US" sz="36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rPr>
              <a:t> 歲 </a:t>
            </a:r>
            <a:r>
              <a:rPr kumimoji="0" lang="zh-TW" altLang="en-US" sz="3600" b="0"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rPr>
              <a:t>─ </a:t>
            </a:r>
            <a:r>
              <a:rPr lang="zh-TW" altLang="en-US" sz="3600" b="1" dirty="0">
                <a:solidFill>
                  <a:srgbClr val="FFFFFF"/>
                </a:solidFill>
                <a:latin typeface="Century" panose="02040604050505020304" pitchFamily="18" charset="0"/>
                <a:ea typeface="DFKai-SB" panose="03000509000000000000" pitchFamily="65" charset="-120"/>
              </a:rPr>
              <a:t>  </a:t>
            </a:r>
            <a:r>
              <a:rPr lang="en-US" altLang="zh-TW" sz="3600" b="1" dirty="0">
                <a:solidFill>
                  <a:srgbClr val="FFFFFF"/>
                </a:solidFill>
                <a:latin typeface="Century" panose="02040604050505020304" pitchFamily="18" charset="0"/>
                <a:ea typeface="DFKai-SB" panose="03000509000000000000" pitchFamily="65" charset="-120"/>
              </a:rPr>
              <a:t>6:41</a:t>
            </a:r>
            <a:r>
              <a:rPr kumimoji="0" lang="zh-TW" altLang="en-US" sz="36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rPr>
              <a:t> </a:t>
            </a:r>
            <a:r>
              <a:rPr lang="en-US" altLang="zh-TW" sz="2800" b="1" dirty="0">
                <a:solidFill>
                  <a:srgbClr val="FFFFFF"/>
                </a:solidFill>
                <a:latin typeface="Century" panose="02040604050505020304" pitchFamily="18" charset="0"/>
                <a:ea typeface="DFKai-SB" panose="03000509000000000000" pitchFamily="65" charset="-120"/>
              </a:rPr>
              <a:t>P</a:t>
            </a:r>
            <a:r>
              <a:rPr kumimoji="0" lang="en-US" altLang="zh-TW" sz="28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rPr>
              <a:t>M</a:t>
            </a:r>
          </a:p>
          <a:p>
            <a:pPr marL="2400300" lvl="4" indent="-571500">
              <a:buFont typeface="Arial" panose="020B0604020202020204" pitchFamily="34" charset="0"/>
              <a:buChar char="•"/>
              <a:defRPr/>
            </a:pPr>
            <a:endParaRPr kumimoji="0" lang="en-US" altLang="zh-TW" sz="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endParaRPr>
          </a:p>
          <a:p>
            <a:pPr marL="3314700" lvl="6" indent="-571500">
              <a:buFont typeface="Arial" panose="020B0604020202020204" pitchFamily="34" charset="0"/>
              <a:buChar char="•"/>
              <a:defRPr/>
            </a:pPr>
            <a:r>
              <a:rPr lang="en-US" altLang="zh-TW" sz="3600" b="1" dirty="0">
                <a:solidFill>
                  <a:srgbClr val="FFFFFF"/>
                </a:solidFill>
                <a:latin typeface="Century" panose="02040604050505020304" pitchFamily="18" charset="0"/>
                <a:ea typeface="DFKai-SB" panose="03000509000000000000" pitchFamily="65" charset="-120"/>
              </a:rPr>
              <a:t>6</a:t>
            </a:r>
            <a:r>
              <a:rPr kumimoji="0" lang="en-US" altLang="zh-TW" sz="36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rPr>
              <a:t>5</a:t>
            </a:r>
            <a:r>
              <a:rPr kumimoji="0" lang="zh-TW" altLang="en-US" sz="36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rPr>
              <a:t> 歲 </a:t>
            </a:r>
            <a:r>
              <a:rPr kumimoji="0" lang="zh-TW" altLang="en-US" sz="3600" b="0"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rPr>
              <a:t>─ </a:t>
            </a:r>
            <a:r>
              <a:rPr lang="zh-TW" altLang="en-US" sz="3600" b="1" dirty="0">
                <a:solidFill>
                  <a:srgbClr val="FFFFFF"/>
                </a:solidFill>
                <a:latin typeface="Century" panose="02040604050505020304" pitchFamily="18" charset="0"/>
                <a:ea typeface="DFKai-SB" panose="03000509000000000000" pitchFamily="65" charset="-120"/>
              </a:rPr>
              <a:t>  </a:t>
            </a:r>
            <a:r>
              <a:rPr lang="en-US" altLang="zh-TW" sz="3600" b="1" dirty="0">
                <a:solidFill>
                  <a:srgbClr val="FFFFFF"/>
                </a:solidFill>
                <a:latin typeface="Century" panose="02040604050505020304" pitchFamily="18" charset="0"/>
                <a:ea typeface="DFKai-SB" panose="03000509000000000000" pitchFamily="65" charset="-120"/>
              </a:rPr>
              <a:t>8:48</a:t>
            </a:r>
            <a:r>
              <a:rPr kumimoji="0" lang="zh-TW" altLang="en-US" sz="36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rPr>
              <a:t> </a:t>
            </a:r>
            <a:r>
              <a:rPr lang="en-US" altLang="zh-TW" sz="2800" b="1" dirty="0">
                <a:solidFill>
                  <a:srgbClr val="FFFFFF"/>
                </a:solidFill>
                <a:latin typeface="Century" panose="02040604050505020304" pitchFamily="18" charset="0"/>
                <a:ea typeface="DFKai-SB" panose="03000509000000000000" pitchFamily="65" charset="-120"/>
              </a:rPr>
              <a:t>P</a:t>
            </a:r>
            <a:r>
              <a:rPr kumimoji="0" lang="en-US" altLang="zh-TW" sz="28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rPr>
              <a:t>M</a:t>
            </a:r>
          </a:p>
          <a:p>
            <a:pPr marL="2400300" lvl="4" indent="-571500">
              <a:buFont typeface="Arial" panose="020B0604020202020204" pitchFamily="34" charset="0"/>
              <a:buChar char="•"/>
              <a:defRPr/>
            </a:pPr>
            <a:endParaRPr kumimoji="0" lang="en-US" altLang="zh-TW" sz="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endParaRPr>
          </a:p>
          <a:p>
            <a:pPr marL="3314700" lvl="6" indent="-571500">
              <a:buFont typeface="Arial" panose="020B0604020202020204" pitchFamily="34" charset="0"/>
              <a:buChar char="•"/>
              <a:defRPr/>
            </a:pPr>
            <a:r>
              <a:rPr lang="en-US" altLang="zh-TW" sz="3600" b="1" dirty="0">
                <a:solidFill>
                  <a:srgbClr val="FFFFFF"/>
                </a:solidFill>
                <a:latin typeface="Century" panose="02040604050505020304" pitchFamily="18" charset="0"/>
                <a:ea typeface="DFKai-SB" panose="03000509000000000000" pitchFamily="65" charset="-120"/>
              </a:rPr>
              <a:t>70</a:t>
            </a:r>
            <a:r>
              <a:rPr kumimoji="0" lang="zh-TW" altLang="en-US" sz="36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rPr>
              <a:t> 歲 </a:t>
            </a:r>
            <a:r>
              <a:rPr kumimoji="0" lang="zh-TW" altLang="en-US" sz="3600" b="0"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rPr>
              <a:t>─ </a:t>
            </a:r>
            <a:r>
              <a:rPr lang="en-US" altLang="zh-TW" sz="3600" b="1" dirty="0">
                <a:solidFill>
                  <a:srgbClr val="FFFFFF"/>
                </a:solidFill>
                <a:latin typeface="Century" panose="02040604050505020304" pitchFamily="18" charset="0"/>
                <a:ea typeface="DFKai-SB" panose="03000509000000000000" pitchFamily="65" charset="-120"/>
              </a:rPr>
              <a:t>  9</a:t>
            </a:r>
            <a:r>
              <a:rPr kumimoji="0" lang="en-US" altLang="zh-TW" sz="36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rPr>
              <a:t>:52</a:t>
            </a:r>
            <a:r>
              <a:rPr kumimoji="0" lang="zh-TW" altLang="en-US" sz="36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rPr>
              <a:t> </a:t>
            </a:r>
            <a:r>
              <a:rPr lang="en-US" altLang="zh-TW" sz="2800" b="1" dirty="0">
                <a:solidFill>
                  <a:srgbClr val="FFFFFF"/>
                </a:solidFill>
                <a:latin typeface="Century" panose="02040604050505020304" pitchFamily="18" charset="0"/>
                <a:ea typeface="DFKai-SB" panose="03000509000000000000" pitchFamily="65" charset="-120"/>
              </a:rPr>
              <a:t>P</a:t>
            </a:r>
            <a:r>
              <a:rPr kumimoji="0" lang="en-US" altLang="zh-TW" sz="28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rPr>
              <a:t>M</a:t>
            </a:r>
          </a:p>
          <a:p>
            <a:pPr marL="2400300" marR="0" lvl="4" indent="-571500" algn="l" defTabSz="457200" rtl="0" eaLnBrk="0" fontAlgn="base" latinLnBrk="0" hangingPunct="0">
              <a:lnSpc>
                <a:spcPct val="100000"/>
              </a:lnSpc>
              <a:spcBef>
                <a:spcPct val="0"/>
              </a:spcBef>
              <a:spcAft>
                <a:spcPct val="0"/>
              </a:spcAft>
              <a:buClrTx/>
              <a:buSzTx/>
              <a:buFont typeface="Arial" panose="020B0604020202020204" pitchFamily="34" charset="0"/>
              <a:buChar char="•"/>
              <a:tabLst/>
              <a:defRPr/>
            </a:pPr>
            <a:endParaRPr kumimoji="0" lang="en-US" altLang="zh-TW" sz="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endParaRPr>
          </a:p>
          <a:p>
            <a:pPr marL="3314700" marR="0" lvl="6" indent="-5715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altLang="zh-TW" sz="36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rPr>
              <a:t>75</a:t>
            </a:r>
            <a:r>
              <a:rPr kumimoji="0" lang="zh-TW" altLang="en-US" sz="36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rPr>
              <a:t> 歲 </a:t>
            </a:r>
            <a:r>
              <a:rPr kumimoji="0" lang="zh-TW" altLang="en-US" sz="3600" b="0"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rPr>
              <a:t>─ </a:t>
            </a:r>
            <a:r>
              <a:rPr kumimoji="0" lang="en-US" altLang="zh-TW" sz="36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rPr>
              <a:t>1</a:t>
            </a:r>
            <a:r>
              <a:rPr lang="en-US" altLang="zh-TW" sz="3600" b="1" dirty="0">
                <a:solidFill>
                  <a:srgbClr val="FFFFFF"/>
                </a:solidFill>
                <a:latin typeface="Century" panose="02040604050505020304" pitchFamily="18" charset="0"/>
                <a:ea typeface="DFKai-SB" panose="03000509000000000000" pitchFamily="65" charset="-120"/>
              </a:rPr>
              <a:t>0</a:t>
            </a:r>
            <a:r>
              <a:rPr kumimoji="0" lang="en-US" altLang="zh-TW" sz="36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rPr>
              <a:t>:56</a:t>
            </a:r>
            <a:r>
              <a:rPr kumimoji="0" lang="zh-TW" altLang="en-US" sz="36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rPr>
              <a:t> </a:t>
            </a:r>
            <a:r>
              <a:rPr kumimoji="0" lang="en-US" altLang="zh-TW" sz="28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rPr>
              <a:t>PM</a:t>
            </a:r>
          </a:p>
          <a:p>
            <a:pPr marL="2400300" marR="0" lvl="4" indent="-571500" algn="l" defTabSz="457200" rtl="0" eaLnBrk="0" fontAlgn="base" latinLnBrk="0" hangingPunct="0">
              <a:lnSpc>
                <a:spcPct val="100000"/>
              </a:lnSpc>
              <a:spcBef>
                <a:spcPct val="0"/>
              </a:spcBef>
              <a:spcAft>
                <a:spcPct val="0"/>
              </a:spcAft>
              <a:buClrTx/>
              <a:buSzTx/>
              <a:buFont typeface="Arial" panose="020B0604020202020204" pitchFamily="34" charset="0"/>
              <a:buChar char="•"/>
              <a:tabLst/>
              <a:defRPr/>
            </a:pPr>
            <a:endParaRPr kumimoji="0" lang="en-US" altLang="zh-TW" sz="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endParaRPr>
          </a:p>
          <a:p>
            <a:pPr marL="3314700" marR="0" lvl="6" indent="-5715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ltLang="zh-TW" sz="3600" b="1" dirty="0">
                <a:solidFill>
                  <a:srgbClr val="FFFFFF"/>
                </a:solidFill>
                <a:latin typeface="Century" panose="02040604050505020304" pitchFamily="18" charset="0"/>
                <a:ea typeface="DFKai-SB" panose="03000509000000000000" pitchFamily="65" charset="-120"/>
              </a:rPr>
              <a:t>80</a:t>
            </a:r>
            <a:r>
              <a:rPr kumimoji="0" lang="zh-TW" altLang="en-US" sz="36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rPr>
              <a:t> 歲 </a:t>
            </a:r>
            <a:r>
              <a:rPr kumimoji="0" lang="zh-TW" altLang="en-US" sz="3600" b="0"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rPr>
              <a:t>─ </a:t>
            </a:r>
            <a:r>
              <a:rPr kumimoji="0" lang="en-US" altLang="zh-TW" sz="36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rPr>
              <a:t>  0:00</a:t>
            </a:r>
            <a:r>
              <a:rPr kumimoji="0" lang="zh-TW" altLang="en-US" sz="36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rPr>
              <a:t> </a:t>
            </a:r>
            <a:r>
              <a:rPr kumimoji="0" lang="en-US" altLang="zh-TW" sz="28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rPr>
              <a:t>AM</a:t>
            </a:r>
            <a:endParaRPr kumimoji="0" lang="en-US" altLang="zh-TW" sz="36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endParaRPr>
          </a:p>
          <a:p>
            <a:pPr marL="1485900" marR="0" lvl="2" indent="-571500" algn="l" defTabSz="457200" rtl="0" eaLnBrk="0" fontAlgn="base" latinLnBrk="0" hangingPunct="0">
              <a:lnSpc>
                <a:spcPct val="100000"/>
              </a:lnSpc>
              <a:spcBef>
                <a:spcPct val="0"/>
              </a:spcBef>
              <a:spcAft>
                <a:spcPct val="0"/>
              </a:spcAft>
              <a:buClrTx/>
              <a:buSzTx/>
              <a:buFont typeface="Arial" panose="020B0604020202020204" pitchFamily="34" charset="0"/>
              <a:buChar char="•"/>
              <a:tabLst/>
              <a:defRPr/>
            </a:pPr>
            <a:endParaRPr kumimoji="0" lang="en-US" altLang="zh-TW" sz="400" b="1" i="0" u="none" strike="noStrike" kern="1200" cap="none" spc="0" normalizeH="0" baseline="0" noProof="0" dirty="0">
              <a:ln>
                <a:noFill/>
              </a:ln>
              <a:solidFill>
                <a:srgbClr val="FFFFFF">
                  <a:lumMod val="50000"/>
                </a:srgbClr>
              </a:solidFill>
              <a:effectLst/>
              <a:uLnTx/>
              <a:uFillTx/>
              <a:latin typeface="DFKai-SB" panose="03000509000000000000" pitchFamily="65" charset="-120"/>
              <a:ea typeface="DFKai-SB" panose="03000509000000000000" pitchFamily="65" charset="-120"/>
              <a:cs typeface="+mn-cs"/>
            </a:endParaRPr>
          </a:p>
        </p:txBody>
      </p:sp>
    </p:spTree>
    <p:extLst>
      <p:ext uri="{BB962C8B-B14F-4D97-AF65-F5344CB8AC3E}">
        <p14:creationId xmlns:p14="http://schemas.microsoft.com/office/powerpoint/2010/main" val="94428139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586561" y="135447"/>
            <a:ext cx="4507124" cy="585627"/>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新細明體"/>
              <a:cs typeface="+mn-cs"/>
            </a:endParaRPr>
          </a:p>
        </p:txBody>
      </p:sp>
      <p:sp>
        <p:nvSpPr>
          <p:cNvPr id="2" name="Rectangle 1"/>
          <p:cNvSpPr/>
          <p:nvPr/>
        </p:nvSpPr>
        <p:spPr>
          <a:xfrm>
            <a:off x="628747" y="95694"/>
            <a:ext cx="10732141" cy="4555093"/>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000" b="1" dirty="0">
                <a:solidFill>
                  <a:srgbClr val="002060"/>
                </a:solidFill>
                <a:latin typeface="DFKai-SB" panose="03000509000000000000" pitchFamily="65" charset="-120"/>
                <a:ea typeface="DFKai-SB" panose="03000509000000000000" pitchFamily="65" charset="-120"/>
              </a:rPr>
              <a:t>詩篇</a:t>
            </a:r>
            <a:r>
              <a:rPr kumimoji="1" lang="zh-TW" altLang="en-US" sz="20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mn-cs"/>
              </a:rPr>
              <a:t> </a:t>
            </a:r>
            <a:r>
              <a:rPr kumimoji="1" lang="en-US" altLang="zh-TW" sz="3200" b="1" dirty="0">
                <a:solidFill>
                  <a:srgbClr val="002060"/>
                </a:solidFill>
                <a:latin typeface="Century" panose="02040604050505020304" pitchFamily="18" charset="0"/>
                <a:ea typeface="DFKai-SB" panose="03000509000000000000" pitchFamily="65" charset="-120"/>
              </a:rPr>
              <a:t>Psalm 90:12-13</a:t>
            </a:r>
            <a:endParaRPr kumimoji="1" lang="en-US" altLang="zh-TW" sz="32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9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求你指教我們怎樣數算自己的日子，好叫我們得著智慧的心。</a:t>
            </a:r>
            <a:r>
              <a:rPr kumimoji="0" lang="zh-TW" altLang="en-US" sz="1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耶和華啊，我們要等到幾時呢？求你轉回，為你的僕人後悔。 </a:t>
            </a:r>
            <a:endParaRPr kumimoji="1" lang="en-US" altLang="zh-TW" sz="2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Teach us to number our days,</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    that we may gain a heart of wisdom.</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Relent, Lord!  How long will it be?</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    Have compassion on your servants.</a:t>
            </a:r>
            <a:endParaRPr kumimoji="0" lang="en-US" altLang="zh-CN" sz="2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110405330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989910" y="128624"/>
            <a:ext cx="5554430" cy="585627"/>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新細明體"/>
              <a:cs typeface="+mn-cs"/>
            </a:endParaRPr>
          </a:p>
        </p:txBody>
      </p:sp>
      <p:sp>
        <p:nvSpPr>
          <p:cNvPr id="2" name="Rectangle 1"/>
          <p:cNvSpPr/>
          <p:nvPr/>
        </p:nvSpPr>
        <p:spPr>
          <a:xfrm>
            <a:off x="989910" y="74429"/>
            <a:ext cx="10658057" cy="5355312"/>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0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mn-cs"/>
              </a:rPr>
              <a:t>哥林多後書</a:t>
            </a:r>
            <a:r>
              <a:rPr kumimoji="1" lang="zh-TW" altLang="en-US" sz="20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mn-cs"/>
              </a:rPr>
              <a:t> </a:t>
            </a:r>
            <a:r>
              <a:rPr kumimoji="1" lang="en-US" altLang="zh-TW" sz="3200" b="1" dirty="0">
                <a:solidFill>
                  <a:srgbClr val="002060"/>
                </a:solidFill>
                <a:latin typeface="Century" panose="02040604050505020304" pitchFamily="18" charset="0"/>
                <a:ea typeface="DFKai-SB" panose="03000509000000000000" pitchFamily="65" charset="-120"/>
              </a:rPr>
              <a:t>2 Cor. 4:16-18</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9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所以，我們不喪膽。</a:t>
            </a:r>
            <a:r>
              <a:rPr kumimoji="0" lang="zh-TW" altLang="en-US" sz="32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外體雖然毀壞，內心卻 一天新似一天。</a:t>
            </a:r>
            <a:r>
              <a:rPr kumimoji="0" lang="zh-TW" altLang="en-US" sz="28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我們這至暫至輕的苦楚，要為我們成就極重無比、永遠的榮耀。</a:t>
            </a:r>
            <a:r>
              <a:rPr kumimoji="0" lang="zh-TW" altLang="en-US" sz="32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原來我們 不是顧念所見的，乃是顧念所不見的；因為所見的是暫時的，所不見的是永遠的。</a:t>
            </a:r>
            <a:endParaRPr kumimoji="1" lang="en-US" altLang="zh-TW" sz="2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18  </a:t>
            </a: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 So we fix our eyes not on what is seen, but on what is unseen, since what is seen is temporary, but what is unseen is eternal.</a:t>
            </a:r>
            <a:endParaRPr kumimoji="0" lang="en-US" altLang="zh-CN" sz="2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228529129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735" y="-1"/>
            <a:ext cx="12247735" cy="6858001"/>
          </a:xfrm>
          <a:prstGeom prst="rect">
            <a:avLst/>
          </a:prstGeom>
        </p:spPr>
      </p:pic>
      <p:sp>
        <p:nvSpPr>
          <p:cNvPr id="123906" name="TextBox 1"/>
          <p:cNvSpPr txBox="1">
            <a:spLocks noChangeArrowheads="1"/>
          </p:cNvSpPr>
          <p:nvPr/>
        </p:nvSpPr>
        <p:spPr bwMode="auto">
          <a:xfrm>
            <a:off x="832207" y="1439110"/>
            <a:ext cx="10536147" cy="43396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44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回應詩歌 </a:t>
            </a:r>
            <a:r>
              <a:rPr kumimoji="0" lang="en-US" altLang="zh-TW" sz="32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Response Song</a:t>
            </a:r>
            <a:endParaRPr kumimoji="0" lang="en-US" altLang="zh-TW" sz="44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36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36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72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 </a:t>
            </a:r>
            <a:r>
              <a:rPr kumimoji="0" lang="zh-TW" altLang="en-US" sz="60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a:t>
            </a:r>
            <a:r>
              <a:rPr kumimoji="0" lang="zh-TW" altLang="en-US" sz="54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愛祢到底」</a:t>
            </a:r>
            <a:endParaRPr kumimoji="0" lang="zh-TW" altLang="en-US" sz="48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8800" b="0"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DFKai-SB" pitchFamily="65" charset="-120"/>
              <a:ea typeface="DFKai-SB" pitchFamily="65" charset="-120"/>
              <a:cs typeface="Arial" charset="0"/>
            </a:endParaRPr>
          </a:p>
        </p:txBody>
      </p:sp>
    </p:spTree>
    <p:extLst>
      <p:ext uri="{BB962C8B-B14F-4D97-AF65-F5344CB8AC3E}">
        <p14:creationId xmlns:p14="http://schemas.microsoft.com/office/powerpoint/2010/main" val="1497162679"/>
      </p:ext>
    </p:extLst>
  </p:cSld>
  <p:clrMapOvr>
    <a:masterClrMapping/>
  </p:clrMapOvr>
</p:sld>
</file>

<file path=ppt/theme/theme1.xml><?xml version="1.0" encoding="utf-8"?>
<a:theme xmlns:a="http://schemas.openxmlformats.org/drawingml/2006/main" name="14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2_預設簡報設計">
  <a:themeElements>
    <a:clrScheme name="預設簡報設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預設簡報設計">
      <a:majorFont>
        <a:latin typeface="Arial"/>
        <a:ea typeface="新細明體"/>
        <a:cs typeface=""/>
      </a:majorFont>
      <a:minorFont>
        <a:latin typeface="Arial"/>
        <a:ea typeface="新細明體"/>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預設簡報設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預設簡報設計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預設簡報設計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預設簡報設計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預設簡報設計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預設簡報設計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預設簡報設計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預設簡報設計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預設簡報設計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預設簡報設計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預設簡報設計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預設簡報設計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8114</TotalTime>
  <Words>1892</Words>
  <Application>Microsoft Office PowerPoint</Application>
  <PresentationFormat>Widescreen</PresentationFormat>
  <Paragraphs>256</Paragraphs>
  <Slides>33</Slides>
  <Notes>2</Notes>
  <HiddenSlides>0</HiddenSlides>
  <MMClips>0</MMClips>
  <ScaleCrop>false</ScaleCrop>
  <HeadingPairs>
    <vt:vector size="6" baseType="variant">
      <vt:variant>
        <vt:lpstr>Fonts Used</vt:lpstr>
      </vt:variant>
      <vt:variant>
        <vt:i4>11</vt:i4>
      </vt:variant>
      <vt:variant>
        <vt:lpstr>Theme</vt:lpstr>
      </vt:variant>
      <vt:variant>
        <vt:i4>2</vt:i4>
      </vt:variant>
      <vt:variant>
        <vt:lpstr>Slide Titles</vt:lpstr>
      </vt:variant>
      <vt:variant>
        <vt:i4>33</vt:i4>
      </vt:variant>
    </vt:vector>
  </HeadingPairs>
  <TitlesOfParts>
    <vt:vector size="46" baseType="lpstr">
      <vt:lpstr>Arial Unicode MS</vt:lpstr>
      <vt:lpstr>DFKai-SB</vt:lpstr>
      <vt:lpstr>Yu Gothic UI Semibold</vt:lpstr>
      <vt:lpstr>Arial</vt:lpstr>
      <vt:lpstr>Arial Narrow</vt:lpstr>
      <vt:lpstr>Calibri</vt:lpstr>
      <vt:lpstr>Cambria</vt:lpstr>
      <vt:lpstr>Century</vt:lpstr>
      <vt:lpstr>Century Gothic</vt:lpstr>
      <vt:lpstr>Mongolian Baiti</vt:lpstr>
      <vt:lpstr>Script MT Bold</vt:lpstr>
      <vt:lpstr>14_Default Design</vt:lpstr>
      <vt:lpstr>2_預設簡報設計</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Aruba Networks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Ignite The World Ministries</dc:title>
  <dc:creator>Robert Edwards</dc:creator>
  <cp:lastModifiedBy>Ray Hwong</cp:lastModifiedBy>
  <cp:revision>559</cp:revision>
  <cp:lastPrinted>2020-09-23T16:34:05Z</cp:lastPrinted>
  <dcterms:created xsi:type="dcterms:W3CDTF">2015-02-24T04:35:26Z</dcterms:created>
  <dcterms:modified xsi:type="dcterms:W3CDTF">2023-11-01T22:52:15Z</dcterms:modified>
</cp:coreProperties>
</file>