
<file path=[Content_Types].xml><?xml version="1.0" encoding="utf-8"?>
<Types xmlns="http://schemas.openxmlformats.org/package/2006/content-types">
  <Default Extension="bin" ContentType="image/unknown"/>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5" r:id="rId2"/>
  </p:sldMasterIdLst>
  <p:notesMasterIdLst>
    <p:notesMasterId r:id="rId36"/>
  </p:notesMasterIdLst>
  <p:sldIdLst>
    <p:sldId id="674" r:id="rId3"/>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680" r:id="rId35"/>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1pPr>
    <a:lvl2pPr marL="0" marR="0" indent="457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2pPr>
    <a:lvl3pPr marL="0" marR="0" indent="914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3pPr>
    <a:lvl4pPr marL="0" marR="0" indent="1371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4pPr>
    <a:lvl5pPr marL="0" marR="0" indent="18288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5pPr>
    <a:lvl6pPr marL="0" marR="0" indent="22860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6pPr>
    <a:lvl7pPr marL="0" marR="0" indent="2743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7pPr>
    <a:lvl8pPr marL="0" marR="0" indent="3200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8pPr>
    <a:lvl9pPr marL="0" marR="0" indent="3657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381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381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Row>
  </a:tblStyle>
  <a:tblStyle styleId="{C7B018BB-80A7-4F77-B60F-C8B233D01FF8}" styleName="">
    <a:tblBg/>
    <a:wholeTbl>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25400" cap="flat">
              <a:solidFill>
                <a:srgbClr val="000000"/>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firstCol>
    <a:lastRow>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lastRow>
    <a:firstRow>
      <a:tcTxStyle b="on"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solidFill>
            <a:schemeClr val="accent1">
              <a:lumOff val="16847"/>
            </a:schemeClr>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838383"/>
              </a:solidFill>
              <a:prstDash val="solid"/>
              <a:miter lim="400000"/>
            </a:ln>
          </a:left>
          <a:right>
            <a:ln w="12700" cap="flat">
              <a:solidFill>
                <a:srgbClr val="838383"/>
              </a:solidFill>
              <a:prstDash val="solid"/>
              <a:miter lim="400000"/>
            </a:ln>
          </a:right>
          <a:top>
            <a:ln w="12700" cap="flat">
              <a:solidFill>
                <a:srgbClr val="838383"/>
              </a:solidFill>
              <a:prstDash val="solid"/>
              <a:miter lim="400000"/>
            </a:ln>
          </a:top>
          <a:bottom>
            <a:ln w="12700" cap="flat">
              <a:solidFill>
                <a:srgbClr val="838383"/>
              </a:solidFill>
              <a:prstDash val="solid"/>
              <a:miter lim="400000"/>
            </a:ln>
          </a:bottom>
          <a:insideH>
            <a:ln w="12700" cap="flat">
              <a:solidFill>
                <a:srgbClr val="838383"/>
              </a:solidFill>
              <a:prstDash val="solid"/>
              <a:miter lim="400000"/>
            </a:ln>
          </a:insideH>
          <a:insideV>
            <a:ln w="12700" cap="flat">
              <a:solidFill>
                <a:srgbClr val="838383"/>
              </a:solidFill>
              <a:prstDash val="solid"/>
              <a:miter lim="400000"/>
            </a:ln>
          </a:insideV>
        </a:tcBdr>
        <a:fill>
          <a:noFill/>
        </a:fill>
      </a:tcStyle>
    </a:wholeTbl>
    <a:band2H>
      <a:tcTxStyle/>
      <a:tcStyle>
        <a:tcBdr/>
        <a:fill>
          <a:solidFill>
            <a:srgbClr val="EDEEEE"/>
          </a:solidFill>
        </a:fill>
      </a:tcStyle>
    </a:band2H>
    <a:firstCol>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808080"/>
              </a:solidFill>
              <a:prstDash val="solid"/>
              <a:miter lim="400000"/>
            </a:ln>
          </a:right>
          <a:top>
            <a:ln w="12700" cap="flat">
              <a:solidFill>
                <a:srgbClr val="808080"/>
              </a:solidFill>
              <a:prstDash val="solid"/>
              <a:miter lim="400000"/>
            </a:ln>
          </a:top>
          <a:bottom>
            <a:ln w="12700" cap="flat">
              <a:solidFill>
                <a:srgbClr val="808080"/>
              </a:solidFill>
              <a:prstDash val="solid"/>
              <a:miter lim="400000"/>
            </a:ln>
          </a:bottom>
          <a:insideH>
            <a:ln w="12700" cap="flat">
              <a:solidFill>
                <a:srgbClr val="808080"/>
              </a:solidFill>
              <a:prstDash val="solid"/>
              <a:miter lim="400000"/>
            </a:ln>
          </a:insideH>
          <a:insideV>
            <a:ln w="12700" cap="flat">
              <a:solidFill>
                <a:srgbClr val="808080"/>
              </a:solidFill>
              <a:prstDash val="solid"/>
              <a:miter lim="400000"/>
            </a:ln>
          </a:insideV>
        </a:tcBdr>
        <a:fill>
          <a:solidFill>
            <a:srgbClr val="88FA4F"/>
          </a:solidFill>
        </a:fill>
      </a:tcStyle>
    </a:firstCol>
    <a:la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chemeClr val="accent3"/>
              </a:solidFill>
              <a:prstDash val="solid"/>
              <a:miter lim="400000"/>
            </a:ln>
          </a:top>
          <a:bottom>
            <a:ln w="12700" cap="flat">
              <a:solidFill>
                <a:srgbClr val="4D4D4D"/>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4D4D4D"/>
              </a:solidFill>
              <a:prstDash val="solid"/>
              <a:miter lim="400000"/>
            </a:ln>
          </a:right>
          <a:top>
            <a:ln w="12700" cap="flat">
              <a:solidFill>
                <a:srgbClr val="4D4D4D"/>
              </a:solidFill>
              <a:prstDash val="solid"/>
              <a:miter lim="400000"/>
            </a:ln>
          </a:top>
          <a:bottom>
            <a:ln w="12700" cap="flat">
              <a:solidFill>
                <a:srgbClr val="4D4D4D"/>
              </a:solidFill>
              <a:prstDash val="solid"/>
              <a:miter lim="400000"/>
            </a:ln>
          </a:bottom>
          <a:insideH>
            <a:ln w="12700" cap="flat">
              <a:solidFill>
                <a:srgbClr val="4D4D4D"/>
              </a:solidFill>
              <a:prstDash val="solid"/>
              <a:miter lim="400000"/>
            </a:ln>
          </a:insideH>
          <a:insideV>
            <a:ln w="12700" cap="flat">
              <a:solidFill>
                <a:srgbClr val="4D4D4D"/>
              </a:solidFill>
              <a:prstDash val="solid"/>
              <a:miter lim="400000"/>
            </a:ln>
          </a:insideV>
        </a:tcBdr>
        <a:fill>
          <a:solidFill>
            <a:srgbClr val="60D937"/>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wholeTbl>
    <a:band2H>
      <a:tcTxStyle/>
      <a:tcStyle>
        <a:tcBdr/>
        <a:fill>
          <a:solidFill>
            <a:schemeClr val="accent4">
              <a:hueOff val="348544"/>
              <a:lumOff val="7139"/>
            </a:schemeClr>
          </a:solidFill>
        </a:fill>
      </a:tcStyle>
    </a:band2H>
    <a:firstCol>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8BB00"/>
          </a:solidFill>
        </a:fill>
      </a:tcStyle>
    </a:firstCol>
    <a:la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38100" cap="flat">
              <a:solidFill>
                <a:srgbClr val="F8BA00"/>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lastRow>
    <a:fir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F940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464646"/>
              </a:solidFill>
              <a:prstDash val="solid"/>
              <a:miter lim="400000"/>
            </a:ln>
          </a:left>
          <a:right>
            <a:ln w="12700" cap="flat">
              <a:solidFill>
                <a:srgbClr val="464646"/>
              </a:solidFill>
              <a:prstDash val="solid"/>
              <a:miter lim="400000"/>
            </a:ln>
          </a:right>
          <a:top>
            <a:ln w="12700" cap="flat">
              <a:solidFill>
                <a:srgbClr val="464646"/>
              </a:solidFill>
              <a:prstDash val="solid"/>
              <a:miter lim="400000"/>
            </a:ln>
          </a:top>
          <a:bottom>
            <a:ln w="12700" cap="flat">
              <a:solidFill>
                <a:srgbClr val="464646"/>
              </a:solidFill>
              <a:prstDash val="solid"/>
              <a:miter lim="400000"/>
            </a:ln>
          </a:bottom>
          <a:insideH>
            <a:ln w="12700" cap="flat">
              <a:solidFill>
                <a:srgbClr val="464646"/>
              </a:solidFill>
              <a:prstDash val="solid"/>
              <a:miter lim="400000"/>
            </a:ln>
          </a:insideH>
          <a:insideV>
            <a:ln w="12700" cap="flat">
              <a:solidFill>
                <a:srgbClr val="464646"/>
              </a:solidFill>
              <a:prstDash val="solid"/>
              <a:miter lim="400000"/>
            </a:ln>
          </a:insideV>
        </a:tcBdr>
        <a:fill>
          <a:noFill/>
        </a:fill>
      </a:tcStyle>
    </a:wholeTbl>
    <a:band2H>
      <a:tcTxStyle/>
      <a:tcStyle>
        <a:tcBdr/>
        <a:fill>
          <a:solidFill>
            <a:srgbClr val="D4D5D5"/>
          </a:solidFill>
        </a:fill>
      </a:tcStyle>
    </a:band2H>
    <a:firstCol>
      <a:tcTxStyle b="on" i="off">
        <a:fontRef idx="minor">
          <a:srgbClr val="FFFFFF"/>
        </a:fontRef>
        <a:srgbClr val="FFFFFF"/>
      </a:tcTxStyle>
      <a:tcStyle>
        <a:tcBdr>
          <a:left>
            <a:ln w="12700" cap="flat">
              <a:solidFill>
                <a:srgbClr val="5E5E5E"/>
              </a:solidFill>
              <a:prstDash val="solid"/>
              <a:miter lim="400000"/>
            </a:ln>
          </a:left>
          <a:right>
            <a:ln w="12700" cap="flat">
              <a:solidFill>
                <a:srgbClr val="A6AAA9"/>
              </a:solidFill>
              <a:prstDash val="solid"/>
              <a:miter lim="400000"/>
            </a:ln>
          </a:right>
          <a:top>
            <a:ln w="12700" cap="flat">
              <a:solidFill>
                <a:srgbClr val="C3C3C3"/>
              </a:solidFill>
              <a:prstDash val="solid"/>
              <a:miter lim="400000"/>
            </a:ln>
          </a:top>
          <a:bottom>
            <a:ln w="12700" cap="flat">
              <a:solidFill>
                <a:srgbClr val="C3C3C3"/>
              </a:solidFill>
              <a:prstDash val="solid"/>
              <a:miter lim="400000"/>
            </a:ln>
          </a:bottom>
          <a:insideH>
            <a:ln w="12700" cap="flat">
              <a:solidFill>
                <a:srgbClr val="C3C3C3"/>
              </a:solidFill>
              <a:prstDash val="solid"/>
              <a:miter lim="400000"/>
            </a:ln>
          </a:insideH>
          <a:insideV>
            <a:ln w="12700" cap="flat">
              <a:solidFill>
                <a:srgbClr val="C3C3C3"/>
              </a:solidFill>
              <a:prstDash val="solid"/>
              <a:miter lim="400000"/>
            </a:ln>
          </a:insideV>
        </a:tcBdr>
        <a:fill>
          <a:solidFill>
            <a:srgbClr val="CB2A7B"/>
          </a:solidFill>
        </a:fill>
      </a:tcStyle>
    </a:firstCol>
    <a:lastRow>
      <a:tcTxStyle b="on" i="off">
        <a:fontRef idx="minor">
          <a:srgbClr val="000000"/>
        </a:fontRef>
        <a:srgbClr val="000000"/>
      </a:tcTxStyle>
      <a:tcStyle>
        <a:tcBdr>
          <a:left>
            <a:ln w="12700" cap="flat">
              <a:solidFill>
                <a:srgbClr val="5E5E5E"/>
              </a:solidFill>
              <a:prstDash val="solid"/>
              <a:miter lim="400000"/>
            </a:ln>
          </a:left>
          <a:right>
            <a:ln w="12700" cap="flat">
              <a:solidFill>
                <a:srgbClr val="5E5E5E"/>
              </a:solidFill>
              <a:prstDash val="solid"/>
              <a:miter lim="400000"/>
            </a:ln>
          </a:right>
          <a:top>
            <a:ln w="38100" cap="flat">
              <a:solidFill>
                <a:srgbClr val="CB297B"/>
              </a:solidFill>
              <a:prstDash val="solid"/>
              <a:miter lim="400000"/>
            </a:ln>
          </a:top>
          <a:bottom>
            <a:ln w="12700" cap="flat">
              <a:solidFill>
                <a:srgbClr val="5E5E5E"/>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solidFill>
            <a:srgbClr val="FFFFFF"/>
          </a:solidFill>
        </a:fill>
      </a:tcStyle>
    </a:lastRow>
    <a:firstRow>
      <a:tcTxStyle b="on" i="off">
        <a:fontRef idx="minor">
          <a:srgbClr val="FFFFFF"/>
        </a:fontRef>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5E5E5E"/>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991A5F"/>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wholeTbl>
    <a:band2H>
      <a:tcTxStyle/>
      <a:tcStyle>
        <a:tcBdr/>
        <a:fill>
          <a:solidFill>
            <a:srgbClr val="EDEEEE"/>
          </a:solidFill>
        </a:fill>
      </a:tcStyle>
    </a:band2H>
    <a:firstCol>
      <a:tcTxStyle b="on" i="off">
        <a:fontRef idx="minor">
          <a:srgbClr val="000000"/>
        </a:fontRef>
        <a:srgbClr val="000000"/>
      </a:tcTxStyle>
      <a:tcStyle>
        <a:tcBdr>
          <a:left>
            <a:ln w="12700" cap="flat">
              <a:solidFill>
                <a:srgbClr val="6C6C6C"/>
              </a:solidFill>
              <a:prstDash val="solid"/>
              <a:miter lim="400000"/>
            </a:ln>
          </a:left>
          <a:right>
            <a:ln w="254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5400" cap="flat">
              <a:solidFill>
                <a:srgbClr val="000000"/>
              </a:solidFill>
              <a:prstDash val="solid"/>
              <a:miter lim="400000"/>
            </a:ln>
          </a:top>
          <a:bottom>
            <a:ln w="12700" cap="flat">
              <a:solidFill>
                <a:srgbClr val="6C6C6C"/>
              </a:solidFill>
              <a:prstDash val="solid"/>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6C6C6C"/>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D6DCE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30" d="100"/>
          <a:sy n="30" d="100"/>
        </p:scale>
        <p:origin x="892" y="52"/>
      </p:cViewPr>
      <p:guideLst/>
    </p:cSldViewPr>
  </p:slideViewPr>
  <p:notesTextViewPr>
    <p:cViewPr>
      <p:scale>
        <a:sx n="1" d="1"/>
        <a:sy n="1" d="1"/>
      </p:scale>
      <p:origin x="0" y="0"/>
    </p:cViewPr>
  </p:notesTextViewPr>
  <p:sorterViewPr>
    <p:cViewPr>
      <p:scale>
        <a:sx n="53" d="100"/>
        <a:sy n="53" d="100"/>
      </p:scale>
      <p:origin x="0" y="-432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heme" Target="theme/theme1.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8" Type="http://schemas.openxmlformats.org/officeDocument/2006/relationships/slide" Target="slides/slide6.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0" name="Shape 160"/>
          <p:cNvSpPr>
            <a:spLocks noGrp="1" noRot="1" noChangeAspect="1"/>
          </p:cNvSpPr>
          <p:nvPr>
            <p:ph type="sldImg"/>
          </p:nvPr>
        </p:nvSpPr>
        <p:spPr>
          <a:xfrm>
            <a:off x="1143000" y="685800"/>
            <a:ext cx="4572000" cy="3429000"/>
          </a:xfrm>
          <a:prstGeom prst="rect">
            <a:avLst/>
          </a:prstGeom>
        </p:spPr>
        <p:txBody>
          <a:bodyPr/>
          <a:lstStyle/>
          <a:p>
            <a:endParaRPr/>
          </a:p>
        </p:txBody>
      </p:sp>
      <p:sp>
        <p:nvSpPr>
          <p:cNvPr id="161" name="Shape 161"/>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n-lt"/>
        <a:ea typeface="+mn-ea"/>
        <a:cs typeface="+mn-cs"/>
        <a:sym typeface="Helvetica Neue"/>
      </a:defRPr>
    </a:lvl1pPr>
    <a:lvl2pPr indent="228600" defTabSz="457200" latinLnBrk="0">
      <a:lnSpc>
        <a:spcPct val="117999"/>
      </a:lnSpc>
      <a:defRPr sz="2200">
        <a:latin typeface="+mn-lt"/>
        <a:ea typeface="+mn-ea"/>
        <a:cs typeface="+mn-cs"/>
        <a:sym typeface="Helvetica Neue"/>
      </a:defRPr>
    </a:lvl2pPr>
    <a:lvl3pPr indent="457200" defTabSz="457200" latinLnBrk="0">
      <a:lnSpc>
        <a:spcPct val="117999"/>
      </a:lnSpc>
      <a:defRPr sz="2200">
        <a:latin typeface="+mn-lt"/>
        <a:ea typeface="+mn-ea"/>
        <a:cs typeface="+mn-cs"/>
        <a:sym typeface="Helvetica Neue"/>
      </a:defRPr>
    </a:lvl3pPr>
    <a:lvl4pPr indent="685800" defTabSz="457200" latinLnBrk="0">
      <a:lnSpc>
        <a:spcPct val="117999"/>
      </a:lnSpc>
      <a:defRPr sz="2200">
        <a:latin typeface="+mn-lt"/>
        <a:ea typeface="+mn-ea"/>
        <a:cs typeface="+mn-cs"/>
        <a:sym typeface="Helvetica Neue"/>
      </a:defRPr>
    </a:lvl4pPr>
    <a:lvl5pPr indent="914400" defTabSz="457200" latinLnBrk="0">
      <a:lnSpc>
        <a:spcPct val="117999"/>
      </a:lnSpc>
      <a:defRPr sz="2200">
        <a:latin typeface="+mn-lt"/>
        <a:ea typeface="+mn-ea"/>
        <a:cs typeface="+mn-cs"/>
        <a:sym typeface="Helvetica Neue"/>
      </a:defRPr>
    </a:lvl5pPr>
    <a:lvl6pPr indent="1143000" defTabSz="457200" latinLnBrk="0">
      <a:lnSpc>
        <a:spcPct val="117999"/>
      </a:lnSpc>
      <a:defRPr sz="2200">
        <a:latin typeface="+mn-lt"/>
        <a:ea typeface="+mn-ea"/>
        <a:cs typeface="+mn-cs"/>
        <a:sym typeface="Helvetica Neue"/>
      </a:defRPr>
    </a:lvl6pPr>
    <a:lvl7pPr indent="1371600" defTabSz="457200" latinLnBrk="0">
      <a:lnSpc>
        <a:spcPct val="117999"/>
      </a:lnSpc>
      <a:defRPr sz="2200">
        <a:latin typeface="+mn-lt"/>
        <a:ea typeface="+mn-ea"/>
        <a:cs typeface="+mn-cs"/>
        <a:sym typeface="Helvetica Neue"/>
      </a:defRPr>
    </a:lvl7pPr>
    <a:lvl8pPr indent="1600200" defTabSz="457200" latinLnBrk="0">
      <a:lnSpc>
        <a:spcPct val="117999"/>
      </a:lnSpc>
      <a:defRPr sz="2200">
        <a:latin typeface="+mn-lt"/>
        <a:ea typeface="+mn-ea"/>
        <a:cs typeface="+mn-cs"/>
        <a:sym typeface="Helvetica Neue"/>
      </a:defRPr>
    </a:lvl8pPr>
    <a:lvl9pPr indent="1828800" defTabSz="457200" latinLnBrk="0">
      <a:lnSpc>
        <a:spcPct val="117999"/>
      </a:lnSpc>
      <a:defRPr sz="2200">
        <a:latin typeface="+mn-lt"/>
        <a:ea typeface="+mn-ea"/>
        <a:cs typeface="+mn-cs"/>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41780751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29025140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p:spTree>
      <p:nvGrpSpPr>
        <p:cNvPr id="1" name=""/>
        <p:cNvGrpSpPr/>
        <p:nvPr/>
      </p:nvGrpSpPr>
      <p:grpSpPr>
        <a:xfrm>
          <a:off x="0" y="0"/>
          <a:ext cx="0" cy="0"/>
          <a:chOff x="0" y="0"/>
          <a:chExt cx="0" cy="0"/>
        </a:xfrm>
      </p:grpSpPr>
      <p:sp>
        <p:nvSpPr>
          <p:cNvPr id="11" name="Author and Date"/>
          <p:cNvSpPr txBox="1">
            <a:spLocks noGrp="1"/>
          </p:cNvSpPr>
          <p:nvPr>
            <p:ph type="body" sz="quarter" idx="21" hasCustomPrompt="1"/>
          </p:nvPr>
        </p:nvSpPr>
        <p:spPr>
          <a:xfrm>
            <a:off x="1201340" y="11859862"/>
            <a:ext cx="21971003" cy="636979"/>
          </a:xfrm>
          <a:prstGeom prst="rect">
            <a:avLst/>
          </a:prstGeom>
        </p:spPr>
        <p:txBody>
          <a:bodyPr lIns="45719" tIns="45719" rIns="45719" bIns="45719"/>
          <a:lstStyle>
            <a:lvl1pPr marL="0" indent="0" defTabSz="825500">
              <a:lnSpc>
                <a:spcPct val="100000"/>
              </a:lnSpc>
              <a:spcBef>
                <a:spcPts val="0"/>
              </a:spcBef>
              <a:buSzTx/>
              <a:buNone/>
              <a:defRPr sz="3600" b="1"/>
            </a:lvl1pPr>
          </a:lstStyle>
          <a:p>
            <a:r>
              <a:t>Author and Date</a:t>
            </a:r>
          </a:p>
        </p:txBody>
      </p:sp>
      <p:sp>
        <p:nvSpPr>
          <p:cNvPr id="12" name="Presentation Title"/>
          <p:cNvSpPr txBox="1">
            <a:spLocks noGrp="1"/>
          </p:cNvSpPr>
          <p:nvPr>
            <p:ph type="title" hasCustomPrompt="1"/>
          </p:nvPr>
        </p:nvSpPr>
        <p:spPr>
          <a:xfrm>
            <a:off x="1206496" y="2574991"/>
            <a:ext cx="21971004" cy="4648201"/>
          </a:xfrm>
          <a:prstGeom prst="rect">
            <a:avLst/>
          </a:prstGeom>
        </p:spPr>
        <p:txBody>
          <a:bodyPr anchor="b"/>
          <a:lstStyle>
            <a:lvl1pPr>
              <a:defRPr sz="11600" spc="-232"/>
            </a:lvl1pPr>
          </a:lstStyle>
          <a:p>
            <a:r>
              <a:t>Presentation Title</a:t>
            </a:r>
          </a:p>
        </p:txBody>
      </p:sp>
      <p:sp>
        <p:nvSpPr>
          <p:cNvPr id="13" name="Body Level One…"/>
          <p:cNvSpPr txBox="1">
            <a:spLocks noGrp="1"/>
          </p:cNvSpPr>
          <p:nvPr>
            <p:ph type="body" sz="quarter" idx="1" hasCustomPrompt="1"/>
          </p:nvPr>
        </p:nvSpPr>
        <p:spPr>
          <a:xfrm>
            <a:off x="1201342" y="7223190"/>
            <a:ext cx="21971001" cy="1905001"/>
          </a:xfrm>
          <a:prstGeom prst="rect">
            <a:avLst/>
          </a:prstGeom>
        </p:spPr>
        <p:txBody>
          <a:bodyPr/>
          <a:lstStyle>
            <a:lvl1pPr marL="0" indent="0" defTabSz="825500">
              <a:lnSpc>
                <a:spcPct val="100000"/>
              </a:lnSpc>
              <a:spcBef>
                <a:spcPts val="0"/>
              </a:spcBef>
              <a:buSzTx/>
              <a:buNone/>
              <a:defRPr sz="5500" b="1"/>
            </a:lvl1pPr>
            <a:lvl2pPr marL="0" indent="457200" defTabSz="825500">
              <a:lnSpc>
                <a:spcPct val="100000"/>
              </a:lnSpc>
              <a:spcBef>
                <a:spcPts val="0"/>
              </a:spcBef>
              <a:buSzTx/>
              <a:buNone/>
              <a:defRPr sz="5500" b="1"/>
            </a:lvl2pPr>
            <a:lvl3pPr marL="0" indent="914400" defTabSz="825500">
              <a:lnSpc>
                <a:spcPct val="100000"/>
              </a:lnSpc>
              <a:spcBef>
                <a:spcPts val="0"/>
              </a:spcBef>
              <a:buSzTx/>
              <a:buNone/>
              <a:defRPr sz="5500" b="1"/>
            </a:lvl3pPr>
            <a:lvl4pPr marL="0" indent="1371600" defTabSz="825500">
              <a:lnSpc>
                <a:spcPct val="100000"/>
              </a:lnSpc>
              <a:spcBef>
                <a:spcPts val="0"/>
              </a:spcBef>
              <a:buSzTx/>
              <a:buNone/>
              <a:defRPr sz="5500" b="1"/>
            </a:lvl4pPr>
            <a:lvl5pPr marL="0" indent="1828800" defTabSz="825500">
              <a:lnSpc>
                <a:spcPct val="100000"/>
              </a:lnSpc>
              <a:spcBef>
                <a:spcPts val="0"/>
              </a:spcBef>
              <a:buSzTx/>
              <a:buNone/>
              <a:defRPr sz="5500" b="1"/>
            </a:lvl5pPr>
          </a:lstStyle>
          <a:p>
            <a:r>
              <a:t>Presentation Subtitle</a:t>
            </a:r>
          </a:p>
          <a:p>
            <a:pPr lvl="1"/>
            <a:endParaRPr/>
          </a:p>
          <a:p>
            <a:pPr lvl="2"/>
            <a:endParaRPr/>
          </a:p>
          <a:p>
            <a:pPr lvl="3"/>
            <a:endParaRPr/>
          </a:p>
          <a:p>
            <a:pPr lvl="4"/>
            <a:endParaRPr/>
          </a:p>
        </p:txBody>
      </p:sp>
      <p:sp>
        <p:nvSpPr>
          <p:cNvPr id="1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mp; Photo">
    <p:spTree>
      <p:nvGrpSpPr>
        <p:cNvPr id="1" name=""/>
        <p:cNvGrpSpPr/>
        <p:nvPr/>
      </p:nvGrpSpPr>
      <p:grpSpPr>
        <a:xfrm>
          <a:off x="0" y="0"/>
          <a:ext cx="0" cy="0"/>
          <a:chOff x="0" y="0"/>
          <a:chExt cx="0" cy="0"/>
        </a:xfrm>
      </p:grpSpPr>
      <p:sp>
        <p:nvSpPr>
          <p:cNvPr id="21" name="666699290_02_crop_3159x1892.jpg"/>
          <p:cNvSpPr>
            <a:spLocks noGrp="1"/>
          </p:cNvSpPr>
          <p:nvPr>
            <p:ph type="pic" idx="21"/>
          </p:nvPr>
        </p:nvSpPr>
        <p:spPr>
          <a:xfrm>
            <a:off x="-1155700" y="-1295400"/>
            <a:ext cx="26746200" cy="16018933"/>
          </a:xfrm>
          <a:prstGeom prst="rect">
            <a:avLst/>
          </a:prstGeom>
        </p:spPr>
        <p:txBody>
          <a:bodyPr lIns="91439" tIns="45719" rIns="91439" bIns="45719">
            <a:noAutofit/>
          </a:bodyPr>
          <a:lstStyle/>
          <a:p>
            <a:endParaRPr/>
          </a:p>
        </p:txBody>
      </p:sp>
      <p:sp>
        <p:nvSpPr>
          <p:cNvPr id="22" name="Presentation Title"/>
          <p:cNvSpPr txBox="1">
            <a:spLocks noGrp="1"/>
          </p:cNvSpPr>
          <p:nvPr>
            <p:ph type="title" hasCustomPrompt="1"/>
          </p:nvPr>
        </p:nvSpPr>
        <p:spPr>
          <a:xfrm>
            <a:off x="1206500" y="7124700"/>
            <a:ext cx="21971000" cy="4648200"/>
          </a:xfrm>
          <a:prstGeom prst="rect">
            <a:avLst/>
          </a:prstGeom>
        </p:spPr>
        <p:txBody>
          <a:bodyPr anchor="b"/>
          <a:lstStyle>
            <a:lvl1pPr>
              <a:defRPr sz="11600" spc="-232"/>
            </a:lvl1pPr>
          </a:lstStyle>
          <a:p>
            <a:r>
              <a:t>Presentation Title</a:t>
            </a:r>
          </a:p>
        </p:txBody>
      </p:sp>
      <p:sp>
        <p:nvSpPr>
          <p:cNvPr id="23" name="Author and Date"/>
          <p:cNvSpPr txBox="1">
            <a:spLocks noGrp="1"/>
          </p:cNvSpPr>
          <p:nvPr>
            <p:ph type="body" sz="quarter" idx="22" hasCustomPrompt="1"/>
          </p:nvPr>
        </p:nvSpPr>
        <p:spPr>
          <a:xfrm>
            <a:off x="1207690" y="1106137"/>
            <a:ext cx="21968621" cy="636979"/>
          </a:xfrm>
          <a:prstGeom prst="rect">
            <a:avLst/>
          </a:prstGeom>
        </p:spPr>
        <p:txBody>
          <a:bodyPr lIns="45719" tIns="45719" rIns="45719" bIns="45719"/>
          <a:lstStyle>
            <a:lvl1pPr marL="0" indent="0" defTabSz="825500">
              <a:lnSpc>
                <a:spcPct val="100000"/>
              </a:lnSpc>
              <a:spcBef>
                <a:spcPts val="0"/>
              </a:spcBef>
              <a:buSzTx/>
              <a:buNone/>
              <a:defRPr sz="3600" b="1"/>
            </a:lvl1pPr>
          </a:lstStyle>
          <a:p>
            <a:r>
              <a:t>Author and Date</a:t>
            </a:r>
          </a:p>
        </p:txBody>
      </p:sp>
      <p:sp>
        <p:nvSpPr>
          <p:cNvPr id="24" name="Body Level One…"/>
          <p:cNvSpPr txBox="1">
            <a:spLocks noGrp="1"/>
          </p:cNvSpPr>
          <p:nvPr>
            <p:ph type="body" sz="quarter" idx="1" hasCustomPrompt="1"/>
          </p:nvPr>
        </p:nvSpPr>
        <p:spPr>
          <a:xfrm>
            <a:off x="1206500" y="11609910"/>
            <a:ext cx="21971000" cy="1116952"/>
          </a:xfrm>
          <a:prstGeom prst="rect">
            <a:avLst/>
          </a:prstGeom>
        </p:spPr>
        <p:txBody>
          <a:bodyPr/>
          <a:lstStyle>
            <a:lvl1pPr marL="0" indent="0" defTabSz="825500">
              <a:lnSpc>
                <a:spcPct val="100000"/>
              </a:lnSpc>
              <a:spcBef>
                <a:spcPts val="0"/>
              </a:spcBef>
              <a:buSzTx/>
              <a:buNone/>
              <a:defRPr sz="5500" b="1"/>
            </a:lvl1pPr>
            <a:lvl2pPr marL="0" indent="457200" defTabSz="825500">
              <a:lnSpc>
                <a:spcPct val="100000"/>
              </a:lnSpc>
              <a:spcBef>
                <a:spcPts val="0"/>
              </a:spcBef>
              <a:buSzTx/>
              <a:buNone/>
              <a:defRPr sz="5500" b="1"/>
            </a:lvl2pPr>
            <a:lvl3pPr marL="0" indent="914400" defTabSz="825500">
              <a:lnSpc>
                <a:spcPct val="100000"/>
              </a:lnSpc>
              <a:spcBef>
                <a:spcPts val="0"/>
              </a:spcBef>
              <a:buSzTx/>
              <a:buNone/>
              <a:defRPr sz="5500" b="1"/>
            </a:lvl3pPr>
            <a:lvl4pPr marL="0" indent="1371600" defTabSz="825500">
              <a:lnSpc>
                <a:spcPct val="100000"/>
              </a:lnSpc>
              <a:spcBef>
                <a:spcPts val="0"/>
              </a:spcBef>
              <a:buSzTx/>
              <a:buNone/>
              <a:defRPr sz="5500" b="1"/>
            </a:lvl4pPr>
            <a:lvl5pPr marL="0" indent="1828800" defTabSz="825500">
              <a:lnSpc>
                <a:spcPct val="100000"/>
              </a:lnSpc>
              <a:spcBef>
                <a:spcPts val="0"/>
              </a:spcBef>
              <a:buSzTx/>
              <a:buNone/>
              <a:defRPr sz="5500" b="1"/>
            </a:lvl5pPr>
          </a:lstStyle>
          <a:p>
            <a:r>
              <a:t>Presentation Subtitle</a:t>
            </a:r>
          </a:p>
          <a:p>
            <a:pPr lvl="1"/>
            <a:endParaRPr/>
          </a:p>
          <a:p>
            <a:pPr lvl="2"/>
            <a:endParaRPr/>
          </a:p>
          <a:p>
            <a:pPr lvl="3"/>
            <a:endParaRPr/>
          </a:p>
          <a:p>
            <a:pPr lvl="4"/>
            <a:endParaRPr/>
          </a:p>
        </p:txBody>
      </p:sp>
      <p:sp>
        <p:nvSpPr>
          <p:cNvPr id="2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mp; Photo Alt">
    <p:spTree>
      <p:nvGrpSpPr>
        <p:cNvPr id="1" name=""/>
        <p:cNvGrpSpPr/>
        <p:nvPr/>
      </p:nvGrpSpPr>
      <p:grpSpPr>
        <a:xfrm>
          <a:off x="0" y="0"/>
          <a:ext cx="0" cy="0"/>
          <a:chOff x="0" y="0"/>
          <a:chExt cx="0" cy="0"/>
        </a:xfrm>
      </p:grpSpPr>
      <p:sp>
        <p:nvSpPr>
          <p:cNvPr id="32" name="910457886_1434x1669.jpg"/>
          <p:cNvSpPr>
            <a:spLocks noGrp="1"/>
          </p:cNvSpPr>
          <p:nvPr>
            <p:ph type="pic" idx="21"/>
          </p:nvPr>
        </p:nvSpPr>
        <p:spPr>
          <a:xfrm>
            <a:off x="10972800" y="-203200"/>
            <a:ext cx="12144837" cy="14135100"/>
          </a:xfrm>
          <a:prstGeom prst="rect">
            <a:avLst/>
          </a:prstGeom>
        </p:spPr>
        <p:txBody>
          <a:bodyPr lIns="91439" tIns="45719" rIns="91439" bIns="45719">
            <a:noAutofit/>
          </a:bodyPr>
          <a:lstStyle/>
          <a:p>
            <a:endParaRPr/>
          </a:p>
        </p:txBody>
      </p:sp>
      <p:sp>
        <p:nvSpPr>
          <p:cNvPr id="33" name="Slide Title"/>
          <p:cNvSpPr txBox="1">
            <a:spLocks noGrp="1"/>
          </p:cNvSpPr>
          <p:nvPr>
            <p:ph type="title" hasCustomPrompt="1"/>
          </p:nvPr>
        </p:nvSpPr>
        <p:spPr>
          <a:xfrm>
            <a:off x="1206500" y="1270000"/>
            <a:ext cx="9779000" cy="5882273"/>
          </a:xfrm>
          <a:prstGeom prst="rect">
            <a:avLst/>
          </a:prstGeom>
        </p:spPr>
        <p:txBody>
          <a:bodyPr anchor="b"/>
          <a:lstStyle/>
          <a:p>
            <a:r>
              <a:t>Slide Title</a:t>
            </a:r>
          </a:p>
        </p:txBody>
      </p:sp>
      <p:sp>
        <p:nvSpPr>
          <p:cNvPr id="34" name="Body Level One…"/>
          <p:cNvSpPr txBox="1">
            <a:spLocks noGrp="1"/>
          </p:cNvSpPr>
          <p:nvPr>
            <p:ph type="body" sz="quarter" idx="1" hasCustomPrompt="1"/>
          </p:nvPr>
        </p:nvSpPr>
        <p:spPr>
          <a:xfrm>
            <a:off x="1206500" y="7060576"/>
            <a:ext cx="9779000" cy="5385424"/>
          </a:xfrm>
          <a:prstGeom prst="rect">
            <a:avLst/>
          </a:prstGeom>
        </p:spPr>
        <p:txBody>
          <a:bodyPr/>
          <a:lstStyle>
            <a:lvl1pPr marL="0" indent="0" defTabSz="825500">
              <a:lnSpc>
                <a:spcPct val="100000"/>
              </a:lnSpc>
              <a:spcBef>
                <a:spcPts val="0"/>
              </a:spcBef>
              <a:buSzTx/>
              <a:buNone/>
              <a:defRPr sz="5500" b="1"/>
            </a:lvl1pPr>
            <a:lvl2pPr marL="0" indent="457200" defTabSz="825500">
              <a:lnSpc>
                <a:spcPct val="100000"/>
              </a:lnSpc>
              <a:spcBef>
                <a:spcPts val="0"/>
              </a:spcBef>
              <a:buSzTx/>
              <a:buNone/>
              <a:defRPr sz="5500" b="1"/>
            </a:lvl2pPr>
            <a:lvl3pPr marL="0" indent="914400" defTabSz="825500">
              <a:lnSpc>
                <a:spcPct val="100000"/>
              </a:lnSpc>
              <a:spcBef>
                <a:spcPts val="0"/>
              </a:spcBef>
              <a:buSzTx/>
              <a:buNone/>
              <a:defRPr sz="5500" b="1"/>
            </a:lvl3pPr>
            <a:lvl4pPr marL="0" indent="1371600" defTabSz="825500">
              <a:lnSpc>
                <a:spcPct val="100000"/>
              </a:lnSpc>
              <a:spcBef>
                <a:spcPts val="0"/>
              </a:spcBef>
              <a:buSzTx/>
              <a:buNone/>
              <a:defRPr sz="5500" b="1"/>
            </a:lvl4pPr>
            <a:lvl5pPr marL="0" indent="1828800" defTabSz="825500">
              <a:lnSpc>
                <a:spcPct val="100000"/>
              </a:lnSpc>
              <a:spcBef>
                <a:spcPts val="0"/>
              </a:spcBef>
              <a:buSzTx/>
              <a:buNone/>
              <a:defRPr sz="5500" b="1"/>
            </a:lvl5pPr>
          </a:lstStyle>
          <a:p>
            <a:r>
              <a:t>Slide Subtitle</a:t>
            </a:r>
          </a:p>
          <a:p>
            <a:pPr lvl="1"/>
            <a:endParaRPr/>
          </a:p>
          <a:p>
            <a:pPr lvl="2"/>
            <a:endParaRPr/>
          </a:p>
          <a:p>
            <a:pPr lvl="3"/>
            <a:endParaRPr/>
          </a:p>
          <a:p>
            <a:pPr lvl="4"/>
            <a:endParaRPr/>
          </a:p>
        </p:txBody>
      </p:sp>
      <p:sp>
        <p:nvSpPr>
          <p:cNvPr id="35" name="Slide Number"/>
          <p:cNvSpPr txBox="1">
            <a:spLocks noGrp="1"/>
          </p:cNvSpPr>
          <p:nvPr>
            <p:ph type="sldNum" sz="quarter" idx="2"/>
          </p:nvPr>
        </p:nvSpPr>
        <p:spPr>
          <a:xfrm>
            <a:off x="12001499" y="13085233"/>
            <a:ext cx="368505" cy="374600"/>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42" name="Slide Title"/>
          <p:cNvSpPr txBox="1">
            <a:spLocks noGrp="1"/>
          </p:cNvSpPr>
          <p:nvPr>
            <p:ph type="title" hasCustomPrompt="1"/>
          </p:nvPr>
        </p:nvSpPr>
        <p:spPr>
          <a:prstGeom prst="rect">
            <a:avLst/>
          </a:prstGeom>
        </p:spPr>
        <p:txBody>
          <a:bodyPr/>
          <a:lstStyle/>
          <a:p>
            <a:r>
              <a:t>Slide Title</a:t>
            </a:r>
          </a:p>
        </p:txBody>
      </p:sp>
      <p:sp>
        <p:nvSpPr>
          <p:cNvPr id="43" name="Slide Subtitle"/>
          <p:cNvSpPr txBox="1">
            <a:spLocks noGrp="1"/>
          </p:cNvSpPr>
          <p:nvPr>
            <p:ph type="body" sz="quarter" idx="21"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Slide Subtitle</a:t>
            </a:r>
          </a:p>
        </p:txBody>
      </p:sp>
      <p:sp>
        <p:nvSpPr>
          <p:cNvPr id="44" name="Body Level One…"/>
          <p:cNvSpPr txBox="1">
            <a:spLocks noGrp="1"/>
          </p:cNvSpPr>
          <p:nvPr>
            <p:ph type="body" idx="1" hasCustomPrompt="1"/>
          </p:nvPr>
        </p:nvSpPr>
        <p:spPr>
          <a:prstGeom prst="rect">
            <a:avLst/>
          </a:prstGeom>
        </p:spPr>
        <p:txBody>
          <a:bodyPr/>
          <a:lstStyle/>
          <a:p>
            <a:r>
              <a:t>Slide bullet text</a:t>
            </a:r>
          </a:p>
          <a:p>
            <a:pPr lvl="1"/>
            <a:endParaRPr/>
          </a:p>
          <a:p>
            <a:pPr lvl="2"/>
            <a:endParaRPr/>
          </a:p>
          <a:p>
            <a:pPr lvl="3"/>
            <a:endParaRPr/>
          </a:p>
          <a:p>
            <a:pPr lvl="4"/>
            <a:endParaRPr/>
          </a:p>
        </p:txBody>
      </p:sp>
      <p:sp>
        <p:nvSpPr>
          <p:cNvPr id="4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52" name="Body Level One…"/>
          <p:cNvSpPr txBox="1">
            <a:spLocks noGrp="1"/>
          </p:cNvSpPr>
          <p:nvPr>
            <p:ph type="body" idx="1" hasCustomPrompt="1"/>
          </p:nvPr>
        </p:nvSpPr>
        <p:spPr>
          <a:prstGeom prst="rect">
            <a:avLst/>
          </a:prstGeom>
        </p:spPr>
        <p:txBody>
          <a:bodyPr numCol="2" spcCol="1098550"/>
          <a:lstStyle/>
          <a:p>
            <a:r>
              <a:t>Slide bullet text</a:t>
            </a:r>
          </a:p>
          <a:p>
            <a:pPr lvl="1"/>
            <a:endParaRPr/>
          </a:p>
          <a:p>
            <a:pPr lvl="2"/>
            <a:endParaRPr/>
          </a:p>
          <a:p>
            <a:pPr lvl="3"/>
            <a:endParaRPr/>
          </a:p>
          <a:p>
            <a:pPr lvl="4"/>
            <a:endParaRPr/>
          </a:p>
        </p:txBody>
      </p:sp>
      <p:sp>
        <p:nvSpPr>
          <p:cNvPr id="5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0" name="Slide Subtitle"/>
          <p:cNvSpPr txBox="1">
            <a:spLocks noGrp="1"/>
          </p:cNvSpPr>
          <p:nvPr>
            <p:ph type="body" sz="quarter" idx="21" hasCustomPrompt="1"/>
          </p:nvPr>
        </p:nvSpPr>
        <p:spPr>
          <a:xfrm>
            <a:off x="1206500" y="2372962"/>
            <a:ext cx="9779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Slide Subtitle</a:t>
            </a:r>
          </a:p>
        </p:txBody>
      </p:sp>
      <p:sp>
        <p:nvSpPr>
          <p:cNvPr id="61" name="Body Level One…"/>
          <p:cNvSpPr txBox="1">
            <a:spLocks noGrp="1"/>
          </p:cNvSpPr>
          <p:nvPr>
            <p:ph type="body" sz="half" idx="1" hasCustomPrompt="1"/>
          </p:nvPr>
        </p:nvSpPr>
        <p:spPr>
          <a:xfrm>
            <a:off x="1206500" y="4248504"/>
            <a:ext cx="9779000" cy="8256630"/>
          </a:xfrm>
          <a:prstGeom prst="rect">
            <a:avLst/>
          </a:prstGeom>
        </p:spPr>
        <p:txBody>
          <a:bodyPr/>
          <a:lstStyle/>
          <a:p>
            <a:r>
              <a:t>Slide bullet text</a:t>
            </a:r>
          </a:p>
          <a:p>
            <a:pPr lvl="1"/>
            <a:endParaRPr/>
          </a:p>
          <a:p>
            <a:pPr lvl="2"/>
            <a:endParaRPr/>
          </a:p>
          <a:p>
            <a:pPr lvl="3"/>
            <a:endParaRPr/>
          </a:p>
          <a:p>
            <a:pPr lvl="4"/>
            <a:endParaRPr/>
          </a:p>
        </p:txBody>
      </p:sp>
      <p:sp>
        <p:nvSpPr>
          <p:cNvPr id="62" name="660384004_1290x1720.jpg"/>
          <p:cNvSpPr>
            <a:spLocks noGrp="1"/>
          </p:cNvSpPr>
          <p:nvPr>
            <p:ph type="pic" idx="22"/>
          </p:nvPr>
        </p:nvSpPr>
        <p:spPr>
          <a:xfrm>
            <a:off x="12192000" y="-407266"/>
            <a:ext cx="10916874" cy="14555832"/>
          </a:xfrm>
          <a:prstGeom prst="rect">
            <a:avLst/>
          </a:prstGeom>
        </p:spPr>
        <p:txBody>
          <a:bodyPr lIns="91439" tIns="45719" rIns="91439" bIns="45719">
            <a:noAutofit/>
          </a:bodyPr>
          <a:lstStyle/>
          <a:p>
            <a:endParaRPr/>
          </a:p>
        </p:txBody>
      </p:sp>
      <p:sp>
        <p:nvSpPr>
          <p:cNvPr id="63" name="Slide Title"/>
          <p:cNvSpPr txBox="1">
            <a:spLocks noGrp="1"/>
          </p:cNvSpPr>
          <p:nvPr>
            <p:ph type="title" hasCustomPrompt="1"/>
          </p:nvPr>
        </p:nvSpPr>
        <p:spPr>
          <a:xfrm>
            <a:off x="1206500" y="1079500"/>
            <a:ext cx="9779000" cy="1435100"/>
          </a:xfrm>
          <a:prstGeom prst="rect">
            <a:avLst/>
          </a:prstGeom>
        </p:spPr>
        <p:txBody>
          <a:bodyPr/>
          <a:lstStyle/>
          <a:p>
            <a:r>
              <a:t>Slide Title</a:t>
            </a:r>
          </a:p>
        </p:txBody>
      </p:sp>
      <p:sp>
        <p:nvSpPr>
          <p:cNvPr id="6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Section">
    <p:spTree>
      <p:nvGrpSpPr>
        <p:cNvPr id="1" name=""/>
        <p:cNvGrpSpPr/>
        <p:nvPr/>
      </p:nvGrpSpPr>
      <p:grpSpPr>
        <a:xfrm>
          <a:off x="0" y="0"/>
          <a:ext cx="0" cy="0"/>
          <a:chOff x="0" y="0"/>
          <a:chExt cx="0" cy="0"/>
        </a:xfrm>
      </p:grpSpPr>
      <p:sp>
        <p:nvSpPr>
          <p:cNvPr id="71" name="Section Title"/>
          <p:cNvSpPr txBox="1">
            <a:spLocks noGrp="1"/>
          </p:cNvSpPr>
          <p:nvPr>
            <p:ph type="title" hasCustomPrompt="1"/>
          </p:nvPr>
        </p:nvSpPr>
        <p:spPr>
          <a:xfrm>
            <a:off x="1206496" y="4533900"/>
            <a:ext cx="21971004" cy="4648200"/>
          </a:xfrm>
          <a:prstGeom prst="rect">
            <a:avLst/>
          </a:prstGeom>
        </p:spPr>
        <p:txBody>
          <a:bodyPr anchor="ctr"/>
          <a:lstStyle>
            <a:lvl1pPr>
              <a:defRPr sz="11600" b="0" spc="-232">
                <a:latin typeface="Helvetica Neue Medium"/>
                <a:ea typeface="Helvetica Neue Medium"/>
                <a:cs typeface="Helvetica Neue Medium"/>
                <a:sym typeface="Helvetica Neue Medium"/>
              </a:defRPr>
            </a:lvl1pPr>
          </a:lstStyle>
          <a:p>
            <a:r>
              <a:t>Section Title</a:t>
            </a:r>
          </a:p>
        </p:txBody>
      </p:sp>
      <p:sp>
        <p:nvSpPr>
          <p:cNvPr id="72" name="Slide Number"/>
          <p:cNvSpPr txBox="1">
            <a:spLocks noGrp="1"/>
          </p:cNvSpPr>
          <p:nvPr>
            <p:ph type="sldNum" sz="quarter" idx="2"/>
          </p:nvPr>
        </p:nvSpPr>
        <p:spPr>
          <a:xfrm>
            <a:off x="12001499" y="13085233"/>
            <a:ext cx="368505" cy="374600"/>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79" name="Slide Title"/>
          <p:cNvSpPr txBox="1">
            <a:spLocks noGrp="1"/>
          </p:cNvSpPr>
          <p:nvPr>
            <p:ph type="title" hasCustomPrompt="1"/>
          </p:nvPr>
        </p:nvSpPr>
        <p:spPr>
          <a:xfrm>
            <a:off x="1206500" y="1079500"/>
            <a:ext cx="21971000" cy="1434949"/>
          </a:xfrm>
          <a:prstGeom prst="rect">
            <a:avLst/>
          </a:prstGeom>
        </p:spPr>
        <p:txBody>
          <a:bodyPr/>
          <a:lstStyle/>
          <a:p>
            <a:r>
              <a:t>Slide Title</a:t>
            </a:r>
          </a:p>
        </p:txBody>
      </p:sp>
      <p:sp>
        <p:nvSpPr>
          <p:cNvPr id="80" name="Slide Subtitle"/>
          <p:cNvSpPr txBox="1">
            <a:spLocks noGrp="1"/>
          </p:cNvSpPr>
          <p:nvPr>
            <p:ph type="body" sz="quarter" idx="21"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Slide Subtitle</a:t>
            </a:r>
          </a:p>
        </p:txBody>
      </p:sp>
      <p:sp>
        <p:nvSpPr>
          <p:cNvPr id="8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Agenda">
    <p:spTree>
      <p:nvGrpSpPr>
        <p:cNvPr id="1" name=""/>
        <p:cNvGrpSpPr/>
        <p:nvPr/>
      </p:nvGrpSpPr>
      <p:grpSpPr>
        <a:xfrm>
          <a:off x="0" y="0"/>
          <a:ext cx="0" cy="0"/>
          <a:chOff x="0" y="0"/>
          <a:chExt cx="0" cy="0"/>
        </a:xfrm>
      </p:grpSpPr>
      <p:sp>
        <p:nvSpPr>
          <p:cNvPr id="88" name="Agenda Title"/>
          <p:cNvSpPr txBox="1">
            <a:spLocks noGrp="1"/>
          </p:cNvSpPr>
          <p:nvPr>
            <p:ph type="title" hasCustomPrompt="1"/>
          </p:nvPr>
        </p:nvSpPr>
        <p:spPr>
          <a:xfrm>
            <a:off x="1206500" y="1079500"/>
            <a:ext cx="21971000" cy="1435100"/>
          </a:xfrm>
          <a:prstGeom prst="rect">
            <a:avLst/>
          </a:prstGeom>
        </p:spPr>
        <p:txBody>
          <a:bodyPr/>
          <a:lstStyle/>
          <a:p>
            <a:r>
              <a:t>Agenda Title</a:t>
            </a:r>
          </a:p>
        </p:txBody>
      </p:sp>
      <p:sp>
        <p:nvSpPr>
          <p:cNvPr id="89" name="Agenda Subtitle"/>
          <p:cNvSpPr txBox="1">
            <a:spLocks noGrp="1"/>
          </p:cNvSpPr>
          <p:nvPr>
            <p:ph type="body" sz="quarter" idx="21"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Agenda Subtitle</a:t>
            </a:r>
          </a:p>
        </p:txBody>
      </p:sp>
      <p:sp>
        <p:nvSpPr>
          <p:cNvPr id="90" name="Body Level One…"/>
          <p:cNvSpPr txBox="1">
            <a:spLocks noGrp="1"/>
          </p:cNvSpPr>
          <p:nvPr>
            <p:ph type="body" idx="1" hasCustomPrompt="1"/>
          </p:nvPr>
        </p:nvSpPr>
        <p:spPr>
          <a:prstGeom prst="rect">
            <a:avLst/>
          </a:prstGeom>
        </p:spPr>
        <p:txBody>
          <a:bodyPr/>
          <a:lstStyle>
            <a:lvl1pPr marL="0" indent="0" defTabSz="825500">
              <a:lnSpc>
                <a:spcPct val="100000"/>
              </a:lnSpc>
              <a:spcBef>
                <a:spcPts val="1800"/>
              </a:spcBef>
              <a:buSzTx/>
              <a:buNone/>
              <a:defRPr sz="5500" spc="-55"/>
            </a:lvl1pPr>
            <a:lvl2pPr marL="0" indent="457200" defTabSz="825500">
              <a:lnSpc>
                <a:spcPct val="100000"/>
              </a:lnSpc>
              <a:spcBef>
                <a:spcPts val="1800"/>
              </a:spcBef>
              <a:buSzTx/>
              <a:buNone/>
              <a:defRPr sz="5500" spc="-55"/>
            </a:lvl2pPr>
            <a:lvl3pPr marL="0" indent="914400" defTabSz="825500">
              <a:lnSpc>
                <a:spcPct val="100000"/>
              </a:lnSpc>
              <a:spcBef>
                <a:spcPts val="1800"/>
              </a:spcBef>
              <a:buSzTx/>
              <a:buNone/>
              <a:defRPr sz="5500" spc="-55"/>
            </a:lvl3pPr>
            <a:lvl4pPr marL="0" indent="1371600" defTabSz="825500">
              <a:lnSpc>
                <a:spcPct val="100000"/>
              </a:lnSpc>
              <a:spcBef>
                <a:spcPts val="1800"/>
              </a:spcBef>
              <a:buSzTx/>
              <a:buNone/>
              <a:defRPr sz="5500" spc="-55"/>
            </a:lvl4pPr>
            <a:lvl5pPr marL="0" indent="1828800" defTabSz="825500">
              <a:lnSpc>
                <a:spcPct val="100000"/>
              </a:lnSpc>
              <a:spcBef>
                <a:spcPts val="1800"/>
              </a:spcBef>
              <a:buSzTx/>
              <a:buNone/>
              <a:defRPr sz="5500" spc="-55"/>
            </a:lvl5pPr>
          </a:lstStyle>
          <a:p>
            <a:r>
              <a:t>Agenda Topics</a:t>
            </a:r>
          </a:p>
          <a:p>
            <a:pPr lvl="1"/>
            <a:endParaRPr/>
          </a:p>
          <a:p>
            <a:pPr lvl="2"/>
            <a:endParaRPr/>
          </a:p>
          <a:p>
            <a:pPr lvl="3"/>
            <a:endParaRPr/>
          </a:p>
          <a:p>
            <a:pPr lvl="4"/>
            <a:endParaRPr/>
          </a:p>
        </p:txBody>
      </p:sp>
      <p:sp>
        <p:nvSpPr>
          <p:cNvPr id="9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Statement">
    <p:spTree>
      <p:nvGrpSpPr>
        <p:cNvPr id="1" name=""/>
        <p:cNvGrpSpPr/>
        <p:nvPr/>
      </p:nvGrpSpPr>
      <p:grpSpPr>
        <a:xfrm>
          <a:off x="0" y="0"/>
          <a:ext cx="0" cy="0"/>
          <a:chOff x="0" y="0"/>
          <a:chExt cx="0" cy="0"/>
        </a:xfrm>
      </p:grpSpPr>
      <p:sp>
        <p:nvSpPr>
          <p:cNvPr id="98" name="Body Level One…"/>
          <p:cNvSpPr txBox="1">
            <a:spLocks noGrp="1"/>
          </p:cNvSpPr>
          <p:nvPr>
            <p:ph type="body" sz="half" idx="1" hasCustomPrompt="1"/>
          </p:nvPr>
        </p:nvSpPr>
        <p:spPr>
          <a:xfrm>
            <a:off x="1206500" y="4920843"/>
            <a:ext cx="21971000" cy="3874314"/>
          </a:xfrm>
          <a:prstGeom prst="rect">
            <a:avLst/>
          </a:prstGeom>
        </p:spPr>
        <p:txBody>
          <a:bodyPr anchor="ctr"/>
          <a:lstStyle>
            <a:lvl1pPr marL="0" indent="0" algn="ctr">
              <a:lnSpc>
                <a:spcPct val="80000"/>
              </a:lnSpc>
              <a:spcBef>
                <a:spcPts val="0"/>
              </a:spcBef>
              <a:buSzTx/>
              <a:buNone/>
              <a:defRPr sz="11600" spc="-232">
                <a:latin typeface="Helvetica Neue Medium"/>
                <a:ea typeface="Helvetica Neue Medium"/>
                <a:cs typeface="Helvetica Neue Medium"/>
                <a:sym typeface="Helvetica Neue Medium"/>
              </a:defRPr>
            </a:lvl1pPr>
            <a:lvl2pPr marL="0" indent="457200" algn="ctr">
              <a:lnSpc>
                <a:spcPct val="80000"/>
              </a:lnSpc>
              <a:spcBef>
                <a:spcPts val="0"/>
              </a:spcBef>
              <a:buSzTx/>
              <a:buNone/>
              <a:defRPr sz="11600" spc="-232">
                <a:latin typeface="Helvetica Neue Medium"/>
                <a:ea typeface="Helvetica Neue Medium"/>
                <a:cs typeface="Helvetica Neue Medium"/>
                <a:sym typeface="Helvetica Neue Medium"/>
              </a:defRPr>
            </a:lvl2pPr>
            <a:lvl3pPr marL="0" indent="914400" algn="ctr">
              <a:lnSpc>
                <a:spcPct val="80000"/>
              </a:lnSpc>
              <a:spcBef>
                <a:spcPts val="0"/>
              </a:spcBef>
              <a:buSzTx/>
              <a:buNone/>
              <a:defRPr sz="11600" spc="-232">
                <a:latin typeface="Helvetica Neue Medium"/>
                <a:ea typeface="Helvetica Neue Medium"/>
                <a:cs typeface="Helvetica Neue Medium"/>
                <a:sym typeface="Helvetica Neue Medium"/>
              </a:defRPr>
            </a:lvl3pPr>
            <a:lvl4pPr marL="0" indent="1371600" algn="ctr">
              <a:lnSpc>
                <a:spcPct val="80000"/>
              </a:lnSpc>
              <a:spcBef>
                <a:spcPts val="0"/>
              </a:spcBef>
              <a:buSzTx/>
              <a:buNone/>
              <a:defRPr sz="11600" spc="-232">
                <a:latin typeface="Helvetica Neue Medium"/>
                <a:ea typeface="Helvetica Neue Medium"/>
                <a:cs typeface="Helvetica Neue Medium"/>
                <a:sym typeface="Helvetica Neue Medium"/>
              </a:defRPr>
            </a:lvl4pPr>
            <a:lvl5pPr marL="0" indent="1828800" algn="ctr">
              <a:lnSpc>
                <a:spcPct val="80000"/>
              </a:lnSpc>
              <a:spcBef>
                <a:spcPts val="0"/>
              </a:spcBef>
              <a:buSzTx/>
              <a:buNone/>
              <a:defRPr sz="11600" spc="-232">
                <a:latin typeface="Helvetica Neue Medium"/>
                <a:ea typeface="Helvetica Neue Medium"/>
                <a:cs typeface="Helvetica Neue Medium"/>
                <a:sym typeface="Helvetica Neue Medium"/>
              </a:defRPr>
            </a:lvl5pPr>
          </a:lstStyle>
          <a:p>
            <a:r>
              <a:t>Statement</a:t>
            </a:r>
          </a:p>
          <a:p>
            <a:pPr lvl="1"/>
            <a:endParaRPr/>
          </a:p>
          <a:p>
            <a:pPr lvl="2"/>
            <a:endParaRPr/>
          </a:p>
          <a:p>
            <a:pPr lvl="3"/>
            <a:endParaRPr/>
          </a:p>
          <a:p>
            <a:pPr lvl="4"/>
            <a:endParaRPr/>
          </a:p>
        </p:txBody>
      </p:sp>
      <p:sp>
        <p:nvSpPr>
          <p:cNvPr id="9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Big Fact">
    <p:spTree>
      <p:nvGrpSpPr>
        <p:cNvPr id="1" name=""/>
        <p:cNvGrpSpPr/>
        <p:nvPr/>
      </p:nvGrpSpPr>
      <p:grpSpPr>
        <a:xfrm>
          <a:off x="0" y="0"/>
          <a:ext cx="0" cy="0"/>
          <a:chOff x="0" y="0"/>
          <a:chExt cx="0" cy="0"/>
        </a:xfrm>
      </p:grpSpPr>
      <p:sp>
        <p:nvSpPr>
          <p:cNvPr id="106" name="Body Level One…"/>
          <p:cNvSpPr txBox="1">
            <a:spLocks noGrp="1"/>
          </p:cNvSpPr>
          <p:nvPr>
            <p:ph type="body" idx="1" hasCustomPrompt="1"/>
          </p:nvPr>
        </p:nvSpPr>
        <p:spPr>
          <a:xfrm>
            <a:off x="1206500" y="1075927"/>
            <a:ext cx="21971000" cy="7241584"/>
          </a:xfrm>
          <a:prstGeom prst="rect">
            <a:avLst/>
          </a:prstGeom>
        </p:spPr>
        <p:txBody>
          <a:bodyPr anchor="b"/>
          <a:lstStyle>
            <a:lvl1pPr marL="0" indent="0" algn="ctr">
              <a:lnSpc>
                <a:spcPct val="80000"/>
              </a:lnSpc>
              <a:spcBef>
                <a:spcPts val="0"/>
              </a:spcBef>
              <a:buSzTx/>
              <a:buNone/>
              <a:defRPr sz="25000" b="1" spc="-250"/>
            </a:lvl1pPr>
            <a:lvl2pPr marL="0" indent="457200" algn="ctr">
              <a:lnSpc>
                <a:spcPct val="80000"/>
              </a:lnSpc>
              <a:spcBef>
                <a:spcPts val="0"/>
              </a:spcBef>
              <a:buSzTx/>
              <a:buNone/>
              <a:defRPr sz="25000" b="1" spc="-250"/>
            </a:lvl2pPr>
            <a:lvl3pPr marL="0" indent="914400" algn="ctr">
              <a:lnSpc>
                <a:spcPct val="80000"/>
              </a:lnSpc>
              <a:spcBef>
                <a:spcPts val="0"/>
              </a:spcBef>
              <a:buSzTx/>
              <a:buNone/>
              <a:defRPr sz="25000" b="1" spc="-250"/>
            </a:lvl3pPr>
            <a:lvl4pPr marL="0" indent="1371600" algn="ctr">
              <a:lnSpc>
                <a:spcPct val="80000"/>
              </a:lnSpc>
              <a:spcBef>
                <a:spcPts val="0"/>
              </a:spcBef>
              <a:buSzTx/>
              <a:buNone/>
              <a:defRPr sz="25000" b="1" spc="-250"/>
            </a:lvl4pPr>
            <a:lvl5pPr marL="0" indent="1828800" algn="ctr">
              <a:lnSpc>
                <a:spcPct val="80000"/>
              </a:lnSpc>
              <a:spcBef>
                <a:spcPts val="0"/>
              </a:spcBef>
              <a:buSzTx/>
              <a:buNone/>
              <a:defRPr sz="25000" b="1" spc="-250"/>
            </a:lvl5pPr>
          </a:lstStyle>
          <a:p>
            <a:r>
              <a:t>100%</a:t>
            </a:r>
          </a:p>
          <a:p>
            <a:pPr lvl="1"/>
            <a:endParaRPr/>
          </a:p>
          <a:p>
            <a:pPr lvl="2"/>
            <a:endParaRPr/>
          </a:p>
          <a:p>
            <a:pPr lvl="3"/>
            <a:endParaRPr/>
          </a:p>
          <a:p>
            <a:pPr lvl="4"/>
            <a:endParaRPr/>
          </a:p>
        </p:txBody>
      </p:sp>
      <p:sp>
        <p:nvSpPr>
          <p:cNvPr id="107" name="Fact information"/>
          <p:cNvSpPr txBox="1">
            <a:spLocks noGrp="1"/>
          </p:cNvSpPr>
          <p:nvPr>
            <p:ph type="body" sz="quarter" idx="21" hasCustomPrompt="1"/>
          </p:nvPr>
        </p:nvSpPr>
        <p:spPr>
          <a:xfrm>
            <a:off x="1206500" y="8262180"/>
            <a:ext cx="21971000" cy="934780"/>
          </a:xfrm>
          <a:prstGeom prst="rect">
            <a:avLst/>
          </a:prstGeom>
        </p:spPr>
        <p:txBody>
          <a:bodyPr lIns="45719" tIns="45719" rIns="45719" bIns="45719"/>
          <a:lstStyle>
            <a:lvl1pPr marL="0" indent="0" algn="ctr" defTabSz="825500">
              <a:lnSpc>
                <a:spcPct val="100000"/>
              </a:lnSpc>
              <a:spcBef>
                <a:spcPts val="0"/>
              </a:spcBef>
              <a:buSzTx/>
              <a:buNone/>
              <a:defRPr sz="5500" b="1"/>
            </a:lvl1pPr>
          </a:lstStyle>
          <a:p>
            <a:r>
              <a:t>Fact information</a:t>
            </a:r>
          </a:p>
        </p:txBody>
      </p:sp>
      <p:sp>
        <p:nvSpPr>
          <p:cNvPr id="10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115" name="Attribution"/>
          <p:cNvSpPr txBox="1">
            <a:spLocks noGrp="1"/>
          </p:cNvSpPr>
          <p:nvPr>
            <p:ph type="body" sz="quarter" idx="21" hasCustomPrompt="1"/>
          </p:nvPr>
        </p:nvSpPr>
        <p:spPr>
          <a:xfrm>
            <a:off x="2430025" y="10675453"/>
            <a:ext cx="20200052" cy="636979"/>
          </a:xfrm>
          <a:prstGeom prst="rect">
            <a:avLst/>
          </a:prstGeom>
        </p:spPr>
        <p:txBody>
          <a:bodyPr lIns="45719" tIns="45719" rIns="45719" bIns="45719"/>
          <a:lstStyle>
            <a:lvl1pPr marL="0" indent="0" defTabSz="825500">
              <a:lnSpc>
                <a:spcPct val="100000"/>
              </a:lnSpc>
              <a:spcBef>
                <a:spcPts val="0"/>
              </a:spcBef>
              <a:buSzTx/>
              <a:buNone/>
              <a:defRPr sz="3600" b="1"/>
            </a:lvl1pPr>
          </a:lstStyle>
          <a:p>
            <a:r>
              <a:t>Attribution</a:t>
            </a:r>
          </a:p>
        </p:txBody>
      </p:sp>
      <p:sp>
        <p:nvSpPr>
          <p:cNvPr id="116" name="Body Level One…"/>
          <p:cNvSpPr txBox="1">
            <a:spLocks noGrp="1"/>
          </p:cNvSpPr>
          <p:nvPr>
            <p:ph type="body" sz="half" idx="1" hasCustomPrompt="1"/>
          </p:nvPr>
        </p:nvSpPr>
        <p:spPr>
          <a:xfrm>
            <a:off x="1753923" y="4939860"/>
            <a:ext cx="20876154" cy="3836280"/>
          </a:xfrm>
          <a:prstGeom prst="rect">
            <a:avLst/>
          </a:prstGeom>
        </p:spPr>
        <p:txBody>
          <a:bodyPr/>
          <a:lstStyle>
            <a:lvl1pPr marL="638923" indent="-469900">
              <a:spcBef>
                <a:spcPts val="0"/>
              </a:spcBef>
              <a:buSzTx/>
              <a:buNone/>
              <a:defRPr sz="8500" spc="-170">
                <a:latin typeface="Helvetica Neue Medium"/>
                <a:ea typeface="Helvetica Neue Medium"/>
                <a:cs typeface="Helvetica Neue Medium"/>
                <a:sym typeface="Helvetica Neue Medium"/>
              </a:defRPr>
            </a:lvl1pPr>
            <a:lvl2pPr marL="638923" indent="-12700">
              <a:spcBef>
                <a:spcPts val="0"/>
              </a:spcBef>
              <a:buSzTx/>
              <a:buNone/>
              <a:defRPr sz="8500" spc="-170">
                <a:latin typeface="Helvetica Neue Medium"/>
                <a:ea typeface="Helvetica Neue Medium"/>
                <a:cs typeface="Helvetica Neue Medium"/>
                <a:sym typeface="Helvetica Neue Medium"/>
              </a:defRPr>
            </a:lvl2pPr>
            <a:lvl3pPr marL="638923" indent="444500">
              <a:spcBef>
                <a:spcPts val="0"/>
              </a:spcBef>
              <a:buSzTx/>
              <a:buNone/>
              <a:defRPr sz="8500" spc="-170">
                <a:latin typeface="Helvetica Neue Medium"/>
                <a:ea typeface="Helvetica Neue Medium"/>
                <a:cs typeface="Helvetica Neue Medium"/>
                <a:sym typeface="Helvetica Neue Medium"/>
              </a:defRPr>
            </a:lvl3pPr>
            <a:lvl4pPr marL="638923" indent="901700">
              <a:spcBef>
                <a:spcPts val="0"/>
              </a:spcBef>
              <a:buSzTx/>
              <a:buNone/>
              <a:defRPr sz="8500" spc="-170">
                <a:latin typeface="Helvetica Neue Medium"/>
                <a:ea typeface="Helvetica Neue Medium"/>
                <a:cs typeface="Helvetica Neue Medium"/>
                <a:sym typeface="Helvetica Neue Medium"/>
              </a:defRPr>
            </a:lvl4pPr>
            <a:lvl5pPr marL="638923" indent="1358900">
              <a:spcBef>
                <a:spcPts val="0"/>
              </a:spcBef>
              <a:buSzTx/>
              <a:buNone/>
              <a:defRPr sz="8500" spc="-170">
                <a:latin typeface="Helvetica Neue Medium"/>
                <a:ea typeface="Helvetica Neue Medium"/>
                <a:cs typeface="Helvetica Neue Medium"/>
                <a:sym typeface="Helvetica Neue Medium"/>
              </a:defRPr>
            </a:lvl5pPr>
          </a:lstStyle>
          <a:p>
            <a:r>
              <a:t>“Notable Quote”</a:t>
            </a:r>
          </a:p>
          <a:p>
            <a:pPr lvl="1"/>
            <a:endParaRPr/>
          </a:p>
          <a:p>
            <a:pPr lvl="2"/>
            <a:endParaRPr/>
          </a:p>
          <a:p>
            <a:pPr lvl="3"/>
            <a:endParaRPr/>
          </a:p>
          <a:p>
            <a:pPr lvl="4"/>
            <a:endParaRPr/>
          </a:p>
        </p:txBody>
      </p:sp>
      <p:sp>
        <p:nvSpPr>
          <p:cNvPr id="11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124" name="Image"/>
          <p:cNvSpPr>
            <a:spLocks noGrp="1"/>
          </p:cNvSpPr>
          <p:nvPr>
            <p:ph type="pic" sz="quarter" idx="21"/>
          </p:nvPr>
        </p:nvSpPr>
        <p:spPr>
          <a:xfrm>
            <a:off x="15760700" y="1016000"/>
            <a:ext cx="7439099" cy="5949678"/>
          </a:xfrm>
          <a:prstGeom prst="rect">
            <a:avLst/>
          </a:prstGeom>
        </p:spPr>
        <p:txBody>
          <a:bodyPr lIns="91439" tIns="45719" rIns="91439" bIns="45719">
            <a:noAutofit/>
          </a:bodyPr>
          <a:lstStyle/>
          <a:p>
            <a:endParaRPr/>
          </a:p>
        </p:txBody>
      </p:sp>
      <p:sp>
        <p:nvSpPr>
          <p:cNvPr id="125" name="Image"/>
          <p:cNvSpPr>
            <a:spLocks noGrp="1"/>
          </p:cNvSpPr>
          <p:nvPr>
            <p:ph type="pic" sz="half" idx="22"/>
          </p:nvPr>
        </p:nvSpPr>
        <p:spPr>
          <a:xfrm>
            <a:off x="13500100" y="3978275"/>
            <a:ext cx="10439400" cy="12150181"/>
          </a:xfrm>
          <a:prstGeom prst="rect">
            <a:avLst/>
          </a:prstGeom>
        </p:spPr>
        <p:txBody>
          <a:bodyPr lIns="91439" tIns="45719" rIns="91439" bIns="45719">
            <a:noAutofit/>
          </a:bodyPr>
          <a:lstStyle/>
          <a:p>
            <a:endParaRPr/>
          </a:p>
        </p:txBody>
      </p:sp>
      <p:sp>
        <p:nvSpPr>
          <p:cNvPr id="126" name="Image"/>
          <p:cNvSpPr>
            <a:spLocks noGrp="1"/>
          </p:cNvSpPr>
          <p:nvPr>
            <p:ph type="pic" idx="23"/>
          </p:nvPr>
        </p:nvSpPr>
        <p:spPr>
          <a:xfrm>
            <a:off x="-139700" y="495300"/>
            <a:ext cx="16611600" cy="12458700"/>
          </a:xfrm>
          <a:prstGeom prst="rect">
            <a:avLst/>
          </a:prstGeom>
        </p:spPr>
        <p:txBody>
          <a:bodyPr lIns="91439" tIns="45719" rIns="91439" bIns="45719">
            <a:noAutofit/>
          </a:bodyPr>
          <a:lstStyle/>
          <a:p>
            <a:endParaRPr/>
          </a:p>
        </p:txBody>
      </p:sp>
      <p:sp>
        <p:nvSpPr>
          <p:cNvPr id="12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34" name="Image"/>
          <p:cNvSpPr>
            <a:spLocks noGrp="1"/>
          </p:cNvSpPr>
          <p:nvPr>
            <p:ph type="pic" idx="21"/>
          </p:nvPr>
        </p:nvSpPr>
        <p:spPr>
          <a:xfrm>
            <a:off x="-1333500" y="-5524500"/>
            <a:ext cx="27051000" cy="21640800"/>
          </a:xfrm>
          <a:prstGeom prst="rect">
            <a:avLst/>
          </a:prstGeom>
        </p:spPr>
        <p:txBody>
          <a:bodyPr lIns="91439" tIns="45719" rIns="91439" bIns="45719">
            <a:noAutofit/>
          </a:bodyPr>
          <a:lstStyle/>
          <a:p>
            <a:endParaRPr/>
          </a:p>
        </p:txBody>
      </p:sp>
      <p:sp>
        <p:nvSpPr>
          <p:cNvPr id="135" name="Slide Number"/>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4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149" name="Body Level One…"/>
          <p:cNvSpPr txBox="1">
            <a:spLocks noGrp="1"/>
          </p:cNvSpPr>
          <p:nvPr>
            <p:ph type="body" sz="quarter" idx="1" hasCustomPrompt="1"/>
          </p:nvPr>
        </p:nvSpPr>
        <p:spPr>
          <a:xfrm>
            <a:off x="1219200" y="6311900"/>
            <a:ext cx="8356600" cy="6184900"/>
          </a:xfrm>
          <a:prstGeom prst="rect">
            <a:avLst/>
          </a:prstGeom>
        </p:spPr>
        <p:txBody>
          <a:bodyPr/>
          <a:lstStyle>
            <a:lvl1pPr marL="685800" indent="-685800" defTabSz="584200">
              <a:lnSpc>
                <a:spcPct val="80000"/>
              </a:lnSpc>
              <a:spcBef>
                <a:spcPts val="2400"/>
              </a:spcBef>
              <a:buClr>
                <a:srgbClr val="57BEF0"/>
              </a:buClr>
              <a:buSzPct val="250000"/>
              <a:buChar char="-"/>
              <a:defRPr sz="4200" b="1">
                <a:solidFill>
                  <a:srgbClr val="53585F"/>
                </a:solidFill>
                <a:latin typeface="Proxima Nova"/>
                <a:ea typeface="Proxima Nova"/>
                <a:cs typeface="Proxima Nova"/>
                <a:sym typeface="Proxima Nova"/>
              </a:defRPr>
            </a:lvl1pPr>
            <a:lvl2pPr marL="1371600" indent="-685800" defTabSz="584200">
              <a:lnSpc>
                <a:spcPct val="80000"/>
              </a:lnSpc>
              <a:spcBef>
                <a:spcPts val="2400"/>
              </a:spcBef>
              <a:buClr>
                <a:srgbClr val="57BEF0"/>
              </a:buClr>
              <a:buSzPct val="250000"/>
              <a:buChar char="-"/>
              <a:defRPr sz="4200" b="1">
                <a:solidFill>
                  <a:srgbClr val="53585F"/>
                </a:solidFill>
                <a:latin typeface="Proxima Nova"/>
                <a:ea typeface="Proxima Nova"/>
                <a:cs typeface="Proxima Nova"/>
                <a:sym typeface="Proxima Nova"/>
              </a:defRPr>
            </a:lvl2pPr>
            <a:lvl3pPr marL="2057400" indent="-685800" defTabSz="584200">
              <a:lnSpc>
                <a:spcPct val="80000"/>
              </a:lnSpc>
              <a:spcBef>
                <a:spcPts val="2400"/>
              </a:spcBef>
              <a:buClr>
                <a:srgbClr val="57BEF0"/>
              </a:buClr>
              <a:buSzPct val="250000"/>
              <a:buChar char="-"/>
              <a:defRPr sz="4200" b="1">
                <a:solidFill>
                  <a:srgbClr val="53585F"/>
                </a:solidFill>
                <a:latin typeface="Proxima Nova"/>
                <a:ea typeface="Proxima Nova"/>
                <a:cs typeface="Proxima Nova"/>
                <a:sym typeface="Proxima Nova"/>
              </a:defRPr>
            </a:lvl3pPr>
            <a:lvl4pPr marL="2743200" indent="-685800" defTabSz="584200">
              <a:lnSpc>
                <a:spcPct val="80000"/>
              </a:lnSpc>
              <a:spcBef>
                <a:spcPts val="2400"/>
              </a:spcBef>
              <a:buClr>
                <a:srgbClr val="57BEF0"/>
              </a:buClr>
              <a:buSzPct val="250000"/>
              <a:buChar char="-"/>
              <a:defRPr sz="4200" b="1">
                <a:solidFill>
                  <a:srgbClr val="53585F"/>
                </a:solidFill>
                <a:latin typeface="Proxima Nova"/>
                <a:ea typeface="Proxima Nova"/>
                <a:cs typeface="Proxima Nova"/>
                <a:sym typeface="Proxima Nova"/>
              </a:defRPr>
            </a:lvl4pPr>
            <a:lvl5pPr marL="3429000" indent="-685800" defTabSz="584200">
              <a:lnSpc>
                <a:spcPct val="80000"/>
              </a:lnSpc>
              <a:spcBef>
                <a:spcPts val="2400"/>
              </a:spcBef>
              <a:buClr>
                <a:srgbClr val="57BEF0"/>
              </a:buClr>
              <a:buSzPct val="250000"/>
              <a:buChar char="-"/>
              <a:defRPr sz="4200" b="1">
                <a:solidFill>
                  <a:srgbClr val="53585F"/>
                </a:solidFill>
                <a:latin typeface="Proxima Nova"/>
                <a:ea typeface="Proxima Nova"/>
                <a:cs typeface="Proxima Nova"/>
                <a:sym typeface="Proxima Nova"/>
              </a:defRPr>
            </a:lvl5pPr>
          </a:lstStyle>
          <a:p>
            <a:r>
              <a:t>Slide bullet text</a:t>
            </a:r>
          </a:p>
          <a:p>
            <a:pPr lvl="1"/>
            <a:endParaRPr/>
          </a:p>
          <a:p>
            <a:pPr lvl="2"/>
            <a:endParaRPr/>
          </a:p>
          <a:p>
            <a:pPr lvl="3"/>
            <a:endParaRPr/>
          </a:p>
          <a:p>
            <a:pPr lvl="4"/>
            <a:endParaRPr/>
          </a:p>
        </p:txBody>
      </p:sp>
      <p:sp>
        <p:nvSpPr>
          <p:cNvPr id="150" name="Slide Title"/>
          <p:cNvSpPr txBox="1">
            <a:spLocks noGrp="1"/>
          </p:cNvSpPr>
          <p:nvPr>
            <p:ph type="title" hasCustomPrompt="1"/>
          </p:nvPr>
        </p:nvSpPr>
        <p:spPr>
          <a:xfrm>
            <a:off x="1219200" y="2439639"/>
            <a:ext cx="8356600" cy="3068291"/>
          </a:xfrm>
          <a:prstGeom prst="rect">
            <a:avLst/>
          </a:prstGeom>
        </p:spPr>
        <p:txBody>
          <a:bodyPr/>
          <a:lstStyle>
            <a:lvl1pPr defTabSz="825500">
              <a:lnSpc>
                <a:spcPct val="70000"/>
              </a:lnSpc>
              <a:defRPr sz="10000" b="0" cap="all" spc="-100">
                <a:solidFill>
                  <a:srgbClr val="00BFF3"/>
                </a:solidFill>
                <a:latin typeface="Druk Medium"/>
                <a:ea typeface="Druk Medium"/>
                <a:cs typeface="Druk Medium"/>
                <a:sym typeface="Druk Medium"/>
              </a:defRPr>
            </a:lvl1pPr>
          </a:lstStyle>
          <a:p>
            <a:r>
              <a:t>Slide Title</a:t>
            </a:r>
          </a:p>
        </p:txBody>
      </p:sp>
      <p:sp>
        <p:nvSpPr>
          <p:cNvPr id="151" name="Rectangle"/>
          <p:cNvSpPr/>
          <p:nvPr/>
        </p:nvSpPr>
        <p:spPr>
          <a:xfrm>
            <a:off x="10795000" y="0"/>
            <a:ext cx="13614400" cy="13716000"/>
          </a:xfrm>
          <a:prstGeom prst="rect">
            <a:avLst/>
          </a:prstGeom>
          <a:solidFill>
            <a:srgbClr val="00BFF3"/>
          </a:solidFill>
          <a:ln w="12700">
            <a:miter lim="400000"/>
          </a:ln>
        </p:spPr>
        <p:txBody>
          <a:bodyPr lIns="50800" tIns="50800" rIns="50800" bIns="50800" anchor="ctr"/>
          <a:lstStyle/>
          <a:p>
            <a:pPr defTabSz="825500">
              <a:lnSpc>
                <a:spcPct val="120000"/>
              </a:lnSpc>
              <a:defRPr sz="3000" cap="all">
                <a:solidFill>
                  <a:srgbClr val="FFFFFF"/>
                </a:solidFill>
                <a:latin typeface="Proxima Nova Extrabold"/>
                <a:ea typeface="Proxima Nova Extrabold"/>
                <a:cs typeface="Proxima Nova Extrabold"/>
                <a:sym typeface="Proxima Nova Extrabold"/>
              </a:defRPr>
            </a:pPr>
            <a:endParaRPr/>
          </a:p>
        </p:txBody>
      </p:sp>
      <p:sp>
        <p:nvSpPr>
          <p:cNvPr id="152" name="638623930_2326x1548.jpeg"/>
          <p:cNvSpPr>
            <a:spLocks noGrp="1"/>
          </p:cNvSpPr>
          <p:nvPr>
            <p:ph type="pic" idx="21"/>
          </p:nvPr>
        </p:nvSpPr>
        <p:spPr>
          <a:xfrm>
            <a:off x="9156700" y="-38100"/>
            <a:ext cx="19693467" cy="13106400"/>
          </a:xfrm>
          <a:prstGeom prst="rect">
            <a:avLst/>
          </a:prstGeom>
        </p:spPr>
        <p:txBody>
          <a:bodyPr lIns="91439" tIns="45719" rIns="91439" bIns="45719">
            <a:noAutofit/>
          </a:bodyPr>
          <a:lstStyle/>
          <a:p>
            <a:endParaRPr/>
          </a:p>
        </p:txBody>
      </p:sp>
      <p:sp>
        <p:nvSpPr>
          <p:cNvPr id="153" name="Author and Date"/>
          <p:cNvSpPr txBox="1">
            <a:spLocks noGrp="1"/>
          </p:cNvSpPr>
          <p:nvPr>
            <p:ph type="body" sz="quarter" idx="22" hasCustomPrompt="1"/>
          </p:nvPr>
        </p:nvSpPr>
        <p:spPr>
          <a:xfrm>
            <a:off x="1219200" y="1646935"/>
            <a:ext cx="8356600" cy="770129"/>
          </a:xfrm>
          <a:prstGeom prst="rect">
            <a:avLst/>
          </a:prstGeom>
        </p:spPr>
        <p:txBody>
          <a:bodyPr anchor="ctr"/>
          <a:lstStyle>
            <a:lvl1pPr marL="0" indent="0" defTabSz="584200">
              <a:lnSpc>
                <a:spcPct val="120000"/>
              </a:lnSpc>
              <a:spcBef>
                <a:spcPts val="0"/>
              </a:spcBef>
              <a:buSzTx/>
              <a:buNone/>
              <a:defRPr sz="3600" cap="all">
                <a:solidFill>
                  <a:srgbClr val="00C7FC"/>
                </a:solidFill>
                <a:latin typeface="Proxima Nova Extrabold"/>
                <a:ea typeface="Proxima Nova Extrabold"/>
                <a:cs typeface="Proxima Nova Extrabold"/>
                <a:sym typeface="Proxima Nova Extrabold"/>
              </a:defRPr>
            </a:lvl1pPr>
          </a:lstStyle>
          <a:p>
            <a:r>
              <a:t>Author and Date</a:t>
            </a:r>
          </a:p>
        </p:txBody>
      </p:sp>
      <p:sp>
        <p:nvSpPr>
          <p:cNvPr id="154" name="Slide Number"/>
          <p:cNvSpPr txBox="1">
            <a:spLocks noGrp="1"/>
          </p:cNvSpPr>
          <p:nvPr>
            <p:ph type="sldNum" sz="quarter" idx="2"/>
          </p:nvPr>
        </p:nvSpPr>
        <p:spPr>
          <a:xfrm>
            <a:off x="23622000" y="13080999"/>
            <a:ext cx="336728" cy="413767"/>
          </a:xfrm>
          <a:prstGeom prst="rect">
            <a:avLst/>
          </a:prstGeom>
        </p:spPr>
        <p:txBody>
          <a:bodyPr/>
          <a:lstStyle>
            <a:lvl1pPr algn="l" defTabSz="825500">
              <a:lnSpc>
                <a:spcPts val="2600"/>
              </a:lnSpc>
              <a:defRPr>
                <a:latin typeface="Proxima Nova Medium"/>
                <a:ea typeface="Proxima Nova Medium"/>
                <a:cs typeface="Proxima Nova Medium"/>
                <a:sym typeface="Proxima Nova Medium"/>
              </a:defRPr>
            </a:lvl1pPr>
          </a:lstStyle>
          <a:p>
            <a:fld id="{86CB4B4D-7CA3-9044-876B-883B54F8677D}" type="slidenum">
              <a:t>‹#›</a:t>
            </a:fld>
            <a:endParaRPr/>
          </a:p>
        </p:txBody>
      </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1828800" y="4260907"/>
            <a:ext cx="20726400" cy="2940050"/>
          </a:xfrm>
        </p:spPr>
        <p:txBody>
          <a:bodyPr/>
          <a:lstStyle/>
          <a:p>
            <a:r>
              <a:rPr lang="zh-TW" altLang="en-US"/>
              <a:t>按一下以編輯母片標題樣式</a:t>
            </a:r>
            <a:endParaRPr lang="en-US"/>
          </a:p>
        </p:txBody>
      </p:sp>
      <p:sp>
        <p:nvSpPr>
          <p:cNvPr id="3" name="副標題 2"/>
          <p:cNvSpPr>
            <a:spLocks noGrp="1"/>
          </p:cNvSpPr>
          <p:nvPr>
            <p:ph type="subTitle" idx="1"/>
          </p:nvPr>
        </p:nvSpPr>
        <p:spPr>
          <a:xfrm>
            <a:off x="3657600" y="7772402"/>
            <a:ext cx="17068800" cy="3505200"/>
          </a:xfrm>
        </p:spPr>
        <p:txBody>
          <a:bodyPr/>
          <a:lstStyle>
            <a:lvl1pPr marL="0" indent="0" algn="ctr">
              <a:buNone/>
              <a:defRPr/>
            </a:lvl1pPr>
            <a:lvl2pPr marL="914306" indent="0" algn="ctr">
              <a:buNone/>
              <a:defRPr/>
            </a:lvl2pPr>
            <a:lvl3pPr marL="1828610" indent="0" algn="ctr">
              <a:buNone/>
              <a:defRPr/>
            </a:lvl3pPr>
            <a:lvl4pPr marL="2742916" indent="0" algn="ctr">
              <a:buNone/>
              <a:defRPr/>
            </a:lvl4pPr>
            <a:lvl5pPr marL="3657220" indent="0" algn="ctr">
              <a:buNone/>
              <a:defRPr/>
            </a:lvl5pPr>
            <a:lvl6pPr marL="4571526" indent="0" algn="ctr">
              <a:buNone/>
              <a:defRPr/>
            </a:lvl6pPr>
            <a:lvl7pPr marL="5485830" indent="0" algn="ctr">
              <a:buNone/>
              <a:defRPr/>
            </a:lvl7pPr>
            <a:lvl8pPr marL="6400136" indent="0" algn="ctr">
              <a:buNone/>
              <a:defRPr/>
            </a:lvl8pPr>
            <a:lvl9pPr marL="7314440" indent="0" algn="ctr">
              <a:buNone/>
              <a:defRPr/>
            </a:lvl9pPr>
          </a:lstStyle>
          <a:p>
            <a:r>
              <a:rPr lang="zh-TW" altLang="en-US"/>
              <a:t>按一下以編輯母片副標題樣式</a:t>
            </a:r>
            <a:endParaRPr lang="en-US"/>
          </a:p>
        </p:txBody>
      </p:sp>
      <p:sp>
        <p:nvSpPr>
          <p:cNvPr id="4" name="Rectangle 4"/>
          <p:cNvSpPr>
            <a:spLocks noGrp="1" noChangeArrowheads="1"/>
          </p:cNvSpPr>
          <p:nvPr>
            <p:ph type="dt" sz="half" idx="10"/>
          </p:nvPr>
        </p:nvSpPr>
        <p:spPr/>
        <p:txBody>
          <a:bodyPr/>
          <a:lstStyle>
            <a:lvl1pPr algn="ctr">
              <a:defRPr b="1"/>
            </a:lvl1pPr>
          </a:lstStyle>
          <a:p>
            <a:pPr defTabSz="913884" hangingPunct="1">
              <a:defRPr/>
            </a:pPr>
            <a:endParaRPr lang="en-US" altLang="zh-TW" kern="1200"/>
          </a:p>
        </p:txBody>
      </p:sp>
      <p:sp>
        <p:nvSpPr>
          <p:cNvPr id="5" name="Rectangle 5"/>
          <p:cNvSpPr>
            <a:spLocks noGrp="1" noChangeArrowheads="1"/>
          </p:cNvSpPr>
          <p:nvPr>
            <p:ph type="ftr" sz="quarter" idx="11"/>
          </p:nvPr>
        </p:nvSpPr>
        <p:spPr/>
        <p:txBody>
          <a:bodyPr/>
          <a:lstStyle>
            <a:lvl1pPr>
              <a:defRPr b="1"/>
            </a:lvl1pPr>
          </a:lstStyle>
          <a:p>
            <a:pPr defTabSz="913884" hangingPunct="1">
              <a:defRPr/>
            </a:pPr>
            <a:endParaRPr lang="en-US" altLang="zh-TW" kern="1200"/>
          </a:p>
        </p:txBody>
      </p:sp>
      <p:sp>
        <p:nvSpPr>
          <p:cNvPr id="6" name="Rectangle 6"/>
          <p:cNvSpPr>
            <a:spLocks noGrp="1" noChangeArrowheads="1"/>
          </p:cNvSpPr>
          <p:nvPr>
            <p:ph type="sldNum" sz="quarter" idx="12"/>
          </p:nvPr>
        </p:nvSpPr>
        <p:spPr/>
        <p:txBody>
          <a:bodyPr/>
          <a:lstStyle>
            <a:lvl1pPr>
              <a:defRPr b="1"/>
            </a:lvl1pPr>
          </a:lstStyle>
          <a:p>
            <a:pPr defTabSz="913884" hangingPunct="1">
              <a:defRPr/>
            </a:pPr>
            <a:fld id="{A42328AF-0F20-4E50-BEE2-D1777062EAD4}" type="slidenum">
              <a:rPr lang="en-US" altLang="zh-TW" kern="1200" smtClean="0"/>
              <a:pPr defTabSz="913884" hangingPunct="1">
                <a:defRPr/>
              </a:pPr>
              <a:t>‹#›</a:t>
            </a:fld>
            <a:endParaRPr lang="en-US" altLang="zh-TW" kern="1200"/>
          </a:p>
        </p:txBody>
      </p:sp>
    </p:spTree>
    <p:extLst>
      <p:ext uri="{BB962C8B-B14F-4D97-AF65-F5344CB8AC3E}">
        <p14:creationId xmlns:p14="http://schemas.microsoft.com/office/powerpoint/2010/main" val="320730947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defTabSz="913884" hangingPunct="1">
              <a:defRPr/>
            </a:pPr>
            <a:endParaRPr lang="en-US" altLang="zh-TW" kern="1200"/>
          </a:p>
        </p:txBody>
      </p:sp>
      <p:sp>
        <p:nvSpPr>
          <p:cNvPr id="5" name="Rectangle 5"/>
          <p:cNvSpPr>
            <a:spLocks noGrp="1" noChangeArrowheads="1"/>
          </p:cNvSpPr>
          <p:nvPr>
            <p:ph type="ftr" sz="quarter" idx="11"/>
          </p:nvPr>
        </p:nvSpPr>
        <p:spPr/>
        <p:txBody>
          <a:bodyPr/>
          <a:lstStyle>
            <a:lvl1pPr>
              <a:defRPr b="1"/>
            </a:lvl1pPr>
          </a:lstStyle>
          <a:p>
            <a:pPr defTabSz="913884" hangingPunct="1">
              <a:defRPr/>
            </a:pPr>
            <a:endParaRPr lang="en-US" altLang="zh-TW" kern="1200"/>
          </a:p>
        </p:txBody>
      </p:sp>
      <p:sp>
        <p:nvSpPr>
          <p:cNvPr id="6" name="Rectangle 6"/>
          <p:cNvSpPr>
            <a:spLocks noGrp="1" noChangeArrowheads="1"/>
          </p:cNvSpPr>
          <p:nvPr>
            <p:ph type="sldNum" sz="quarter" idx="12"/>
          </p:nvPr>
        </p:nvSpPr>
        <p:spPr/>
        <p:txBody>
          <a:bodyPr/>
          <a:lstStyle>
            <a:lvl1pPr>
              <a:defRPr b="1"/>
            </a:lvl1pPr>
          </a:lstStyle>
          <a:p>
            <a:pPr defTabSz="913884" hangingPunct="1">
              <a:defRPr/>
            </a:pPr>
            <a:fld id="{30238519-D2AD-4B20-A904-7C4CE96A7960}" type="slidenum">
              <a:rPr lang="en-US" altLang="zh-TW" kern="1200" smtClean="0"/>
              <a:pPr defTabSz="913884" hangingPunct="1">
                <a:defRPr/>
              </a:pPr>
              <a:t>‹#›</a:t>
            </a:fld>
            <a:endParaRPr lang="en-US" altLang="zh-TW" kern="1200"/>
          </a:p>
        </p:txBody>
      </p:sp>
    </p:spTree>
    <p:extLst>
      <p:ext uri="{BB962C8B-B14F-4D97-AF65-F5344CB8AC3E}">
        <p14:creationId xmlns:p14="http://schemas.microsoft.com/office/powerpoint/2010/main" val="381941724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1926168" y="8813857"/>
            <a:ext cx="20726400" cy="2724150"/>
          </a:xfrm>
        </p:spPr>
        <p:txBody>
          <a:bodyPr anchor="t"/>
          <a:lstStyle>
            <a:lvl1pPr algn="l">
              <a:defRPr sz="8000" b="1" cap="all"/>
            </a:lvl1pPr>
          </a:lstStyle>
          <a:p>
            <a:r>
              <a:rPr lang="zh-TW" altLang="en-US"/>
              <a:t>按一下以編輯母片標題樣式</a:t>
            </a:r>
            <a:endParaRPr lang="en-US"/>
          </a:p>
        </p:txBody>
      </p:sp>
      <p:sp>
        <p:nvSpPr>
          <p:cNvPr id="3" name="文字版面配置區 2"/>
          <p:cNvSpPr>
            <a:spLocks noGrp="1"/>
          </p:cNvSpPr>
          <p:nvPr>
            <p:ph type="body" idx="1"/>
          </p:nvPr>
        </p:nvSpPr>
        <p:spPr>
          <a:xfrm>
            <a:off x="1926168" y="5813451"/>
            <a:ext cx="20726400" cy="3000374"/>
          </a:xfrm>
        </p:spPr>
        <p:txBody>
          <a:bodyPr anchor="b"/>
          <a:lstStyle>
            <a:lvl1pPr marL="0" indent="0">
              <a:buNone/>
              <a:defRPr sz="4000"/>
            </a:lvl1pPr>
            <a:lvl2pPr marL="914306" indent="0">
              <a:buNone/>
              <a:defRPr sz="3600"/>
            </a:lvl2pPr>
            <a:lvl3pPr marL="1828610" indent="0">
              <a:buNone/>
              <a:defRPr sz="3200"/>
            </a:lvl3pPr>
            <a:lvl4pPr marL="2742916" indent="0">
              <a:buNone/>
              <a:defRPr sz="2800"/>
            </a:lvl4pPr>
            <a:lvl5pPr marL="3657220" indent="0">
              <a:buNone/>
              <a:defRPr sz="2800"/>
            </a:lvl5pPr>
            <a:lvl6pPr marL="4571526" indent="0">
              <a:buNone/>
              <a:defRPr sz="2800"/>
            </a:lvl6pPr>
            <a:lvl7pPr marL="5485830" indent="0">
              <a:buNone/>
              <a:defRPr sz="2800"/>
            </a:lvl7pPr>
            <a:lvl8pPr marL="6400136" indent="0">
              <a:buNone/>
              <a:defRPr sz="2800"/>
            </a:lvl8pPr>
            <a:lvl9pPr marL="7314440" indent="0">
              <a:buNone/>
              <a:defRPr sz="2800"/>
            </a:lvl9pPr>
          </a:lstStyle>
          <a:p>
            <a:pPr lvl="0"/>
            <a:r>
              <a:rPr lang="zh-TW" altLang="en-US"/>
              <a:t>按一下以編輯母片文字樣式</a:t>
            </a:r>
          </a:p>
        </p:txBody>
      </p:sp>
      <p:sp>
        <p:nvSpPr>
          <p:cNvPr id="4" name="Rectangle 4"/>
          <p:cNvSpPr>
            <a:spLocks noGrp="1" noChangeArrowheads="1"/>
          </p:cNvSpPr>
          <p:nvPr>
            <p:ph type="dt" sz="half" idx="10"/>
          </p:nvPr>
        </p:nvSpPr>
        <p:spPr/>
        <p:txBody>
          <a:bodyPr/>
          <a:lstStyle>
            <a:lvl1pPr algn="ctr">
              <a:defRPr b="1"/>
            </a:lvl1pPr>
          </a:lstStyle>
          <a:p>
            <a:pPr defTabSz="913884" hangingPunct="1">
              <a:defRPr/>
            </a:pPr>
            <a:endParaRPr lang="en-US" altLang="zh-TW" kern="1200"/>
          </a:p>
        </p:txBody>
      </p:sp>
      <p:sp>
        <p:nvSpPr>
          <p:cNvPr id="5" name="Rectangle 5"/>
          <p:cNvSpPr>
            <a:spLocks noGrp="1" noChangeArrowheads="1"/>
          </p:cNvSpPr>
          <p:nvPr>
            <p:ph type="ftr" sz="quarter" idx="11"/>
          </p:nvPr>
        </p:nvSpPr>
        <p:spPr/>
        <p:txBody>
          <a:bodyPr/>
          <a:lstStyle>
            <a:lvl1pPr>
              <a:defRPr b="1"/>
            </a:lvl1pPr>
          </a:lstStyle>
          <a:p>
            <a:pPr defTabSz="913884" hangingPunct="1">
              <a:defRPr/>
            </a:pPr>
            <a:endParaRPr lang="en-US" altLang="zh-TW" kern="1200"/>
          </a:p>
        </p:txBody>
      </p:sp>
      <p:sp>
        <p:nvSpPr>
          <p:cNvPr id="6" name="Rectangle 6"/>
          <p:cNvSpPr>
            <a:spLocks noGrp="1" noChangeArrowheads="1"/>
          </p:cNvSpPr>
          <p:nvPr>
            <p:ph type="sldNum" sz="quarter" idx="12"/>
          </p:nvPr>
        </p:nvSpPr>
        <p:spPr/>
        <p:txBody>
          <a:bodyPr/>
          <a:lstStyle>
            <a:lvl1pPr>
              <a:defRPr b="1"/>
            </a:lvl1pPr>
          </a:lstStyle>
          <a:p>
            <a:pPr defTabSz="913884" hangingPunct="1">
              <a:defRPr/>
            </a:pPr>
            <a:fld id="{9519144F-B5A7-4D9B-ABE3-55B77A499815}" type="slidenum">
              <a:rPr lang="en-US" altLang="zh-TW" kern="1200" smtClean="0"/>
              <a:pPr defTabSz="913884" hangingPunct="1">
                <a:defRPr/>
              </a:pPr>
              <a:t>‹#›</a:t>
            </a:fld>
            <a:endParaRPr lang="en-US" altLang="zh-TW" kern="1200"/>
          </a:p>
        </p:txBody>
      </p:sp>
    </p:spTree>
    <p:extLst>
      <p:ext uri="{BB962C8B-B14F-4D97-AF65-F5344CB8AC3E}">
        <p14:creationId xmlns:p14="http://schemas.microsoft.com/office/powerpoint/2010/main" val="109247385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內容版面配置區 2"/>
          <p:cNvSpPr>
            <a:spLocks noGrp="1"/>
          </p:cNvSpPr>
          <p:nvPr>
            <p:ph sz="half" idx="1"/>
          </p:nvPr>
        </p:nvSpPr>
        <p:spPr>
          <a:xfrm>
            <a:off x="1219200" y="3200419"/>
            <a:ext cx="10769600" cy="9051926"/>
          </a:xfrm>
        </p:spPr>
        <p:txBody>
          <a:bodyPr/>
          <a:lstStyle>
            <a:lvl1pPr>
              <a:defRPr sz="5600"/>
            </a:lvl1pPr>
            <a:lvl2pPr>
              <a:defRPr sz="4800"/>
            </a:lvl2pPr>
            <a:lvl3pPr>
              <a:defRPr sz="4000"/>
            </a:lvl3pPr>
            <a:lvl4pPr>
              <a:defRPr sz="3600"/>
            </a:lvl4pPr>
            <a:lvl5pPr>
              <a:defRPr sz="3600"/>
            </a:lvl5pPr>
            <a:lvl6pPr>
              <a:defRPr sz="3600"/>
            </a:lvl6pPr>
            <a:lvl7pPr>
              <a:defRPr sz="3600"/>
            </a:lvl7pPr>
            <a:lvl8pPr>
              <a:defRPr sz="3600"/>
            </a:lvl8pPr>
            <a:lvl9pPr>
              <a:defRPr sz="3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內容版面配置區 3"/>
          <p:cNvSpPr>
            <a:spLocks noGrp="1"/>
          </p:cNvSpPr>
          <p:nvPr>
            <p:ph sz="half" idx="2"/>
          </p:nvPr>
        </p:nvSpPr>
        <p:spPr>
          <a:xfrm>
            <a:off x="12395200" y="3200419"/>
            <a:ext cx="10769600" cy="9051926"/>
          </a:xfrm>
        </p:spPr>
        <p:txBody>
          <a:bodyPr/>
          <a:lstStyle>
            <a:lvl1pPr>
              <a:defRPr sz="5600"/>
            </a:lvl1pPr>
            <a:lvl2pPr>
              <a:defRPr sz="4800"/>
            </a:lvl2pPr>
            <a:lvl3pPr>
              <a:defRPr sz="4000"/>
            </a:lvl3pPr>
            <a:lvl4pPr>
              <a:defRPr sz="3600"/>
            </a:lvl4pPr>
            <a:lvl5pPr>
              <a:defRPr sz="3600"/>
            </a:lvl5pPr>
            <a:lvl6pPr>
              <a:defRPr sz="3600"/>
            </a:lvl6pPr>
            <a:lvl7pPr>
              <a:defRPr sz="3600"/>
            </a:lvl7pPr>
            <a:lvl8pPr>
              <a:defRPr sz="3600"/>
            </a:lvl8pPr>
            <a:lvl9pPr>
              <a:defRPr sz="3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Rectangle 4"/>
          <p:cNvSpPr>
            <a:spLocks noGrp="1" noChangeArrowheads="1"/>
          </p:cNvSpPr>
          <p:nvPr>
            <p:ph type="dt" sz="half" idx="10"/>
          </p:nvPr>
        </p:nvSpPr>
        <p:spPr/>
        <p:txBody>
          <a:bodyPr/>
          <a:lstStyle>
            <a:lvl1pPr algn="ctr">
              <a:defRPr b="1"/>
            </a:lvl1pPr>
          </a:lstStyle>
          <a:p>
            <a:pPr defTabSz="913884" hangingPunct="1">
              <a:defRPr/>
            </a:pPr>
            <a:endParaRPr lang="en-US" altLang="zh-TW" kern="1200"/>
          </a:p>
        </p:txBody>
      </p:sp>
      <p:sp>
        <p:nvSpPr>
          <p:cNvPr id="6" name="Rectangle 5"/>
          <p:cNvSpPr>
            <a:spLocks noGrp="1" noChangeArrowheads="1"/>
          </p:cNvSpPr>
          <p:nvPr>
            <p:ph type="ftr" sz="quarter" idx="11"/>
          </p:nvPr>
        </p:nvSpPr>
        <p:spPr/>
        <p:txBody>
          <a:bodyPr/>
          <a:lstStyle>
            <a:lvl1pPr>
              <a:defRPr b="1"/>
            </a:lvl1pPr>
          </a:lstStyle>
          <a:p>
            <a:pPr defTabSz="913884" hangingPunct="1">
              <a:defRPr/>
            </a:pPr>
            <a:endParaRPr lang="en-US" altLang="zh-TW" kern="1200"/>
          </a:p>
        </p:txBody>
      </p:sp>
      <p:sp>
        <p:nvSpPr>
          <p:cNvPr id="7" name="Rectangle 6"/>
          <p:cNvSpPr>
            <a:spLocks noGrp="1" noChangeArrowheads="1"/>
          </p:cNvSpPr>
          <p:nvPr>
            <p:ph type="sldNum" sz="quarter" idx="12"/>
          </p:nvPr>
        </p:nvSpPr>
        <p:spPr/>
        <p:txBody>
          <a:bodyPr/>
          <a:lstStyle>
            <a:lvl1pPr>
              <a:defRPr b="1"/>
            </a:lvl1pPr>
          </a:lstStyle>
          <a:p>
            <a:pPr defTabSz="913884" hangingPunct="1">
              <a:defRPr/>
            </a:pPr>
            <a:fld id="{BB20E8D0-26BC-4355-B1C2-71D44AE15D40}" type="slidenum">
              <a:rPr lang="en-US" altLang="zh-TW" kern="1200" smtClean="0"/>
              <a:pPr defTabSz="913884" hangingPunct="1">
                <a:defRPr/>
              </a:pPr>
              <a:t>‹#›</a:t>
            </a:fld>
            <a:endParaRPr lang="en-US" altLang="zh-TW" kern="1200"/>
          </a:p>
        </p:txBody>
      </p:sp>
    </p:spTree>
    <p:extLst>
      <p:ext uri="{BB962C8B-B14F-4D97-AF65-F5344CB8AC3E}">
        <p14:creationId xmlns:p14="http://schemas.microsoft.com/office/powerpoint/2010/main" val="39018802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a:t>按一下以編輯母片標題樣式</a:t>
            </a:r>
            <a:endParaRPr lang="en-US"/>
          </a:p>
        </p:txBody>
      </p:sp>
      <p:sp>
        <p:nvSpPr>
          <p:cNvPr id="3" name="文字版面配置區 2"/>
          <p:cNvSpPr>
            <a:spLocks noGrp="1"/>
          </p:cNvSpPr>
          <p:nvPr>
            <p:ph type="body" idx="1"/>
          </p:nvPr>
        </p:nvSpPr>
        <p:spPr>
          <a:xfrm>
            <a:off x="1219201" y="3070229"/>
            <a:ext cx="10773834" cy="1279526"/>
          </a:xfrm>
        </p:spPr>
        <p:txBody>
          <a:bodyPr anchor="b"/>
          <a:lstStyle>
            <a:lvl1pPr marL="0" indent="0">
              <a:buNone/>
              <a:defRPr sz="4800" b="1"/>
            </a:lvl1pPr>
            <a:lvl2pPr marL="914306" indent="0">
              <a:buNone/>
              <a:defRPr sz="4000" b="1"/>
            </a:lvl2pPr>
            <a:lvl3pPr marL="1828610" indent="0">
              <a:buNone/>
              <a:defRPr sz="3600" b="1"/>
            </a:lvl3pPr>
            <a:lvl4pPr marL="2742916" indent="0">
              <a:buNone/>
              <a:defRPr sz="3200" b="1"/>
            </a:lvl4pPr>
            <a:lvl5pPr marL="3657220" indent="0">
              <a:buNone/>
              <a:defRPr sz="3200" b="1"/>
            </a:lvl5pPr>
            <a:lvl6pPr marL="4571526" indent="0">
              <a:buNone/>
              <a:defRPr sz="3200" b="1"/>
            </a:lvl6pPr>
            <a:lvl7pPr marL="5485830" indent="0">
              <a:buNone/>
              <a:defRPr sz="3200" b="1"/>
            </a:lvl7pPr>
            <a:lvl8pPr marL="6400136" indent="0">
              <a:buNone/>
              <a:defRPr sz="3200" b="1"/>
            </a:lvl8pPr>
            <a:lvl9pPr marL="7314440" indent="0">
              <a:buNone/>
              <a:defRPr sz="3200" b="1"/>
            </a:lvl9pPr>
          </a:lstStyle>
          <a:p>
            <a:pPr lvl="0"/>
            <a:r>
              <a:rPr lang="zh-TW" altLang="en-US"/>
              <a:t>按一下以編輯母片文字樣式</a:t>
            </a:r>
          </a:p>
        </p:txBody>
      </p:sp>
      <p:sp>
        <p:nvSpPr>
          <p:cNvPr id="4" name="內容版面配置區 3"/>
          <p:cNvSpPr>
            <a:spLocks noGrp="1"/>
          </p:cNvSpPr>
          <p:nvPr>
            <p:ph sz="half" idx="2"/>
          </p:nvPr>
        </p:nvSpPr>
        <p:spPr>
          <a:xfrm>
            <a:off x="1219201" y="4349750"/>
            <a:ext cx="10773834" cy="7902576"/>
          </a:xfrm>
        </p:spPr>
        <p:txBody>
          <a:bodyPr/>
          <a:lstStyle>
            <a:lvl1pPr>
              <a:defRPr sz="4800"/>
            </a:lvl1pPr>
            <a:lvl2pPr>
              <a:defRPr sz="4000"/>
            </a:lvl2pPr>
            <a:lvl3pPr>
              <a:defRPr sz="3600"/>
            </a:lvl3pPr>
            <a:lvl4pPr>
              <a:defRPr sz="3200"/>
            </a:lvl4pPr>
            <a:lvl5pPr>
              <a:defRPr sz="3200"/>
            </a:lvl5pPr>
            <a:lvl6pPr>
              <a:defRPr sz="3200"/>
            </a:lvl6pPr>
            <a:lvl7pPr>
              <a:defRPr sz="3200"/>
            </a:lvl7pPr>
            <a:lvl8pPr>
              <a:defRPr sz="3200"/>
            </a:lvl8pPr>
            <a:lvl9pPr>
              <a:defRPr sz="32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文字版面配置區 4"/>
          <p:cNvSpPr>
            <a:spLocks noGrp="1"/>
          </p:cNvSpPr>
          <p:nvPr>
            <p:ph type="body" sz="quarter" idx="3"/>
          </p:nvPr>
        </p:nvSpPr>
        <p:spPr>
          <a:xfrm>
            <a:off x="12386785" y="3070229"/>
            <a:ext cx="10778066" cy="1279526"/>
          </a:xfrm>
        </p:spPr>
        <p:txBody>
          <a:bodyPr anchor="b"/>
          <a:lstStyle>
            <a:lvl1pPr marL="0" indent="0">
              <a:buNone/>
              <a:defRPr sz="4800" b="1"/>
            </a:lvl1pPr>
            <a:lvl2pPr marL="914306" indent="0">
              <a:buNone/>
              <a:defRPr sz="4000" b="1"/>
            </a:lvl2pPr>
            <a:lvl3pPr marL="1828610" indent="0">
              <a:buNone/>
              <a:defRPr sz="3600" b="1"/>
            </a:lvl3pPr>
            <a:lvl4pPr marL="2742916" indent="0">
              <a:buNone/>
              <a:defRPr sz="3200" b="1"/>
            </a:lvl4pPr>
            <a:lvl5pPr marL="3657220" indent="0">
              <a:buNone/>
              <a:defRPr sz="3200" b="1"/>
            </a:lvl5pPr>
            <a:lvl6pPr marL="4571526" indent="0">
              <a:buNone/>
              <a:defRPr sz="3200" b="1"/>
            </a:lvl6pPr>
            <a:lvl7pPr marL="5485830" indent="0">
              <a:buNone/>
              <a:defRPr sz="3200" b="1"/>
            </a:lvl7pPr>
            <a:lvl8pPr marL="6400136" indent="0">
              <a:buNone/>
              <a:defRPr sz="3200" b="1"/>
            </a:lvl8pPr>
            <a:lvl9pPr marL="7314440" indent="0">
              <a:buNone/>
              <a:defRPr sz="3200" b="1"/>
            </a:lvl9pPr>
          </a:lstStyle>
          <a:p>
            <a:pPr lvl="0"/>
            <a:r>
              <a:rPr lang="zh-TW" altLang="en-US"/>
              <a:t>按一下以編輯母片文字樣式</a:t>
            </a:r>
          </a:p>
        </p:txBody>
      </p:sp>
      <p:sp>
        <p:nvSpPr>
          <p:cNvPr id="6" name="內容版面配置區 5"/>
          <p:cNvSpPr>
            <a:spLocks noGrp="1"/>
          </p:cNvSpPr>
          <p:nvPr>
            <p:ph sz="quarter" idx="4"/>
          </p:nvPr>
        </p:nvSpPr>
        <p:spPr>
          <a:xfrm>
            <a:off x="12386785" y="4349750"/>
            <a:ext cx="10778066" cy="7902576"/>
          </a:xfrm>
        </p:spPr>
        <p:txBody>
          <a:bodyPr/>
          <a:lstStyle>
            <a:lvl1pPr>
              <a:defRPr sz="4800"/>
            </a:lvl1pPr>
            <a:lvl2pPr>
              <a:defRPr sz="4000"/>
            </a:lvl2pPr>
            <a:lvl3pPr>
              <a:defRPr sz="3600"/>
            </a:lvl3pPr>
            <a:lvl4pPr>
              <a:defRPr sz="3200"/>
            </a:lvl4pPr>
            <a:lvl5pPr>
              <a:defRPr sz="3200"/>
            </a:lvl5pPr>
            <a:lvl6pPr>
              <a:defRPr sz="3200"/>
            </a:lvl6pPr>
            <a:lvl7pPr>
              <a:defRPr sz="3200"/>
            </a:lvl7pPr>
            <a:lvl8pPr>
              <a:defRPr sz="3200"/>
            </a:lvl8pPr>
            <a:lvl9pPr>
              <a:defRPr sz="32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7" name="Rectangle 4"/>
          <p:cNvSpPr>
            <a:spLocks noGrp="1" noChangeArrowheads="1"/>
          </p:cNvSpPr>
          <p:nvPr>
            <p:ph type="dt" sz="half" idx="10"/>
          </p:nvPr>
        </p:nvSpPr>
        <p:spPr/>
        <p:txBody>
          <a:bodyPr/>
          <a:lstStyle>
            <a:lvl1pPr algn="ctr">
              <a:defRPr b="1"/>
            </a:lvl1pPr>
          </a:lstStyle>
          <a:p>
            <a:pPr defTabSz="913884" hangingPunct="1">
              <a:defRPr/>
            </a:pPr>
            <a:endParaRPr lang="en-US" altLang="zh-TW" kern="1200"/>
          </a:p>
        </p:txBody>
      </p:sp>
      <p:sp>
        <p:nvSpPr>
          <p:cNvPr id="8" name="Rectangle 5"/>
          <p:cNvSpPr>
            <a:spLocks noGrp="1" noChangeArrowheads="1"/>
          </p:cNvSpPr>
          <p:nvPr>
            <p:ph type="ftr" sz="quarter" idx="11"/>
          </p:nvPr>
        </p:nvSpPr>
        <p:spPr/>
        <p:txBody>
          <a:bodyPr/>
          <a:lstStyle>
            <a:lvl1pPr>
              <a:defRPr b="1"/>
            </a:lvl1pPr>
          </a:lstStyle>
          <a:p>
            <a:pPr defTabSz="913884" hangingPunct="1">
              <a:defRPr/>
            </a:pPr>
            <a:endParaRPr lang="en-US" altLang="zh-TW" kern="1200"/>
          </a:p>
        </p:txBody>
      </p:sp>
      <p:sp>
        <p:nvSpPr>
          <p:cNvPr id="9" name="Rectangle 6"/>
          <p:cNvSpPr>
            <a:spLocks noGrp="1" noChangeArrowheads="1"/>
          </p:cNvSpPr>
          <p:nvPr>
            <p:ph type="sldNum" sz="quarter" idx="12"/>
          </p:nvPr>
        </p:nvSpPr>
        <p:spPr/>
        <p:txBody>
          <a:bodyPr/>
          <a:lstStyle>
            <a:lvl1pPr>
              <a:defRPr b="1"/>
            </a:lvl1pPr>
          </a:lstStyle>
          <a:p>
            <a:pPr defTabSz="913884" hangingPunct="1">
              <a:defRPr/>
            </a:pPr>
            <a:fld id="{32A61D9C-E860-495C-AF49-D07BD82F6B88}" type="slidenum">
              <a:rPr lang="en-US" altLang="zh-TW" kern="1200" smtClean="0"/>
              <a:pPr defTabSz="913884" hangingPunct="1">
                <a:defRPr/>
              </a:pPr>
              <a:t>‹#›</a:t>
            </a:fld>
            <a:endParaRPr lang="en-US" altLang="zh-TW" kern="1200"/>
          </a:p>
        </p:txBody>
      </p:sp>
    </p:spTree>
    <p:extLst>
      <p:ext uri="{BB962C8B-B14F-4D97-AF65-F5344CB8AC3E}">
        <p14:creationId xmlns:p14="http://schemas.microsoft.com/office/powerpoint/2010/main" val="63718462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Rectangle 4"/>
          <p:cNvSpPr>
            <a:spLocks noGrp="1" noChangeArrowheads="1"/>
          </p:cNvSpPr>
          <p:nvPr>
            <p:ph type="dt" sz="half" idx="10"/>
          </p:nvPr>
        </p:nvSpPr>
        <p:spPr/>
        <p:txBody>
          <a:bodyPr/>
          <a:lstStyle>
            <a:lvl1pPr algn="ctr">
              <a:defRPr b="1"/>
            </a:lvl1pPr>
          </a:lstStyle>
          <a:p>
            <a:pPr defTabSz="913884" hangingPunct="1">
              <a:defRPr/>
            </a:pPr>
            <a:endParaRPr lang="en-US" altLang="zh-TW" kern="1200"/>
          </a:p>
        </p:txBody>
      </p:sp>
      <p:sp>
        <p:nvSpPr>
          <p:cNvPr id="4" name="Rectangle 5"/>
          <p:cNvSpPr>
            <a:spLocks noGrp="1" noChangeArrowheads="1"/>
          </p:cNvSpPr>
          <p:nvPr>
            <p:ph type="ftr" sz="quarter" idx="11"/>
          </p:nvPr>
        </p:nvSpPr>
        <p:spPr/>
        <p:txBody>
          <a:bodyPr/>
          <a:lstStyle>
            <a:lvl1pPr>
              <a:defRPr b="1"/>
            </a:lvl1pPr>
          </a:lstStyle>
          <a:p>
            <a:pPr defTabSz="913884" hangingPunct="1">
              <a:defRPr/>
            </a:pPr>
            <a:endParaRPr lang="en-US" altLang="zh-TW" kern="1200"/>
          </a:p>
        </p:txBody>
      </p:sp>
      <p:sp>
        <p:nvSpPr>
          <p:cNvPr id="5" name="Rectangle 6"/>
          <p:cNvSpPr>
            <a:spLocks noGrp="1" noChangeArrowheads="1"/>
          </p:cNvSpPr>
          <p:nvPr>
            <p:ph type="sldNum" sz="quarter" idx="12"/>
          </p:nvPr>
        </p:nvSpPr>
        <p:spPr/>
        <p:txBody>
          <a:bodyPr/>
          <a:lstStyle>
            <a:lvl1pPr>
              <a:defRPr b="1"/>
            </a:lvl1pPr>
          </a:lstStyle>
          <a:p>
            <a:pPr defTabSz="913884" hangingPunct="1">
              <a:defRPr/>
            </a:pPr>
            <a:fld id="{822DFA2F-4419-4AC6-AA40-2C184383BEEB}" type="slidenum">
              <a:rPr lang="en-US" altLang="zh-TW" kern="1200" smtClean="0"/>
              <a:pPr defTabSz="913884" hangingPunct="1">
                <a:defRPr/>
              </a:pPr>
              <a:t>‹#›</a:t>
            </a:fld>
            <a:endParaRPr lang="en-US" altLang="zh-TW" kern="1200"/>
          </a:p>
        </p:txBody>
      </p:sp>
    </p:spTree>
    <p:extLst>
      <p:ext uri="{BB962C8B-B14F-4D97-AF65-F5344CB8AC3E}">
        <p14:creationId xmlns:p14="http://schemas.microsoft.com/office/powerpoint/2010/main" val="52184837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b="1"/>
            </a:lvl1pPr>
          </a:lstStyle>
          <a:p>
            <a:pPr defTabSz="913884" hangingPunct="1">
              <a:defRPr/>
            </a:pPr>
            <a:endParaRPr lang="en-US" altLang="zh-TW" kern="1200"/>
          </a:p>
        </p:txBody>
      </p:sp>
      <p:sp>
        <p:nvSpPr>
          <p:cNvPr id="3" name="Rectangle 5"/>
          <p:cNvSpPr>
            <a:spLocks noGrp="1" noChangeArrowheads="1"/>
          </p:cNvSpPr>
          <p:nvPr>
            <p:ph type="ftr" sz="quarter" idx="11"/>
          </p:nvPr>
        </p:nvSpPr>
        <p:spPr/>
        <p:txBody>
          <a:bodyPr/>
          <a:lstStyle>
            <a:lvl1pPr>
              <a:defRPr b="1"/>
            </a:lvl1pPr>
          </a:lstStyle>
          <a:p>
            <a:pPr defTabSz="913884" hangingPunct="1">
              <a:defRPr/>
            </a:pPr>
            <a:endParaRPr lang="en-US" altLang="zh-TW" kern="1200"/>
          </a:p>
        </p:txBody>
      </p:sp>
      <p:sp>
        <p:nvSpPr>
          <p:cNvPr id="4" name="Rectangle 6"/>
          <p:cNvSpPr>
            <a:spLocks noGrp="1" noChangeArrowheads="1"/>
          </p:cNvSpPr>
          <p:nvPr>
            <p:ph type="sldNum" sz="quarter" idx="12"/>
          </p:nvPr>
        </p:nvSpPr>
        <p:spPr/>
        <p:txBody>
          <a:bodyPr/>
          <a:lstStyle>
            <a:lvl1pPr>
              <a:defRPr b="1"/>
            </a:lvl1pPr>
          </a:lstStyle>
          <a:p>
            <a:pPr defTabSz="913884" hangingPunct="1">
              <a:defRPr/>
            </a:pPr>
            <a:fld id="{F2011F9D-33CD-4356-9135-7BF35EC8034B}" type="slidenum">
              <a:rPr lang="en-US" altLang="zh-TW" kern="1200" smtClean="0"/>
              <a:pPr defTabSz="913884" hangingPunct="1">
                <a:defRPr/>
              </a:pPr>
              <a:t>‹#›</a:t>
            </a:fld>
            <a:endParaRPr lang="en-US" altLang="zh-TW" kern="1200"/>
          </a:p>
        </p:txBody>
      </p:sp>
    </p:spTree>
    <p:extLst>
      <p:ext uri="{BB962C8B-B14F-4D97-AF65-F5344CB8AC3E}">
        <p14:creationId xmlns:p14="http://schemas.microsoft.com/office/powerpoint/2010/main" val="113506449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1219222" y="546105"/>
            <a:ext cx="8022168" cy="2324102"/>
          </a:xfrm>
        </p:spPr>
        <p:txBody>
          <a:bodyPr anchor="b"/>
          <a:lstStyle>
            <a:lvl1pPr algn="l">
              <a:defRPr sz="4000" b="1"/>
            </a:lvl1pPr>
          </a:lstStyle>
          <a:p>
            <a:r>
              <a:rPr lang="zh-TW" altLang="en-US"/>
              <a:t>按一下以編輯母片標題樣式</a:t>
            </a:r>
            <a:endParaRPr lang="en-US"/>
          </a:p>
        </p:txBody>
      </p:sp>
      <p:sp>
        <p:nvSpPr>
          <p:cNvPr id="3" name="內容版面配置區 2"/>
          <p:cNvSpPr>
            <a:spLocks noGrp="1"/>
          </p:cNvSpPr>
          <p:nvPr>
            <p:ph idx="1"/>
          </p:nvPr>
        </p:nvSpPr>
        <p:spPr>
          <a:xfrm>
            <a:off x="9533475" y="546161"/>
            <a:ext cx="13631334" cy="11706226"/>
          </a:xfrm>
        </p:spPr>
        <p:txBody>
          <a:bodyPr/>
          <a:lstStyle>
            <a:lvl1pPr>
              <a:defRPr sz="6400"/>
            </a:lvl1pPr>
            <a:lvl2pPr>
              <a:defRPr sz="5600"/>
            </a:lvl2pPr>
            <a:lvl3pPr>
              <a:defRPr sz="4800"/>
            </a:lvl3pPr>
            <a:lvl4pPr>
              <a:defRPr sz="4000"/>
            </a:lvl4pPr>
            <a:lvl5pPr>
              <a:defRPr sz="4000"/>
            </a:lvl5pPr>
            <a:lvl6pPr>
              <a:defRPr sz="4000"/>
            </a:lvl6pPr>
            <a:lvl7pPr>
              <a:defRPr sz="4000"/>
            </a:lvl7pPr>
            <a:lvl8pPr>
              <a:defRPr sz="4000"/>
            </a:lvl8pPr>
            <a:lvl9pPr>
              <a:defRPr sz="4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文字版面配置區 3"/>
          <p:cNvSpPr>
            <a:spLocks noGrp="1"/>
          </p:cNvSpPr>
          <p:nvPr>
            <p:ph type="body" sz="half" idx="2"/>
          </p:nvPr>
        </p:nvSpPr>
        <p:spPr>
          <a:xfrm>
            <a:off x="1219222" y="2870215"/>
            <a:ext cx="8022168" cy="9382126"/>
          </a:xfrm>
        </p:spPr>
        <p:txBody>
          <a:bodyPr/>
          <a:lstStyle>
            <a:lvl1pPr marL="0" indent="0">
              <a:buNone/>
              <a:defRPr sz="2800"/>
            </a:lvl1pPr>
            <a:lvl2pPr marL="914306" indent="0">
              <a:buNone/>
              <a:defRPr sz="2400"/>
            </a:lvl2pPr>
            <a:lvl3pPr marL="1828610" indent="0">
              <a:buNone/>
              <a:defRPr sz="2000"/>
            </a:lvl3pPr>
            <a:lvl4pPr marL="2742916" indent="0">
              <a:buNone/>
              <a:defRPr sz="1800"/>
            </a:lvl4pPr>
            <a:lvl5pPr marL="3657220" indent="0">
              <a:buNone/>
              <a:defRPr sz="1800"/>
            </a:lvl5pPr>
            <a:lvl6pPr marL="4571526" indent="0">
              <a:buNone/>
              <a:defRPr sz="1800"/>
            </a:lvl6pPr>
            <a:lvl7pPr marL="5485830" indent="0">
              <a:buNone/>
              <a:defRPr sz="1800"/>
            </a:lvl7pPr>
            <a:lvl8pPr marL="6400136" indent="0">
              <a:buNone/>
              <a:defRPr sz="1800"/>
            </a:lvl8pPr>
            <a:lvl9pPr marL="7314440" indent="0">
              <a:buNone/>
              <a:defRPr sz="1800"/>
            </a:lvl9pPr>
          </a:lstStyle>
          <a:p>
            <a:pPr lvl="0"/>
            <a:r>
              <a:rPr lang="zh-TW" altLang="en-US"/>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defTabSz="913884" hangingPunct="1">
              <a:defRPr/>
            </a:pPr>
            <a:endParaRPr lang="en-US" altLang="zh-TW" kern="1200"/>
          </a:p>
        </p:txBody>
      </p:sp>
      <p:sp>
        <p:nvSpPr>
          <p:cNvPr id="6" name="Rectangle 5"/>
          <p:cNvSpPr>
            <a:spLocks noGrp="1" noChangeArrowheads="1"/>
          </p:cNvSpPr>
          <p:nvPr>
            <p:ph type="ftr" sz="quarter" idx="11"/>
          </p:nvPr>
        </p:nvSpPr>
        <p:spPr/>
        <p:txBody>
          <a:bodyPr/>
          <a:lstStyle>
            <a:lvl1pPr>
              <a:defRPr b="1"/>
            </a:lvl1pPr>
          </a:lstStyle>
          <a:p>
            <a:pPr defTabSz="913884" hangingPunct="1">
              <a:defRPr/>
            </a:pPr>
            <a:endParaRPr lang="en-US" altLang="zh-TW" kern="1200"/>
          </a:p>
        </p:txBody>
      </p:sp>
      <p:sp>
        <p:nvSpPr>
          <p:cNvPr id="7" name="Rectangle 6"/>
          <p:cNvSpPr>
            <a:spLocks noGrp="1" noChangeArrowheads="1"/>
          </p:cNvSpPr>
          <p:nvPr>
            <p:ph type="sldNum" sz="quarter" idx="12"/>
          </p:nvPr>
        </p:nvSpPr>
        <p:spPr/>
        <p:txBody>
          <a:bodyPr/>
          <a:lstStyle>
            <a:lvl1pPr>
              <a:defRPr b="1"/>
            </a:lvl1pPr>
          </a:lstStyle>
          <a:p>
            <a:pPr defTabSz="913884" hangingPunct="1">
              <a:defRPr/>
            </a:pPr>
            <a:fld id="{633D1F17-651C-4A0F-B6B0-8AFA1A57A9B5}" type="slidenum">
              <a:rPr lang="en-US" altLang="zh-TW" kern="1200" smtClean="0"/>
              <a:pPr defTabSz="913884" hangingPunct="1">
                <a:defRPr/>
              </a:pPr>
              <a:t>‹#›</a:t>
            </a:fld>
            <a:endParaRPr lang="en-US" altLang="zh-TW" kern="1200"/>
          </a:p>
        </p:txBody>
      </p:sp>
    </p:spTree>
    <p:extLst>
      <p:ext uri="{BB962C8B-B14F-4D97-AF65-F5344CB8AC3E}">
        <p14:creationId xmlns:p14="http://schemas.microsoft.com/office/powerpoint/2010/main" val="146351832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4779434" y="9601207"/>
            <a:ext cx="14630400" cy="1133478"/>
          </a:xfrm>
        </p:spPr>
        <p:txBody>
          <a:bodyPr anchor="b"/>
          <a:lstStyle>
            <a:lvl1pPr algn="l">
              <a:defRPr sz="4000" b="1"/>
            </a:lvl1pPr>
          </a:lstStyle>
          <a:p>
            <a:r>
              <a:rPr lang="zh-TW" altLang="en-US"/>
              <a:t>按一下以編輯母片標題樣式</a:t>
            </a:r>
            <a:endParaRPr lang="en-US"/>
          </a:p>
        </p:txBody>
      </p:sp>
      <p:sp>
        <p:nvSpPr>
          <p:cNvPr id="3" name="圖片版面配置區 2"/>
          <p:cNvSpPr>
            <a:spLocks noGrp="1"/>
          </p:cNvSpPr>
          <p:nvPr>
            <p:ph type="pic" idx="1"/>
          </p:nvPr>
        </p:nvSpPr>
        <p:spPr>
          <a:xfrm>
            <a:off x="4779434" y="1225554"/>
            <a:ext cx="14630400" cy="8229600"/>
          </a:xfrm>
        </p:spPr>
        <p:txBody>
          <a:bodyPr/>
          <a:lstStyle>
            <a:lvl1pPr marL="0" indent="0">
              <a:buNone/>
              <a:defRPr sz="6400"/>
            </a:lvl1pPr>
            <a:lvl2pPr marL="914306" indent="0">
              <a:buNone/>
              <a:defRPr sz="5600"/>
            </a:lvl2pPr>
            <a:lvl3pPr marL="1828610" indent="0">
              <a:buNone/>
              <a:defRPr sz="4800"/>
            </a:lvl3pPr>
            <a:lvl4pPr marL="2742916" indent="0">
              <a:buNone/>
              <a:defRPr sz="4000"/>
            </a:lvl4pPr>
            <a:lvl5pPr marL="3657220" indent="0">
              <a:buNone/>
              <a:defRPr sz="4000"/>
            </a:lvl5pPr>
            <a:lvl6pPr marL="4571526" indent="0">
              <a:buNone/>
              <a:defRPr sz="4000"/>
            </a:lvl6pPr>
            <a:lvl7pPr marL="5485830" indent="0">
              <a:buNone/>
              <a:defRPr sz="4000"/>
            </a:lvl7pPr>
            <a:lvl8pPr marL="6400136" indent="0">
              <a:buNone/>
              <a:defRPr sz="4000"/>
            </a:lvl8pPr>
            <a:lvl9pPr marL="7314440" indent="0">
              <a:buNone/>
              <a:defRPr sz="4000"/>
            </a:lvl9pPr>
          </a:lstStyle>
          <a:p>
            <a:pPr lvl="0"/>
            <a:endParaRPr lang="en-US" noProof="0"/>
          </a:p>
        </p:txBody>
      </p:sp>
      <p:sp>
        <p:nvSpPr>
          <p:cNvPr id="4" name="文字版面配置區 3"/>
          <p:cNvSpPr>
            <a:spLocks noGrp="1"/>
          </p:cNvSpPr>
          <p:nvPr>
            <p:ph type="body" sz="half" idx="2"/>
          </p:nvPr>
        </p:nvSpPr>
        <p:spPr>
          <a:xfrm>
            <a:off x="4779434" y="10734683"/>
            <a:ext cx="14630400" cy="1609726"/>
          </a:xfrm>
        </p:spPr>
        <p:txBody>
          <a:bodyPr/>
          <a:lstStyle>
            <a:lvl1pPr marL="0" indent="0">
              <a:buNone/>
              <a:defRPr sz="2800"/>
            </a:lvl1pPr>
            <a:lvl2pPr marL="914306" indent="0">
              <a:buNone/>
              <a:defRPr sz="2400"/>
            </a:lvl2pPr>
            <a:lvl3pPr marL="1828610" indent="0">
              <a:buNone/>
              <a:defRPr sz="2000"/>
            </a:lvl3pPr>
            <a:lvl4pPr marL="2742916" indent="0">
              <a:buNone/>
              <a:defRPr sz="1800"/>
            </a:lvl4pPr>
            <a:lvl5pPr marL="3657220" indent="0">
              <a:buNone/>
              <a:defRPr sz="1800"/>
            </a:lvl5pPr>
            <a:lvl6pPr marL="4571526" indent="0">
              <a:buNone/>
              <a:defRPr sz="1800"/>
            </a:lvl6pPr>
            <a:lvl7pPr marL="5485830" indent="0">
              <a:buNone/>
              <a:defRPr sz="1800"/>
            </a:lvl7pPr>
            <a:lvl8pPr marL="6400136" indent="0">
              <a:buNone/>
              <a:defRPr sz="1800"/>
            </a:lvl8pPr>
            <a:lvl9pPr marL="7314440" indent="0">
              <a:buNone/>
              <a:defRPr sz="1800"/>
            </a:lvl9pPr>
          </a:lstStyle>
          <a:p>
            <a:pPr lvl="0"/>
            <a:r>
              <a:rPr lang="zh-TW" altLang="en-US"/>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defTabSz="913884" hangingPunct="1">
              <a:defRPr/>
            </a:pPr>
            <a:endParaRPr lang="en-US" altLang="zh-TW" kern="1200"/>
          </a:p>
        </p:txBody>
      </p:sp>
      <p:sp>
        <p:nvSpPr>
          <p:cNvPr id="6" name="Rectangle 5"/>
          <p:cNvSpPr>
            <a:spLocks noGrp="1" noChangeArrowheads="1"/>
          </p:cNvSpPr>
          <p:nvPr>
            <p:ph type="ftr" sz="quarter" idx="11"/>
          </p:nvPr>
        </p:nvSpPr>
        <p:spPr/>
        <p:txBody>
          <a:bodyPr/>
          <a:lstStyle>
            <a:lvl1pPr>
              <a:defRPr b="1"/>
            </a:lvl1pPr>
          </a:lstStyle>
          <a:p>
            <a:pPr defTabSz="913884" hangingPunct="1">
              <a:defRPr/>
            </a:pPr>
            <a:endParaRPr lang="en-US" altLang="zh-TW" kern="1200"/>
          </a:p>
        </p:txBody>
      </p:sp>
      <p:sp>
        <p:nvSpPr>
          <p:cNvPr id="7" name="Rectangle 6"/>
          <p:cNvSpPr>
            <a:spLocks noGrp="1" noChangeArrowheads="1"/>
          </p:cNvSpPr>
          <p:nvPr>
            <p:ph type="sldNum" sz="quarter" idx="12"/>
          </p:nvPr>
        </p:nvSpPr>
        <p:spPr/>
        <p:txBody>
          <a:bodyPr/>
          <a:lstStyle>
            <a:lvl1pPr>
              <a:defRPr b="1"/>
            </a:lvl1pPr>
          </a:lstStyle>
          <a:p>
            <a:pPr defTabSz="913884" hangingPunct="1">
              <a:defRPr/>
            </a:pPr>
            <a:fld id="{00DAAE66-1612-42A4-932F-81A31803CB42}" type="slidenum">
              <a:rPr lang="en-US" altLang="zh-TW" kern="1200" smtClean="0"/>
              <a:pPr defTabSz="913884" hangingPunct="1">
                <a:defRPr/>
              </a:pPr>
              <a:t>‹#›</a:t>
            </a:fld>
            <a:endParaRPr lang="en-US" altLang="zh-TW" kern="1200"/>
          </a:p>
        </p:txBody>
      </p:sp>
    </p:spTree>
    <p:extLst>
      <p:ext uri="{BB962C8B-B14F-4D97-AF65-F5344CB8AC3E}">
        <p14:creationId xmlns:p14="http://schemas.microsoft.com/office/powerpoint/2010/main" val="9171013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defTabSz="913884" hangingPunct="1">
              <a:defRPr/>
            </a:pPr>
            <a:endParaRPr lang="en-US" altLang="zh-TW" kern="1200"/>
          </a:p>
        </p:txBody>
      </p:sp>
      <p:sp>
        <p:nvSpPr>
          <p:cNvPr id="5" name="Rectangle 5"/>
          <p:cNvSpPr>
            <a:spLocks noGrp="1" noChangeArrowheads="1"/>
          </p:cNvSpPr>
          <p:nvPr>
            <p:ph type="ftr" sz="quarter" idx="11"/>
          </p:nvPr>
        </p:nvSpPr>
        <p:spPr/>
        <p:txBody>
          <a:bodyPr/>
          <a:lstStyle>
            <a:lvl1pPr>
              <a:defRPr b="1"/>
            </a:lvl1pPr>
          </a:lstStyle>
          <a:p>
            <a:pPr defTabSz="913884" hangingPunct="1">
              <a:defRPr/>
            </a:pPr>
            <a:endParaRPr lang="en-US" altLang="zh-TW" kern="1200"/>
          </a:p>
        </p:txBody>
      </p:sp>
      <p:sp>
        <p:nvSpPr>
          <p:cNvPr id="6" name="Rectangle 6"/>
          <p:cNvSpPr>
            <a:spLocks noGrp="1" noChangeArrowheads="1"/>
          </p:cNvSpPr>
          <p:nvPr>
            <p:ph type="sldNum" sz="quarter" idx="12"/>
          </p:nvPr>
        </p:nvSpPr>
        <p:spPr/>
        <p:txBody>
          <a:bodyPr/>
          <a:lstStyle>
            <a:lvl1pPr>
              <a:defRPr b="1"/>
            </a:lvl1pPr>
          </a:lstStyle>
          <a:p>
            <a:pPr defTabSz="913884" hangingPunct="1">
              <a:defRPr/>
            </a:pPr>
            <a:fld id="{24B79410-07E7-4581-AF0A-30564A49BA0F}" type="slidenum">
              <a:rPr lang="en-US" altLang="zh-TW" kern="1200" smtClean="0"/>
              <a:pPr defTabSz="913884" hangingPunct="1">
                <a:defRPr/>
              </a:pPr>
              <a:t>‹#›</a:t>
            </a:fld>
            <a:endParaRPr lang="en-US" altLang="zh-TW" kern="1200"/>
          </a:p>
        </p:txBody>
      </p:sp>
    </p:spTree>
    <p:extLst>
      <p:ext uri="{BB962C8B-B14F-4D97-AF65-F5344CB8AC3E}">
        <p14:creationId xmlns:p14="http://schemas.microsoft.com/office/powerpoint/2010/main" val="346463284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17678402" y="549335"/>
            <a:ext cx="5486400" cy="11703050"/>
          </a:xfrm>
        </p:spPr>
        <p:txBody>
          <a:bodyPr vert="eaVert"/>
          <a:lstStyle/>
          <a:p>
            <a:r>
              <a:rPr lang="zh-TW" altLang="en-US"/>
              <a:t>按一下以編輯母片標題樣式</a:t>
            </a:r>
            <a:endParaRPr lang="en-US"/>
          </a:p>
        </p:txBody>
      </p:sp>
      <p:sp>
        <p:nvSpPr>
          <p:cNvPr id="3" name="直排文字版面配置區 2"/>
          <p:cNvSpPr>
            <a:spLocks noGrp="1"/>
          </p:cNvSpPr>
          <p:nvPr>
            <p:ph type="body" orient="vert" idx="1"/>
          </p:nvPr>
        </p:nvSpPr>
        <p:spPr>
          <a:xfrm>
            <a:off x="1219200" y="549335"/>
            <a:ext cx="16052800" cy="11703050"/>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defTabSz="913884" hangingPunct="1">
              <a:defRPr/>
            </a:pPr>
            <a:endParaRPr lang="en-US" altLang="zh-TW" kern="1200"/>
          </a:p>
        </p:txBody>
      </p:sp>
      <p:sp>
        <p:nvSpPr>
          <p:cNvPr id="5" name="Rectangle 5"/>
          <p:cNvSpPr>
            <a:spLocks noGrp="1" noChangeArrowheads="1"/>
          </p:cNvSpPr>
          <p:nvPr>
            <p:ph type="ftr" sz="quarter" idx="11"/>
          </p:nvPr>
        </p:nvSpPr>
        <p:spPr/>
        <p:txBody>
          <a:bodyPr/>
          <a:lstStyle>
            <a:lvl1pPr>
              <a:defRPr b="1"/>
            </a:lvl1pPr>
          </a:lstStyle>
          <a:p>
            <a:pPr defTabSz="913884" hangingPunct="1">
              <a:defRPr/>
            </a:pPr>
            <a:endParaRPr lang="en-US" altLang="zh-TW" kern="1200"/>
          </a:p>
        </p:txBody>
      </p:sp>
      <p:sp>
        <p:nvSpPr>
          <p:cNvPr id="6" name="Rectangle 6"/>
          <p:cNvSpPr>
            <a:spLocks noGrp="1" noChangeArrowheads="1"/>
          </p:cNvSpPr>
          <p:nvPr>
            <p:ph type="sldNum" sz="quarter" idx="12"/>
          </p:nvPr>
        </p:nvSpPr>
        <p:spPr/>
        <p:txBody>
          <a:bodyPr/>
          <a:lstStyle>
            <a:lvl1pPr>
              <a:defRPr b="1"/>
            </a:lvl1pPr>
          </a:lstStyle>
          <a:p>
            <a:pPr defTabSz="913884" hangingPunct="1">
              <a:defRPr/>
            </a:pPr>
            <a:fld id="{C78B4C11-47D9-4086-88D4-DE76A19D4266}" type="slidenum">
              <a:rPr lang="en-US" altLang="zh-TW" kern="1200" smtClean="0"/>
              <a:pPr defTabSz="913884" hangingPunct="1">
                <a:defRPr/>
              </a:pPr>
              <a:t>‹#›</a:t>
            </a:fld>
            <a:endParaRPr lang="en-US" altLang="zh-TW" kern="1200"/>
          </a:p>
        </p:txBody>
      </p:sp>
    </p:spTree>
    <p:extLst>
      <p:ext uri="{BB962C8B-B14F-4D97-AF65-F5344CB8AC3E}">
        <p14:creationId xmlns:p14="http://schemas.microsoft.com/office/powerpoint/2010/main" val="22849535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lide Title"/>
          <p:cNvSpPr txBox="1">
            <a:spLocks noGrp="1"/>
          </p:cNvSpPr>
          <p:nvPr>
            <p:ph type="title" hasCustomPrompt="1"/>
          </p:nvPr>
        </p:nvSpPr>
        <p:spPr>
          <a:xfrm>
            <a:off x="1206500" y="1079500"/>
            <a:ext cx="21971000" cy="14331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r>
              <a:t>Slide Title</a:t>
            </a:r>
          </a:p>
        </p:txBody>
      </p:sp>
      <p:sp>
        <p:nvSpPr>
          <p:cNvPr id="3" name="Body Level One…"/>
          <p:cNvSpPr txBox="1">
            <a:spLocks noGrp="1"/>
          </p:cNvSpPr>
          <p:nvPr>
            <p:ph type="body" idx="1" hasCustomPrompt="1"/>
          </p:nvPr>
        </p:nvSpPr>
        <p:spPr>
          <a:xfrm>
            <a:off x="1206500" y="4248504"/>
            <a:ext cx="21971000" cy="825601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r>
              <a:t>Slide bullet text</a:t>
            </a:r>
          </a:p>
          <a:p>
            <a:pPr lvl="1"/>
            <a:endParaRPr/>
          </a:p>
          <a:p>
            <a:pPr lvl="2"/>
            <a:endParaRPr/>
          </a:p>
          <a:p>
            <a:pPr lvl="3"/>
            <a:endParaRPr/>
          </a:p>
          <a:p>
            <a:pPr lvl="4"/>
            <a:endParaRPr/>
          </a:p>
        </p:txBody>
      </p:sp>
      <p:sp>
        <p:nvSpPr>
          <p:cNvPr id="4" name="Slide Number"/>
          <p:cNvSpPr txBox="1">
            <a:spLocks noGrp="1"/>
          </p:cNvSpPr>
          <p:nvPr>
            <p:ph type="sldNum" sz="quarter" idx="2"/>
          </p:nvPr>
        </p:nvSpPr>
        <p:spPr>
          <a:xfrm>
            <a:off x="12001499" y="13080999"/>
            <a:ext cx="368505" cy="374600"/>
          </a:xfrm>
          <a:prstGeom prst="rect">
            <a:avLst/>
          </a:prstGeom>
          <a:ln w="12700">
            <a:miter lim="400000"/>
          </a:ln>
        </p:spPr>
        <p:txBody>
          <a:bodyPr wrap="none" lIns="50800" tIns="50800" rIns="50800" bIns="50800" anchor="b">
            <a:spAutoFit/>
          </a:bodyPr>
          <a:lstStyle>
            <a:lvl1pPr defTabSz="584200">
              <a:defRPr sz="1800">
                <a:solidFill>
                  <a:srgbClr val="000000"/>
                </a:solidFil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transition spd="med"/>
  <p:txStyles>
    <p:titleStyle>
      <a:lvl1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1pPr>
      <a:lvl2pPr marL="0" marR="0" indent="457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2pPr>
      <a:lvl3pPr marL="0" marR="0" indent="914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3pPr>
      <a:lvl4pPr marL="0" marR="0" indent="1371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4pPr>
      <a:lvl5pPr marL="0" marR="0" indent="18288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5pPr>
      <a:lvl6pPr marL="0" marR="0" indent="22860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2743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3200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3657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p:titleStyle>
    <p:bodyStyle>
      <a:lvl1pPr marL="609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p:bodyStyle>
    <p:otherStyle>
      <a:lvl1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1pPr>
      <a:lvl2pPr marL="0" marR="0" indent="4572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2pPr>
      <a:lvl3pPr marL="0" marR="0" indent="9144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3pPr>
      <a:lvl4pPr marL="0" marR="0" indent="13716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4pPr>
      <a:lvl5pPr marL="0" marR="0" indent="18288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5pPr>
      <a:lvl6pPr marL="0" marR="0" indent="22860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6pPr>
      <a:lvl7pPr marL="0" marR="0" indent="27432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7pPr>
      <a:lvl8pPr marL="0" marR="0" indent="32004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8pPr>
      <a:lvl9pPr marL="0" marR="0" indent="36576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1219200" y="549278"/>
            <a:ext cx="219456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ctr" anchorCtr="0" compatLnSpc="1">
            <a:prstTxWarp prst="textNoShape">
              <a:avLst/>
            </a:prstTxWarp>
          </a:bodyPr>
          <a:lstStyle/>
          <a:p>
            <a:pPr lvl="0"/>
            <a:r>
              <a:rPr lang="en-US" altLang="zh-TW"/>
              <a:t>Click to edit Master title style</a:t>
            </a:r>
          </a:p>
        </p:txBody>
      </p:sp>
      <p:sp>
        <p:nvSpPr>
          <p:cNvPr id="8195" name="Rectangle 3"/>
          <p:cNvSpPr>
            <a:spLocks noGrp="1" noChangeArrowheads="1"/>
          </p:cNvSpPr>
          <p:nvPr>
            <p:ph type="body" idx="1"/>
          </p:nvPr>
        </p:nvSpPr>
        <p:spPr bwMode="auto">
          <a:xfrm>
            <a:off x="1219200" y="3200409"/>
            <a:ext cx="21945600" cy="9051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t" anchorCtr="0" compatLnSpc="1">
            <a:prstTxWarp prst="textNoShape">
              <a:avLst/>
            </a:prstTxWarp>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p>
        </p:txBody>
      </p:sp>
      <p:sp>
        <p:nvSpPr>
          <p:cNvPr id="1028" name="Rectangle 4"/>
          <p:cNvSpPr>
            <a:spLocks noGrp="1" noChangeArrowheads="1"/>
          </p:cNvSpPr>
          <p:nvPr>
            <p:ph type="dt" sz="half" idx="2"/>
          </p:nvPr>
        </p:nvSpPr>
        <p:spPr bwMode="auto">
          <a:xfrm>
            <a:off x="1219200" y="12490457"/>
            <a:ext cx="5689600" cy="952502"/>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defRPr sz="2800">
                <a:solidFill>
                  <a:srgbClr val="000000"/>
                </a:solidFill>
                <a:latin typeface="Arial" charset="0"/>
                <a:ea typeface="新細明體" charset="-120"/>
                <a:cs typeface="Arial" charset="0"/>
              </a:defRPr>
            </a:lvl1pPr>
          </a:lstStyle>
          <a:p>
            <a:pPr algn="l" defTabSz="1828800" fontAlgn="base" hangingPunct="1">
              <a:spcBef>
                <a:spcPct val="0"/>
              </a:spcBef>
              <a:spcAft>
                <a:spcPct val="0"/>
              </a:spcAft>
              <a:defRPr/>
            </a:pPr>
            <a:endParaRPr lang="en-US" altLang="zh-TW" kern="1200"/>
          </a:p>
        </p:txBody>
      </p:sp>
      <p:sp>
        <p:nvSpPr>
          <p:cNvPr id="1029" name="Rectangle 5"/>
          <p:cNvSpPr>
            <a:spLocks noGrp="1" noChangeArrowheads="1"/>
          </p:cNvSpPr>
          <p:nvPr>
            <p:ph type="ftr" sz="quarter" idx="3"/>
          </p:nvPr>
        </p:nvSpPr>
        <p:spPr bwMode="auto">
          <a:xfrm>
            <a:off x="8331200" y="12490457"/>
            <a:ext cx="7721600" cy="952502"/>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ctr">
              <a:defRPr sz="2800">
                <a:solidFill>
                  <a:srgbClr val="000000"/>
                </a:solidFill>
                <a:latin typeface="Arial" charset="0"/>
                <a:ea typeface="新細明體" charset="-120"/>
                <a:cs typeface="Arial" charset="0"/>
              </a:defRPr>
            </a:lvl1pPr>
          </a:lstStyle>
          <a:p>
            <a:pPr defTabSz="1828800" fontAlgn="base" hangingPunct="1">
              <a:spcBef>
                <a:spcPct val="0"/>
              </a:spcBef>
              <a:spcAft>
                <a:spcPct val="0"/>
              </a:spcAft>
              <a:defRPr/>
            </a:pPr>
            <a:endParaRPr lang="en-US" altLang="zh-TW" kern="1200"/>
          </a:p>
        </p:txBody>
      </p:sp>
      <p:sp>
        <p:nvSpPr>
          <p:cNvPr id="1030" name="Rectangle 6"/>
          <p:cNvSpPr>
            <a:spLocks noGrp="1" noChangeArrowheads="1"/>
          </p:cNvSpPr>
          <p:nvPr>
            <p:ph type="sldNum" sz="quarter" idx="4"/>
          </p:nvPr>
        </p:nvSpPr>
        <p:spPr bwMode="auto">
          <a:xfrm>
            <a:off x="17475200" y="12490457"/>
            <a:ext cx="5689600" cy="952502"/>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a:defRPr sz="2800">
                <a:solidFill>
                  <a:srgbClr val="000000"/>
                </a:solidFill>
                <a:latin typeface="Arial" charset="0"/>
                <a:ea typeface="新細明體" charset="-120"/>
                <a:cs typeface="Arial" charset="0"/>
              </a:defRPr>
            </a:lvl1pPr>
          </a:lstStyle>
          <a:p>
            <a:pPr defTabSz="1828800" fontAlgn="base" hangingPunct="1">
              <a:spcBef>
                <a:spcPct val="0"/>
              </a:spcBef>
              <a:spcAft>
                <a:spcPct val="0"/>
              </a:spcAft>
              <a:defRPr/>
            </a:pPr>
            <a:fld id="{0A6B8A8D-979F-46C0-97C6-6C60C953B4D9}" type="slidenum">
              <a:rPr lang="en-US" altLang="zh-TW" kern="1200" smtClean="0"/>
              <a:pPr defTabSz="1828800" fontAlgn="base" hangingPunct="1">
                <a:spcBef>
                  <a:spcPct val="0"/>
                </a:spcBef>
                <a:spcAft>
                  <a:spcPct val="0"/>
                </a:spcAft>
                <a:defRPr/>
              </a:pPr>
              <a:t>‹#›</a:t>
            </a:fld>
            <a:endParaRPr lang="en-US" altLang="zh-TW" kern="1200"/>
          </a:p>
        </p:txBody>
      </p:sp>
    </p:spTree>
    <p:extLst>
      <p:ext uri="{BB962C8B-B14F-4D97-AF65-F5344CB8AC3E}">
        <p14:creationId xmlns:p14="http://schemas.microsoft.com/office/powerpoint/2010/main" val="624833192"/>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Lst>
  <p:txStyles>
    <p:titleStyle>
      <a:lvl1pPr algn="ctr" rtl="0" eaLnBrk="0" fontAlgn="base" hangingPunct="0">
        <a:spcBef>
          <a:spcPct val="0"/>
        </a:spcBef>
        <a:spcAft>
          <a:spcPct val="0"/>
        </a:spcAft>
        <a:defRPr sz="8800">
          <a:solidFill>
            <a:schemeClr val="tx2"/>
          </a:solidFill>
          <a:latin typeface="+mj-lt"/>
          <a:ea typeface="+mj-ea"/>
          <a:cs typeface="+mj-cs"/>
        </a:defRPr>
      </a:lvl1pPr>
      <a:lvl2pPr algn="ctr" rtl="0" eaLnBrk="0" fontAlgn="base" hangingPunct="0">
        <a:spcBef>
          <a:spcPct val="0"/>
        </a:spcBef>
        <a:spcAft>
          <a:spcPct val="0"/>
        </a:spcAft>
        <a:defRPr sz="8800">
          <a:solidFill>
            <a:schemeClr val="tx2"/>
          </a:solidFill>
          <a:latin typeface="Arial" charset="0"/>
        </a:defRPr>
      </a:lvl2pPr>
      <a:lvl3pPr algn="ctr" rtl="0" eaLnBrk="0" fontAlgn="base" hangingPunct="0">
        <a:spcBef>
          <a:spcPct val="0"/>
        </a:spcBef>
        <a:spcAft>
          <a:spcPct val="0"/>
        </a:spcAft>
        <a:defRPr sz="8800">
          <a:solidFill>
            <a:schemeClr val="tx2"/>
          </a:solidFill>
          <a:latin typeface="Arial" charset="0"/>
        </a:defRPr>
      </a:lvl3pPr>
      <a:lvl4pPr algn="ctr" rtl="0" eaLnBrk="0" fontAlgn="base" hangingPunct="0">
        <a:spcBef>
          <a:spcPct val="0"/>
        </a:spcBef>
        <a:spcAft>
          <a:spcPct val="0"/>
        </a:spcAft>
        <a:defRPr sz="8800">
          <a:solidFill>
            <a:schemeClr val="tx2"/>
          </a:solidFill>
          <a:latin typeface="Arial" charset="0"/>
        </a:defRPr>
      </a:lvl4pPr>
      <a:lvl5pPr algn="ctr" rtl="0" eaLnBrk="0" fontAlgn="base" hangingPunct="0">
        <a:spcBef>
          <a:spcPct val="0"/>
        </a:spcBef>
        <a:spcAft>
          <a:spcPct val="0"/>
        </a:spcAft>
        <a:defRPr sz="8800">
          <a:solidFill>
            <a:schemeClr val="tx2"/>
          </a:solidFill>
          <a:latin typeface="Arial" charset="0"/>
        </a:defRPr>
      </a:lvl5pPr>
      <a:lvl6pPr marL="914306" algn="ctr" rtl="0" fontAlgn="base">
        <a:spcBef>
          <a:spcPct val="0"/>
        </a:spcBef>
        <a:spcAft>
          <a:spcPct val="0"/>
        </a:spcAft>
        <a:defRPr sz="8800">
          <a:solidFill>
            <a:schemeClr val="tx2"/>
          </a:solidFill>
          <a:latin typeface="Arial" charset="0"/>
        </a:defRPr>
      </a:lvl6pPr>
      <a:lvl7pPr marL="1828610" algn="ctr" rtl="0" fontAlgn="base">
        <a:spcBef>
          <a:spcPct val="0"/>
        </a:spcBef>
        <a:spcAft>
          <a:spcPct val="0"/>
        </a:spcAft>
        <a:defRPr sz="8800">
          <a:solidFill>
            <a:schemeClr val="tx2"/>
          </a:solidFill>
          <a:latin typeface="Arial" charset="0"/>
        </a:defRPr>
      </a:lvl7pPr>
      <a:lvl8pPr marL="2742916" algn="ctr" rtl="0" fontAlgn="base">
        <a:spcBef>
          <a:spcPct val="0"/>
        </a:spcBef>
        <a:spcAft>
          <a:spcPct val="0"/>
        </a:spcAft>
        <a:defRPr sz="8800">
          <a:solidFill>
            <a:schemeClr val="tx2"/>
          </a:solidFill>
          <a:latin typeface="Arial" charset="0"/>
        </a:defRPr>
      </a:lvl8pPr>
      <a:lvl9pPr marL="3657220" algn="ctr" rtl="0" fontAlgn="base">
        <a:spcBef>
          <a:spcPct val="0"/>
        </a:spcBef>
        <a:spcAft>
          <a:spcPct val="0"/>
        </a:spcAft>
        <a:defRPr sz="8800">
          <a:solidFill>
            <a:schemeClr val="tx2"/>
          </a:solidFill>
          <a:latin typeface="Arial" charset="0"/>
        </a:defRPr>
      </a:lvl9pPr>
    </p:titleStyle>
    <p:bodyStyle>
      <a:lvl1pPr marL="682626" indent="-682626" algn="l" rtl="0" eaLnBrk="0" fontAlgn="base" hangingPunct="0">
        <a:spcBef>
          <a:spcPct val="20000"/>
        </a:spcBef>
        <a:spcAft>
          <a:spcPct val="0"/>
        </a:spcAft>
        <a:buChar char="•"/>
        <a:defRPr sz="6400">
          <a:solidFill>
            <a:schemeClr val="tx1"/>
          </a:solidFill>
          <a:latin typeface="+mn-lt"/>
          <a:ea typeface="+mn-ea"/>
          <a:cs typeface="+mn-cs"/>
        </a:defRPr>
      </a:lvl1pPr>
      <a:lvl2pPr marL="1482726" indent="-568326" algn="l" rtl="0" eaLnBrk="0" fontAlgn="base" hangingPunct="0">
        <a:spcBef>
          <a:spcPct val="20000"/>
        </a:spcBef>
        <a:spcAft>
          <a:spcPct val="0"/>
        </a:spcAft>
        <a:buChar char="–"/>
        <a:defRPr sz="5600">
          <a:solidFill>
            <a:schemeClr val="tx1"/>
          </a:solidFill>
          <a:latin typeface="+mn-lt"/>
        </a:defRPr>
      </a:lvl2pPr>
      <a:lvl3pPr marL="2282826" indent="-454026" algn="l" rtl="0" eaLnBrk="0" fontAlgn="base" hangingPunct="0">
        <a:spcBef>
          <a:spcPct val="20000"/>
        </a:spcBef>
        <a:spcAft>
          <a:spcPct val="0"/>
        </a:spcAft>
        <a:buChar char="•"/>
        <a:defRPr sz="4800">
          <a:solidFill>
            <a:schemeClr val="tx1"/>
          </a:solidFill>
          <a:latin typeface="+mn-lt"/>
        </a:defRPr>
      </a:lvl3pPr>
      <a:lvl4pPr marL="3197226" indent="-454026" algn="l" rtl="0" eaLnBrk="0" fontAlgn="base" hangingPunct="0">
        <a:spcBef>
          <a:spcPct val="20000"/>
        </a:spcBef>
        <a:spcAft>
          <a:spcPct val="0"/>
        </a:spcAft>
        <a:buChar char="–"/>
        <a:defRPr sz="4000">
          <a:solidFill>
            <a:schemeClr val="tx1"/>
          </a:solidFill>
          <a:latin typeface="+mn-lt"/>
        </a:defRPr>
      </a:lvl4pPr>
      <a:lvl5pPr marL="4111626" indent="-454026" algn="l" rtl="0" eaLnBrk="0" fontAlgn="base" hangingPunct="0">
        <a:spcBef>
          <a:spcPct val="20000"/>
        </a:spcBef>
        <a:spcAft>
          <a:spcPct val="0"/>
        </a:spcAft>
        <a:buChar char="»"/>
        <a:defRPr sz="4000">
          <a:solidFill>
            <a:schemeClr val="tx1"/>
          </a:solidFill>
          <a:latin typeface="+mn-lt"/>
        </a:defRPr>
      </a:lvl5pPr>
      <a:lvl6pPr marL="5028680" indent="-457154" algn="l" rtl="0" fontAlgn="base">
        <a:spcBef>
          <a:spcPct val="20000"/>
        </a:spcBef>
        <a:spcAft>
          <a:spcPct val="0"/>
        </a:spcAft>
        <a:buChar char="»"/>
        <a:defRPr sz="4000">
          <a:solidFill>
            <a:schemeClr val="tx1"/>
          </a:solidFill>
          <a:latin typeface="+mn-lt"/>
        </a:defRPr>
      </a:lvl6pPr>
      <a:lvl7pPr marL="5942984" indent="-457154" algn="l" rtl="0" fontAlgn="base">
        <a:spcBef>
          <a:spcPct val="20000"/>
        </a:spcBef>
        <a:spcAft>
          <a:spcPct val="0"/>
        </a:spcAft>
        <a:buChar char="»"/>
        <a:defRPr sz="4000">
          <a:solidFill>
            <a:schemeClr val="tx1"/>
          </a:solidFill>
          <a:latin typeface="+mn-lt"/>
        </a:defRPr>
      </a:lvl7pPr>
      <a:lvl8pPr marL="6857290" indent="-457154" algn="l" rtl="0" fontAlgn="base">
        <a:spcBef>
          <a:spcPct val="20000"/>
        </a:spcBef>
        <a:spcAft>
          <a:spcPct val="0"/>
        </a:spcAft>
        <a:buChar char="»"/>
        <a:defRPr sz="4000">
          <a:solidFill>
            <a:schemeClr val="tx1"/>
          </a:solidFill>
          <a:latin typeface="+mn-lt"/>
        </a:defRPr>
      </a:lvl8pPr>
      <a:lvl9pPr marL="7771594" indent="-457154" algn="l" rtl="0" fontAlgn="base">
        <a:spcBef>
          <a:spcPct val="20000"/>
        </a:spcBef>
        <a:spcAft>
          <a:spcPct val="0"/>
        </a:spcAft>
        <a:buChar char="»"/>
        <a:defRPr sz="4000">
          <a:solidFill>
            <a:schemeClr val="tx1"/>
          </a:solidFill>
          <a:latin typeface="+mn-lt"/>
        </a:defRPr>
      </a:lvl9pPr>
    </p:bodyStyle>
    <p:otherStyle>
      <a:defPPr>
        <a:defRPr lang="en-US"/>
      </a:defPPr>
      <a:lvl1pPr marL="0" algn="l" defTabSz="1828610" rtl="0" eaLnBrk="1" latinLnBrk="0" hangingPunct="1">
        <a:defRPr sz="3600" kern="1200">
          <a:solidFill>
            <a:schemeClr val="tx1"/>
          </a:solidFill>
          <a:latin typeface="+mn-lt"/>
          <a:ea typeface="+mn-ea"/>
          <a:cs typeface="+mn-cs"/>
        </a:defRPr>
      </a:lvl1pPr>
      <a:lvl2pPr marL="914306" algn="l" defTabSz="1828610" rtl="0" eaLnBrk="1" latinLnBrk="0" hangingPunct="1">
        <a:defRPr sz="3600" kern="1200">
          <a:solidFill>
            <a:schemeClr val="tx1"/>
          </a:solidFill>
          <a:latin typeface="+mn-lt"/>
          <a:ea typeface="+mn-ea"/>
          <a:cs typeface="+mn-cs"/>
        </a:defRPr>
      </a:lvl2pPr>
      <a:lvl3pPr marL="1828610" algn="l" defTabSz="1828610" rtl="0" eaLnBrk="1" latinLnBrk="0" hangingPunct="1">
        <a:defRPr sz="3600" kern="1200">
          <a:solidFill>
            <a:schemeClr val="tx1"/>
          </a:solidFill>
          <a:latin typeface="+mn-lt"/>
          <a:ea typeface="+mn-ea"/>
          <a:cs typeface="+mn-cs"/>
        </a:defRPr>
      </a:lvl3pPr>
      <a:lvl4pPr marL="2742916" algn="l" defTabSz="1828610" rtl="0" eaLnBrk="1" latinLnBrk="0" hangingPunct="1">
        <a:defRPr sz="3600" kern="1200">
          <a:solidFill>
            <a:schemeClr val="tx1"/>
          </a:solidFill>
          <a:latin typeface="+mn-lt"/>
          <a:ea typeface="+mn-ea"/>
          <a:cs typeface="+mn-cs"/>
        </a:defRPr>
      </a:lvl4pPr>
      <a:lvl5pPr marL="3657220" algn="l" defTabSz="1828610" rtl="0" eaLnBrk="1" latinLnBrk="0" hangingPunct="1">
        <a:defRPr sz="3600" kern="1200">
          <a:solidFill>
            <a:schemeClr val="tx1"/>
          </a:solidFill>
          <a:latin typeface="+mn-lt"/>
          <a:ea typeface="+mn-ea"/>
          <a:cs typeface="+mn-cs"/>
        </a:defRPr>
      </a:lvl5pPr>
      <a:lvl6pPr marL="4571526" algn="l" defTabSz="1828610" rtl="0" eaLnBrk="1" latinLnBrk="0" hangingPunct="1">
        <a:defRPr sz="3600" kern="1200">
          <a:solidFill>
            <a:schemeClr val="tx1"/>
          </a:solidFill>
          <a:latin typeface="+mn-lt"/>
          <a:ea typeface="+mn-ea"/>
          <a:cs typeface="+mn-cs"/>
        </a:defRPr>
      </a:lvl6pPr>
      <a:lvl7pPr marL="5485830" algn="l" defTabSz="1828610" rtl="0" eaLnBrk="1" latinLnBrk="0" hangingPunct="1">
        <a:defRPr sz="3600" kern="1200">
          <a:solidFill>
            <a:schemeClr val="tx1"/>
          </a:solidFill>
          <a:latin typeface="+mn-lt"/>
          <a:ea typeface="+mn-ea"/>
          <a:cs typeface="+mn-cs"/>
        </a:defRPr>
      </a:lvl7pPr>
      <a:lvl8pPr marL="6400136" algn="l" defTabSz="1828610" rtl="0" eaLnBrk="1" latinLnBrk="0" hangingPunct="1">
        <a:defRPr sz="3600" kern="1200">
          <a:solidFill>
            <a:schemeClr val="tx1"/>
          </a:solidFill>
          <a:latin typeface="+mn-lt"/>
          <a:ea typeface="+mn-ea"/>
          <a:cs typeface="+mn-cs"/>
        </a:defRPr>
      </a:lvl8pPr>
      <a:lvl9pPr marL="7314440" algn="l" defTabSz="1828610" rtl="0" eaLnBrk="1" latinLnBrk="0" hangingPunct="1">
        <a:defRPr sz="3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hyperlink" Target="https://www.facebook.com/photo/?fbid=10210121228530691&amp;set=a.1860253229544" TargetMode="Externa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4.xml"/><Relationship Id="rId5" Type="http://schemas.openxmlformats.org/officeDocument/2006/relationships/image" Target="../media/image10.jpeg"/><Relationship Id="rId4" Type="http://schemas.openxmlformats.org/officeDocument/2006/relationships/image" Target="../media/image9.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11.bin"/><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24384000" cy="13716002"/>
          </a:xfrm>
          <a:prstGeom prst="rect">
            <a:avLst/>
          </a:prstGeom>
        </p:spPr>
      </p:pic>
      <p:sp>
        <p:nvSpPr>
          <p:cNvPr id="123906" name="TextBox 1"/>
          <p:cNvSpPr txBox="1">
            <a:spLocks noChangeArrowheads="1"/>
          </p:cNvSpPr>
          <p:nvPr/>
        </p:nvSpPr>
        <p:spPr bwMode="auto">
          <a:xfrm>
            <a:off x="3048000" y="4745875"/>
            <a:ext cx="18288000" cy="4124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2860" tIns="91430" rIns="182860" bIns="91430">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1828800" eaLnBrk="1" fontAlgn="base" hangingPunct="1">
              <a:spcBef>
                <a:spcPct val="0"/>
              </a:spcBef>
              <a:spcAft>
                <a:spcPct val="0"/>
              </a:spcAft>
              <a:buNone/>
              <a:defRPr/>
            </a:pPr>
            <a:r>
              <a:rPr lang="zh-TW" altLang="en-US" sz="16000" b="1" kern="1200" dirty="0">
                <a:solidFill>
                  <a:srgbClr val="002060"/>
                </a:solidFill>
                <a:effectLst>
                  <a:outerShdw blurRad="38100" dist="38100" dir="2700000" algn="tl">
                    <a:srgbClr val="000000">
                      <a:alpha val="43137"/>
                    </a:srgbClr>
                  </a:outerShdw>
                </a:effectLst>
                <a:latin typeface="DFKai-SB" pitchFamily="65" charset="-120"/>
                <a:ea typeface="DFKai-SB" pitchFamily="65" charset="-120"/>
                <a:cs typeface="Arial" charset="0"/>
              </a:rPr>
              <a:t>主日信息</a:t>
            </a:r>
            <a:endParaRPr lang="en-US" altLang="zh-TW" sz="16000" b="1" kern="1200" dirty="0">
              <a:solidFill>
                <a:srgbClr val="002060"/>
              </a:solidFill>
              <a:effectLst>
                <a:outerShdw blurRad="38100" dist="38100" dir="2700000" algn="tl">
                  <a:srgbClr val="000000">
                    <a:alpha val="43137"/>
                  </a:srgbClr>
                </a:outerShdw>
              </a:effectLst>
              <a:latin typeface="DFKai-SB" pitchFamily="65" charset="-120"/>
              <a:ea typeface="DFKai-SB" pitchFamily="65" charset="-120"/>
              <a:cs typeface="Arial" charset="0"/>
            </a:endParaRPr>
          </a:p>
          <a:p>
            <a:pPr defTabSz="1828800" eaLnBrk="1" fontAlgn="base" hangingPunct="1">
              <a:spcBef>
                <a:spcPct val="0"/>
              </a:spcBef>
              <a:spcAft>
                <a:spcPct val="0"/>
              </a:spcAft>
              <a:buNone/>
              <a:defRPr/>
            </a:pPr>
            <a:r>
              <a:rPr lang="en-US" altLang="zh-TW" sz="9600" b="1" kern="1200" dirty="0">
                <a:solidFill>
                  <a:srgbClr val="002060"/>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Arial" charset="0"/>
              </a:rPr>
              <a:t>Sunday Sermon</a:t>
            </a:r>
            <a:endParaRPr lang="en-US" altLang="zh-TW" sz="13200" b="1" i="1" kern="1200" dirty="0">
              <a:solidFill>
                <a:srgbClr val="002060"/>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Arial" charset="0"/>
            </a:endParaRPr>
          </a:p>
        </p:txBody>
      </p:sp>
    </p:spTree>
    <p:extLst>
      <p:ext uri="{BB962C8B-B14F-4D97-AF65-F5344CB8AC3E}">
        <p14:creationId xmlns:p14="http://schemas.microsoft.com/office/powerpoint/2010/main" val="19450034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163" name="Jocelyn Huang 11/05/2023"/>
          <p:cNvSpPr txBox="1">
            <a:spLocks noGrp="1"/>
          </p:cNvSpPr>
          <p:nvPr>
            <p:ph type="body" idx="21"/>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normAutofit lnSpcReduction="10000"/>
          </a:bodyPr>
          <a:lstStyle>
            <a:lvl1pPr>
              <a:defRPr i="1"/>
            </a:lvl1pPr>
          </a:lstStyle>
          <a:p>
            <a:r>
              <a:t>Jocelyn Huang 11/05/2023</a:t>
            </a:r>
          </a:p>
        </p:txBody>
      </p:sp>
      <p:sp>
        <p:nvSpPr>
          <p:cNvPr id="164" name="新婦戰士的差派—從城市到列邦"/>
          <p:cNvSpPr txBox="1">
            <a:spLocks noGrp="1"/>
          </p:cNvSpPr>
          <p:nvPr>
            <p:ph type="ctrTitle"/>
          </p:nvPr>
        </p:nvSpPr>
        <p:spPr>
          <a:prstGeom prst="rect">
            <a:avLst/>
          </a:prstGeom>
        </p:spPr>
        <p:txBody>
          <a:bodyPr/>
          <a:lstStyle/>
          <a:p>
            <a:r>
              <a:rPr dirty="0"/>
              <a:t>新婦戰士的差派—</a:t>
            </a:r>
            <a:r>
              <a:rPr dirty="0" err="1"/>
              <a:t>從城市到列邦</a:t>
            </a:r>
            <a:r>
              <a:rPr dirty="0"/>
              <a:t> </a:t>
            </a:r>
          </a:p>
        </p:txBody>
      </p:sp>
      <p:sp>
        <p:nvSpPr>
          <p:cNvPr id="165" name="The Commissioning of a Bridal Warrior—…"/>
          <p:cNvSpPr txBox="1">
            <a:spLocks noGrp="1"/>
          </p:cNvSpPr>
          <p:nvPr>
            <p:ph type="subTitle" sz="quarter" idx="1"/>
          </p:nvPr>
        </p:nvSpPr>
        <p:spPr>
          <a:prstGeom prst="rect">
            <a:avLst/>
          </a:prstGeom>
        </p:spPr>
        <p:txBody>
          <a:bodyPr/>
          <a:lstStyle/>
          <a:p>
            <a:pPr>
              <a:defRPr i="1"/>
            </a:pPr>
            <a:r>
              <a:rPr dirty="0"/>
              <a:t>The Commissioning of a Bridal Warrior—</a:t>
            </a:r>
          </a:p>
          <a:p>
            <a:pPr>
              <a:defRPr i="1"/>
            </a:pPr>
            <a:r>
              <a:rPr dirty="0"/>
              <a:t>From cities to nations</a:t>
            </a:r>
          </a:p>
        </p:txBody>
      </p:sp>
      <p:sp>
        <p:nvSpPr>
          <p:cNvPr id="166" name="Slide Number"/>
          <p:cNvSpPr txBox="1">
            <a:spLocks noGrp="1"/>
          </p:cNvSpPr>
          <p:nvPr>
            <p:ph type="sldNum" sz="quarter" idx="4294967295"/>
          </p:nvPr>
        </p:nvSpPr>
        <p:spPr>
          <a:xfrm>
            <a:off x="12065050" y="13080999"/>
            <a:ext cx="241403" cy="374600"/>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2</a:t>
            </a:fld>
            <a:endParaRP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5">
            <a:hueOff val="-152895"/>
            <a:lumOff val="12368"/>
          </a:schemeClr>
        </a:solidFill>
        <a:effectLst/>
      </p:bgPr>
    </p:bg>
    <p:spTree>
      <p:nvGrpSpPr>
        <p:cNvPr id="1" name=""/>
        <p:cNvGrpSpPr/>
        <p:nvPr/>
      </p:nvGrpSpPr>
      <p:grpSpPr>
        <a:xfrm>
          <a:off x="0" y="0"/>
          <a:ext cx="0" cy="0"/>
          <a:chOff x="0" y="0"/>
          <a:chExt cx="0" cy="0"/>
        </a:xfrm>
      </p:grpSpPr>
      <p:sp>
        <p:nvSpPr>
          <p:cNvPr id="168" name="Jocelyn Huang 07/09/2023"/>
          <p:cNvSpPr txBox="1">
            <a:spLocks noGrp="1"/>
          </p:cNvSpPr>
          <p:nvPr>
            <p:ph type="body" idx="21"/>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normAutofit lnSpcReduction="10000"/>
          </a:bodyPr>
          <a:lstStyle>
            <a:lvl1pPr>
              <a:defRPr i="1"/>
            </a:lvl1pPr>
          </a:lstStyle>
          <a:p>
            <a:r>
              <a:t>Jocelyn Huang 07/09/2023</a:t>
            </a:r>
          </a:p>
        </p:txBody>
      </p:sp>
      <p:sp>
        <p:nvSpPr>
          <p:cNvPr id="169" name="新婦戰士的養成"/>
          <p:cNvSpPr txBox="1">
            <a:spLocks noGrp="1"/>
          </p:cNvSpPr>
          <p:nvPr>
            <p:ph type="ctrTitle"/>
          </p:nvPr>
        </p:nvSpPr>
        <p:spPr>
          <a:prstGeom prst="rect">
            <a:avLst/>
          </a:prstGeom>
        </p:spPr>
        <p:txBody>
          <a:bodyPr/>
          <a:lstStyle/>
          <a:p>
            <a:r>
              <a:t>新婦戰士的養成 </a:t>
            </a:r>
          </a:p>
        </p:txBody>
      </p:sp>
      <p:sp>
        <p:nvSpPr>
          <p:cNvPr id="170" name="The Making of a Bridal Warrior"/>
          <p:cNvSpPr txBox="1">
            <a:spLocks noGrp="1"/>
          </p:cNvSpPr>
          <p:nvPr>
            <p:ph type="subTitle" sz="quarter" idx="1"/>
          </p:nvPr>
        </p:nvSpPr>
        <p:spPr>
          <a:prstGeom prst="rect">
            <a:avLst/>
          </a:prstGeom>
        </p:spPr>
        <p:txBody>
          <a:bodyPr/>
          <a:lstStyle>
            <a:lvl1pPr>
              <a:defRPr i="1"/>
            </a:lvl1pPr>
          </a:lstStyle>
          <a:p>
            <a:r>
              <a:t>The Making of a Bridal Warrior</a:t>
            </a:r>
          </a:p>
        </p:txBody>
      </p:sp>
      <p:sp>
        <p:nvSpPr>
          <p:cNvPr id="171" name="Slide Number"/>
          <p:cNvSpPr txBox="1">
            <a:spLocks noGrp="1"/>
          </p:cNvSpPr>
          <p:nvPr>
            <p:ph type="sldNum" sz="quarter" idx="4294967295"/>
          </p:nvPr>
        </p:nvSpPr>
        <p:spPr>
          <a:xfrm>
            <a:off x="12065050" y="13080999"/>
            <a:ext cx="241403" cy="374600"/>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3</a:t>
            </a:fld>
            <a:endParaRP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5">
            <a:hueOff val="-152895"/>
            <a:lumOff val="12368"/>
          </a:schemeClr>
        </a:solidFill>
        <a:effectLst/>
      </p:bgPr>
    </p:bg>
    <p:spTree>
      <p:nvGrpSpPr>
        <p:cNvPr id="1" name=""/>
        <p:cNvGrpSpPr/>
        <p:nvPr/>
      </p:nvGrpSpPr>
      <p:grpSpPr>
        <a:xfrm>
          <a:off x="0" y="0"/>
          <a:ext cx="0" cy="0"/>
          <a:chOff x="0" y="0"/>
          <a:chExt cx="0" cy="0"/>
        </a:xfrm>
      </p:grpSpPr>
      <p:sp>
        <p:nvSpPr>
          <p:cNvPr id="173" name="什麼是「新婦戰士」？"/>
          <p:cNvSpPr txBox="1">
            <a:spLocks noGrp="1"/>
          </p:cNvSpPr>
          <p:nvPr>
            <p:ph type="title"/>
          </p:nvPr>
        </p:nvSpPr>
        <p:spPr>
          <a:prstGeom prst="rect">
            <a:avLst/>
          </a:prstGeom>
        </p:spPr>
        <p:txBody>
          <a:bodyPr/>
          <a:lstStyle>
            <a:lvl1pPr defTabSz="2145738">
              <a:defRPr sz="7480" spc="-149"/>
            </a:lvl1pPr>
          </a:lstStyle>
          <a:p>
            <a:r>
              <a:t>什麼是「新婦戰士」？</a:t>
            </a:r>
          </a:p>
        </p:txBody>
      </p:sp>
      <p:sp>
        <p:nvSpPr>
          <p:cNvPr id="174" name="What is a Bridal Warrior?"/>
          <p:cNvSpPr txBox="1">
            <a:spLocks noGrp="1"/>
          </p:cNvSpPr>
          <p:nvPr>
            <p:ph type="body" idx="21"/>
          </p:nvPr>
        </p:nvSpPr>
        <p:spPr>
          <a:xfrm>
            <a:off x="1206500" y="2355185"/>
            <a:ext cx="21971000" cy="934780"/>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r>
              <a:t>What is a Bridal Warrior?</a:t>
            </a:r>
          </a:p>
        </p:txBody>
      </p:sp>
      <p:sp>
        <p:nvSpPr>
          <p:cNvPr id="175" name="教會是基督的新婦。基督是頭，教會是身體，各信徒是肢體。…"/>
          <p:cNvSpPr txBox="1">
            <a:spLocks noGrp="1"/>
          </p:cNvSpPr>
          <p:nvPr>
            <p:ph type="body" idx="1"/>
          </p:nvPr>
        </p:nvSpPr>
        <p:spPr>
          <a:prstGeom prst="rect">
            <a:avLst/>
          </a:prstGeom>
        </p:spPr>
        <p:txBody>
          <a:bodyPr/>
          <a:lstStyle/>
          <a:p>
            <a:pPr marL="542544" indent="-542544" defTabSz="2170121">
              <a:spcBef>
                <a:spcPts val="4000"/>
              </a:spcBef>
              <a:defRPr sz="4272" b="1"/>
            </a:pPr>
            <a:r>
              <a:t>教會是基督的新婦。基督是頭，教會是身體，各信徒是肢體。</a:t>
            </a:r>
          </a:p>
          <a:p>
            <a:pPr marL="0" lvl="1" indent="406908" defTabSz="2170121">
              <a:spcBef>
                <a:spcPts val="4000"/>
              </a:spcBef>
              <a:buSzTx/>
              <a:buNone/>
              <a:defRPr sz="4272"/>
            </a:pPr>
            <a:r>
              <a:t>我們要歡喜快樂，將榮耀歸給他。因為羔羊婚娶的時候到了，</a:t>
            </a:r>
          </a:p>
          <a:p>
            <a:pPr marL="0" lvl="1" indent="406908" defTabSz="2170121">
              <a:spcBef>
                <a:spcPts val="4000"/>
              </a:spcBef>
              <a:buSzTx/>
              <a:buNone/>
              <a:defRPr sz="4272"/>
            </a:pPr>
            <a:r>
              <a:t>新婦也自己預備好了，就蒙恩得穿光明潔白的細麻衣。</a:t>
            </a:r>
          </a:p>
          <a:p>
            <a:pPr marL="0" lvl="1" indent="406908" defTabSz="2170121">
              <a:spcBef>
                <a:spcPts val="4000"/>
              </a:spcBef>
              <a:buSzTx/>
              <a:buNone/>
              <a:defRPr sz="4272"/>
            </a:pPr>
            <a:r>
              <a:t>這細麻衣就是聖徒所行的義。（啓示錄19:7-8）</a:t>
            </a:r>
          </a:p>
          <a:p>
            <a:pPr marL="542544" indent="-542544" defTabSz="2170121">
              <a:spcBef>
                <a:spcPts val="4000"/>
              </a:spcBef>
              <a:defRPr sz="4272"/>
            </a:pPr>
            <a:r>
              <a:rPr b="1"/>
              <a:t>有國度（Kingdom of God/Kingdom of Heaven 神的國、天國）的概念及認識。</a:t>
            </a:r>
            <a:r>
              <a:t>（何謂國度Kingdom？福音兩層次：Gospel of Salvation 及 Gospel of the Kingdom；得救只是起點）</a:t>
            </a:r>
          </a:p>
          <a:p>
            <a:pPr marL="542544" indent="-542544" defTabSz="2170121">
              <a:spcBef>
                <a:spcPts val="4000"/>
              </a:spcBef>
              <a:defRPr sz="4272"/>
            </a:pPr>
            <a:r>
              <a:rPr b="1"/>
              <a:t>有崗位、有紀律、有目標、有能力。</a:t>
            </a:r>
            <a:r>
              <a:t>（「耶和華的軍隊」的概念 ）</a:t>
            </a:r>
          </a:p>
        </p:txBody>
      </p:sp>
      <p:pic>
        <p:nvPicPr>
          <p:cNvPr id="176" name="Glory+and+Lifter+of+My+Head+WM+web.jpg" descr="Glory+and+Lifter+of+My+Head+WM+web.jpg"/>
          <p:cNvPicPr>
            <a:picLocks noChangeAspect="1"/>
          </p:cNvPicPr>
          <p:nvPr/>
        </p:nvPicPr>
        <p:blipFill>
          <a:blip r:embed="rId2"/>
          <a:stretch>
            <a:fillRect/>
          </a:stretch>
        </p:blipFill>
        <p:spPr>
          <a:xfrm>
            <a:off x="16901211" y="1407039"/>
            <a:ext cx="5393006" cy="6981237"/>
          </a:xfrm>
          <a:prstGeom prst="rect">
            <a:avLst/>
          </a:prstGeom>
          <a:ln w="12700">
            <a:miter lim="400000"/>
          </a:ln>
        </p:spPr>
      </p:pic>
      <p:pic>
        <p:nvPicPr>
          <p:cNvPr id="177" name="2016+War+Bride+WM+web.jpg" descr="2016+War+Bride+WM+web.jpg"/>
          <p:cNvPicPr>
            <a:picLocks noChangeAspect="1"/>
          </p:cNvPicPr>
          <p:nvPr/>
        </p:nvPicPr>
        <p:blipFill>
          <a:blip r:embed="rId3"/>
          <a:stretch>
            <a:fillRect/>
          </a:stretch>
        </p:blipFill>
        <p:spPr>
          <a:xfrm>
            <a:off x="12912818" y="1386720"/>
            <a:ext cx="3527775" cy="2282471"/>
          </a:xfrm>
          <a:prstGeom prst="rect">
            <a:avLst/>
          </a:prstGeom>
          <a:ln w="12700">
            <a:miter lim="400000"/>
          </a:ln>
        </p:spPr>
      </p:pic>
      <p:sp>
        <p:nvSpPr>
          <p:cNvPr id="178" name="Slide Number"/>
          <p:cNvSpPr txBox="1">
            <a:spLocks noGrp="1"/>
          </p:cNvSpPr>
          <p:nvPr>
            <p:ph type="sldNum" sz="quarter" idx="4294967295"/>
          </p:nvPr>
        </p:nvSpPr>
        <p:spPr>
          <a:xfrm>
            <a:off x="12065050" y="13080999"/>
            <a:ext cx="241403" cy="374600"/>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4</a:t>
            </a:fld>
            <a:endParaRP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5">
            <a:hueOff val="-152895"/>
            <a:lumOff val="12368"/>
          </a:schemeClr>
        </a:solidFill>
        <a:effectLst/>
      </p:bgPr>
    </p:bg>
    <p:spTree>
      <p:nvGrpSpPr>
        <p:cNvPr id="1" name=""/>
        <p:cNvGrpSpPr/>
        <p:nvPr/>
      </p:nvGrpSpPr>
      <p:grpSpPr>
        <a:xfrm>
          <a:off x="0" y="0"/>
          <a:ext cx="0" cy="0"/>
          <a:chOff x="0" y="0"/>
          <a:chExt cx="0" cy="0"/>
        </a:xfrm>
      </p:grpSpPr>
      <p:sp>
        <p:nvSpPr>
          <p:cNvPr id="180" name="新婦戰士的養成"/>
          <p:cNvSpPr txBox="1">
            <a:spLocks noGrp="1"/>
          </p:cNvSpPr>
          <p:nvPr>
            <p:ph type="title"/>
          </p:nvPr>
        </p:nvSpPr>
        <p:spPr>
          <a:xfrm>
            <a:off x="1206500" y="1077359"/>
            <a:ext cx="21971000" cy="1433164"/>
          </a:xfrm>
          <a:prstGeom prst="rect">
            <a:avLst/>
          </a:prstGeom>
        </p:spPr>
        <p:txBody>
          <a:bodyPr/>
          <a:lstStyle>
            <a:lvl1pPr defTabSz="1560536">
              <a:defRPr sz="7424" spc="-148"/>
            </a:lvl1pPr>
          </a:lstStyle>
          <a:p>
            <a:r>
              <a:t>新婦戰士的養成 </a:t>
            </a:r>
          </a:p>
        </p:txBody>
      </p:sp>
      <p:sp>
        <p:nvSpPr>
          <p:cNvPr id="181" name="The Making of a Bridal Warrior"/>
          <p:cNvSpPr txBox="1">
            <a:spLocks noGrp="1"/>
          </p:cNvSpPr>
          <p:nvPr>
            <p:ph type="body" idx="21"/>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r>
              <a:t>The Making of a Bridal Warrior</a:t>
            </a:r>
          </a:p>
        </p:txBody>
      </p:sp>
      <p:sp>
        <p:nvSpPr>
          <p:cNvPr id="182" name="A. 破碎 Getting Undone…"/>
          <p:cNvSpPr txBox="1">
            <a:spLocks noGrp="1"/>
          </p:cNvSpPr>
          <p:nvPr>
            <p:ph type="body" idx="1"/>
          </p:nvPr>
        </p:nvSpPr>
        <p:spPr>
          <a:xfrm>
            <a:off x="2304950" y="4248504"/>
            <a:ext cx="20872550" cy="8256012"/>
          </a:xfrm>
          <a:prstGeom prst="rect">
            <a:avLst/>
          </a:prstGeom>
        </p:spPr>
        <p:txBody>
          <a:bodyPr/>
          <a:lstStyle/>
          <a:p>
            <a:pPr marL="0" indent="0">
              <a:buSzTx/>
              <a:buNone/>
              <a:defRPr sz="5500"/>
            </a:pPr>
            <a:r>
              <a:rPr b="1"/>
              <a:t>A. 破碎 Getting Undone</a:t>
            </a:r>
          </a:p>
          <a:p>
            <a:pPr marL="0" indent="0">
              <a:buSzTx/>
              <a:buNone/>
              <a:defRPr sz="5500" b="1"/>
            </a:pPr>
            <a:r>
              <a:t>B. 蛻變 Metamorphosis</a:t>
            </a:r>
          </a:p>
        </p:txBody>
      </p:sp>
      <p:sp>
        <p:nvSpPr>
          <p:cNvPr id="183" name="Slide Number"/>
          <p:cNvSpPr txBox="1">
            <a:spLocks noGrp="1"/>
          </p:cNvSpPr>
          <p:nvPr>
            <p:ph type="sldNum" sz="quarter" idx="4294967295"/>
          </p:nvPr>
        </p:nvSpPr>
        <p:spPr>
          <a:xfrm>
            <a:off x="12065050" y="13080999"/>
            <a:ext cx="241403" cy="374600"/>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5</a:t>
            </a:fld>
            <a:endParaRP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5">
            <a:hueOff val="-152895"/>
            <a:lumOff val="12368"/>
          </a:schemeClr>
        </a:solidFill>
        <a:effectLst/>
      </p:bgPr>
    </p:bg>
    <p:spTree>
      <p:nvGrpSpPr>
        <p:cNvPr id="1" name=""/>
        <p:cNvGrpSpPr/>
        <p:nvPr/>
      </p:nvGrpSpPr>
      <p:grpSpPr>
        <a:xfrm>
          <a:off x="0" y="0"/>
          <a:ext cx="0" cy="0"/>
          <a:chOff x="0" y="0"/>
          <a:chExt cx="0" cy="0"/>
        </a:xfrm>
      </p:grpSpPr>
      <p:sp>
        <p:nvSpPr>
          <p:cNvPr id="185" name="A. 破碎 Undone"/>
          <p:cNvSpPr txBox="1">
            <a:spLocks noGrp="1"/>
          </p:cNvSpPr>
          <p:nvPr>
            <p:ph type="title"/>
          </p:nvPr>
        </p:nvSpPr>
        <p:spPr>
          <a:prstGeom prst="rect">
            <a:avLst/>
          </a:prstGeom>
        </p:spPr>
        <p:txBody>
          <a:bodyPr/>
          <a:lstStyle>
            <a:lvl1pPr defTabSz="2145738">
              <a:defRPr sz="7480" spc="-149"/>
            </a:lvl1pPr>
          </a:lstStyle>
          <a:p>
            <a:r>
              <a:t>A. 破碎 Undone</a:t>
            </a:r>
          </a:p>
        </p:txBody>
      </p:sp>
      <p:sp>
        <p:nvSpPr>
          <p:cNvPr id="186" name="— You are not who you think you are.…"/>
          <p:cNvSpPr txBox="1">
            <a:spLocks noGrp="1"/>
          </p:cNvSpPr>
          <p:nvPr>
            <p:ph type="body" idx="21"/>
          </p:nvPr>
        </p:nvSpPr>
        <p:spPr>
          <a:xfrm>
            <a:off x="2469116" y="3045045"/>
            <a:ext cx="17659728" cy="308007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lnSpc>
                <a:spcPct val="120000"/>
              </a:lnSpc>
              <a:defRPr sz="6000"/>
            </a:pPr>
            <a:r>
              <a:t>— You are not who you think you are. </a:t>
            </a:r>
          </a:p>
          <a:p>
            <a:pPr>
              <a:lnSpc>
                <a:spcPct val="120000"/>
              </a:lnSpc>
              <a:defRPr sz="6000"/>
            </a:pPr>
            <a:r>
              <a:t>— Get on the Table!</a:t>
            </a:r>
          </a:p>
        </p:txBody>
      </p:sp>
      <p:sp>
        <p:nvSpPr>
          <p:cNvPr id="187" name="Slide Number"/>
          <p:cNvSpPr txBox="1">
            <a:spLocks noGrp="1"/>
          </p:cNvSpPr>
          <p:nvPr>
            <p:ph type="sldNum" sz="quarter" idx="4294967295"/>
          </p:nvPr>
        </p:nvSpPr>
        <p:spPr>
          <a:xfrm>
            <a:off x="12065050" y="13080999"/>
            <a:ext cx="241403" cy="374600"/>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6</a:t>
            </a:fld>
            <a:endParaRP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5">
            <a:hueOff val="-152895"/>
            <a:lumOff val="12368"/>
          </a:schemeClr>
        </a:solidFill>
        <a:effectLst/>
      </p:bgPr>
    </p:bg>
    <p:spTree>
      <p:nvGrpSpPr>
        <p:cNvPr id="1" name=""/>
        <p:cNvGrpSpPr/>
        <p:nvPr/>
      </p:nvGrpSpPr>
      <p:grpSpPr>
        <a:xfrm>
          <a:off x="0" y="0"/>
          <a:ext cx="0" cy="0"/>
          <a:chOff x="0" y="0"/>
          <a:chExt cx="0" cy="0"/>
        </a:xfrm>
      </p:grpSpPr>
      <p:sp>
        <p:nvSpPr>
          <p:cNvPr id="189" name="B. 蛻變 Metamorphosis"/>
          <p:cNvSpPr txBox="1">
            <a:spLocks noGrp="1"/>
          </p:cNvSpPr>
          <p:nvPr>
            <p:ph type="title"/>
          </p:nvPr>
        </p:nvSpPr>
        <p:spPr>
          <a:prstGeom prst="rect">
            <a:avLst/>
          </a:prstGeom>
        </p:spPr>
        <p:txBody>
          <a:bodyPr/>
          <a:lstStyle>
            <a:lvl1pPr defTabSz="2145738">
              <a:defRPr sz="7480" spc="-149"/>
            </a:lvl1pPr>
          </a:lstStyle>
          <a:p>
            <a:r>
              <a:t>B. 蛻變 Metamorphosis</a:t>
            </a:r>
          </a:p>
        </p:txBody>
      </p:sp>
      <p:sp>
        <p:nvSpPr>
          <p:cNvPr id="190" name="認識神 Have an experiential knowledge of Him…"/>
          <p:cNvSpPr txBox="1">
            <a:spLocks noGrp="1"/>
          </p:cNvSpPr>
          <p:nvPr>
            <p:ph type="body" idx="21"/>
          </p:nvPr>
        </p:nvSpPr>
        <p:spPr>
          <a:xfrm>
            <a:off x="2337844" y="2628219"/>
            <a:ext cx="20797651" cy="9208895"/>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marL="1018645" indent="-1018645">
              <a:lnSpc>
                <a:spcPct val="120000"/>
              </a:lnSpc>
              <a:buSzPct val="100000"/>
              <a:buAutoNum type="arabicPeriod"/>
            </a:pPr>
            <a:r>
              <a:t>認識神 Have an experiential knowledge of Him</a:t>
            </a:r>
          </a:p>
          <a:p>
            <a:pPr marL="1018645" indent="-1018645">
              <a:lnSpc>
                <a:spcPct val="120000"/>
              </a:lnSpc>
              <a:buSzPct val="100000"/>
              <a:buAutoNum type="arabicPeriod"/>
            </a:pPr>
            <a:r>
              <a:t>裝備做主工人 Get equipped as a minister</a:t>
            </a:r>
          </a:p>
          <a:p>
            <a:pPr marL="1018645" indent="-1018645">
              <a:lnSpc>
                <a:spcPct val="120000"/>
              </a:lnSpc>
              <a:buSzPct val="100000"/>
              <a:buAutoNum type="arabicPeriod"/>
            </a:pPr>
            <a:r>
              <a:t>與主同工。在那裏，將我的愛情給你。Send me!</a:t>
            </a:r>
          </a:p>
          <a:p>
            <a:pPr>
              <a:lnSpc>
                <a:spcPct val="120000"/>
              </a:lnSpc>
            </a:pPr>
            <a:r>
              <a:t>4. 以基督的心為心 Alignment with God</a:t>
            </a:r>
          </a:p>
        </p:txBody>
      </p:sp>
      <p:sp>
        <p:nvSpPr>
          <p:cNvPr id="191" name="Slide Number"/>
          <p:cNvSpPr txBox="1">
            <a:spLocks noGrp="1"/>
          </p:cNvSpPr>
          <p:nvPr>
            <p:ph type="sldNum" sz="quarter" idx="4294967295"/>
          </p:nvPr>
        </p:nvSpPr>
        <p:spPr>
          <a:xfrm>
            <a:off x="12065050" y="13080999"/>
            <a:ext cx="241403" cy="374600"/>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7</a:t>
            </a:fld>
            <a:endParaRP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5">
            <a:hueOff val="-152895"/>
            <a:lumOff val="12368"/>
          </a:schemeClr>
        </a:solidFill>
        <a:effectLst/>
      </p:bgPr>
    </p:bg>
    <p:spTree>
      <p:nvGrpSpPr>
        <p:cNvPr id="1" name=""/>
        <p:cNvGrpSpPr/>
        <p:nvPr/>
      </p:nvGrpSpPr>
      <p:grpSpPr>
        <a:xfrm>
          <a:off x="0" y="0"/>
          <a:ext cx="0" cy="0"/>
          <a:chOff x="0" y="0"/>
          <a:chExt cx="0" cy="0"/>
        </a:xfrm>
      </p:grpSpPr>
      <p:sp>
        <p:nvSpPr>
          <p:cNvPr id="193" name="B. 蛻變 Metamorphosis"/>
          <p:cNvSpPr txBox="1">
            <a:spLocks noGrp="1"/>
          </p:cNvSpPr>
          <p:nvPr>
            <p:ph type="title"/>
          </p:nvPr>
        </p:nvSpPr>
        <p:spPr>
          <a:prstGeom prst="rect">
            <a:avLst/>
          </a:prstGeom>
        </p:spPr>
        <p:txBody>
          <a:bodyPr/>
          <a:lstStyle>
            <a:lvl1pPr defTabSz="2145738">
              <a:defRPr sz="7480" spc="-149"/>
            </a:lvl1pPr>
          </a:lstStyle>
          <a:p>
            <a:r>
              <a:t>B. 蛻變 Metamorphosis</a:t>
            </a:r>
          </a:p>
        </p:txBody>
      </p:sp>
      <p:sp>
        <p:nvSpPr>
          <p:cNvPr id="194" name="1. 認識神 Have an experiential knowledge of Him"/>
          <p:cNvSpPr txBox="1">
            <a:spLocks noGrp="1"/>
          </p:cNvSpPr>
          <p:nvPr>
            <p:ph type="body" idx="21"/>
          </p:nvPr>
        </p:nvSpPr>
        <p:spPr>
          <a:xfrm>
            <a:off x="2379850" y="2355185"/>
            <a:ext cx="20797650" cy="934780"/>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lvl1pPr defTabSz="726440">
              <a:defRPr sz="4840"/>
            </a:lvl1pPr>
          </a:lstStyle>
          <a:p>
            <a:r>
              <a:t>1. 認識神 Have an experiential knowledge of Him</a:t>
            </a:r>
          </a:p>
        </p:txBody>
      </p:sp>
      <p:sp>
        <p:nvSpPr>
          <p:cNvPr id="195" name="體會神的心、領受他的愛、明白神的旨意及做事的法則、學習從神而來的智慧。…"/>
          <p:cNvSpPr txBox="1">
            <a:spLocks noGrp="1"/>
          </p:cNvSpPr>
          <p:nvPr>
            <p:ph type="body" idx="1"/>
          </p:nvPr>
        </p:nvSpPr>
        <p:spPr>
          <a:xfrm>
            <a:off x="3022986" y="3545778"/>
            <a:ext cx="20154514" cy="9661463"/>
          </a:xfrm>
          <a:prstGeom prst="rect">
            <a:avLst/>
          </a:prstGeom>
        </p:spPr>
        <p:txBody>
          <a:bodyPr/>
          <a:lstStyle/>
          <a:p>
            <a:pPr marL="0" indent="0" defTabSz="2413955">
              <a:spcBef>
                <a:spcPts val="4400"/>
              </a:spcBef>
              <a:buSzTx/>
              <a:buNone/>
              <a:defRPr sz="4950" b="1"/>
            </a:pPr>
            <a:r>
              <a:t>體會神的心、領受他的愛、明白神的旨意及做事的法則、學習從神而來的智慧。</a:t>
            </a:r>
          </a:p>
          <a:p>
            <a:pPr marL="880110" indent="-880110" defTabSz="2413955">
              <a:spcBef>
                <a:spcPts val="4400"/>
              </a:spcBef>
              <a:buSzPct val="100000"/>
              <a:buAutoNum type="alphaUcPeriod"/>
              <a:defRPr sz="4950" b="1">
                <a:solidFill>
                  <a:srgbClr val="0433FF"/>
                </a:solidFill>
              </a:defRPr>
            </a:pPr>
            <a:r>
              <a:t>Word 固定讀經</a:t>
            </a:r>
          </a:p>
          <a:p>
            <a:pPr marL="880110" indent="-880110" defTabSz="2413955">
              <a:spcBef>
                <a:spcPts val="4400"/>
              </a:spcBef>
              <a:buSzPct val="100000"/>
              <a:buAutoNum type="alphaUcPeriod"/>
              <a:defRPr sz="4950" b="1">
                <a:solidFill>
                  <a:srgbClr val="0433FF"/>
                </a:solidFill>
              </a:defRPr>
            </a:pPr>
            <a:r>
              <a:t>家庭祭壇 Family Altar</a:t>
            </a:r>
          </a:p>
          <a:p>
            <a:pPr marL="0" indent="0" defTabSz="2413955">
              <a:spcBef>
                <a:spcPts val="4400"/>
              </a:spcBef>
              <a:buSzTx/>
              <a:buNone/>
              <a:defRPr sz="4752" b="1">
                <a:solidFill>
                  <a:srgbClr val="0433FF"/>
                </a:solidFill>
              </a:defRPr>
            </a:pPr>
            <a:r>
              <a:t>C. 肢體團契 Fellowship</a:t>
            </a:r>
          </a:p>
          <a:p>
            <a:pPr marL="0" indent="0" defTabSz="2413955">
              <a:spcBef>
                <a:spcPts val="4400"/>
              </a:spcBef>
              <a:buSzTx/>
              <a:buNone/>
              <a:defRPr sz="4752" b="1">
                <a:solidFill>
                  <a:srgbClr val="0433FF"/>
                </a:solidFill>
              </a:defRPr>
            </a:pPr>
            <a:r>
              <a:t>D. 被聖靈充滿 Be filled with the Holy Spirit！</a:t>
            </a:r>
          </a:p>
          <a:p>
            <a:pPr marL="0" indent="0" defTabSz="2413955">
              <a:spcBef>
                <a:spcPts val="4400"/>
              </a:spcBef>
              <a:buSzTx/>
              <a:buNone/>
              <a:defRPr sz="4752" b="1">
                <a:solidFill>
                  <a:srgbClr val="0433FF"/>
                </a:solidFill>
              </a:defRPr>
            </a:pPr>
            <a:endParaRPr/>
          </a:p>
        </p:txBody>
      </p:sp>
      <p:sp>
        <p:nvSpPr>
          <p:cNvPr id="196" name="Slide Number"/>
          <p:cNvSpPr txBox="1">
            <a:spLocks noGrp="1"/>
          </p:cNvSpPr>
          <p:nvPr>
            <p:ph type="sldNum" sz="quarter" idx="4294967295"/>
          </p:nvPr>
        </p:nvSpPr>
        <p:spPr>
          <a:xfrm>
            <a:off x="12065050" y="13080999"/>
            <a:ext cx="241403" cy="374600"/>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8</a:t>
            </a:fld>
            <a:endParaRP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5">
            <a:hueOff val="-152895"/>
            <a:lumOff val="12368"/>
          </a:schemeClr>
        </a:solidFill>
        <a:effectLst/>
      </p:bgPr>
    </p:bg>
    <p:spTree>
      <p:nvGrpSpPr>
        <p:cNvPr id="1" name=""/>
        <p:cNvGrpSpPr/>
        <p:nvPr/>
      </p:nvGrpSpPr>
      <p:grpSpPr>
        <a:xfrm>
          <a:off x="0" y="0"/>
          <a:ext cx="0" cy="0"/>
          <a:chOff x="0" y="0"/>
          <a:chExt cx="0" cy="0"/>
        </a:xfrm>
      </p:grpSpPr>
      <p:sp>
        <p:nvSpPr>
          <p:cNvPr id="198" name="B. 蛻變 Metamorphosis"/>
          <p:cNvSpPr txBox="1">
            <a:spLocks noGrp="1"/>
          </p:cNvSpPr>
          <p:nvPr>
            <p:ph type="title"/>
          </p:nvPr>
        </p:nvSpPr>
        <p:spPr>
          <a:xfrm>
            <a:off x="1206500" y="1077359"/>
            <a:ext cx="21971000" cy="1433164"/>
          </a:xfrm>
          <a:prstGeom prst="rect">
            <a:avLst/>
          </a:prstGeom>
        </p:spPr>
        <p:txBody>
          <a:bodyPr/>
          <a:lstStyle>
            <a:lvl1pPr defTabSz="2145738">
              <a:defRPr sz="7480" spc="-149"/>
            </a:lvl1pPr>
          </a:lstStyle>
          <a:p>
            <a:r>
              <a:t>B. 蛻變 Metamorphosis</a:t>
            </a:r>
          </a:p>
        </p:txBody>
      </p:sp>
      <p:sp>
        <p:nvSpPr>
          <p:cNvPr id="199" name="2. 裝備做主工人 Get equipped as a minister"/>
          <p:cNvSpPr txBox="1">
            <a:spLocks noGrp="1"/>
          </p:cNvSpPr>
          <p:nvPr>
            <p:ph type="body" idx="21"/>
          </p:nvPr>
        </p:nvSpPr>
        <p:spPr>
          <a:xfrm>
            <a:off x="2328104" y="2372962"/>
            <a:ext cx="20849396" cy="934780"/>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lvl1pPr defTabSz="726440">
              <a:defRPr sz="4840"/>
            </a:lvl1pPr>
          </a:lstStyle>
          <a:p>
            <a:r>
              <a:t>2. 裝備做主工人 Get equipped as a minister</a:t>
            </a:r>
          </a:p>
        </p:txBody>
      </p:sp>
      <p:sp>
        <p:nvSpPr>
          <p:cNvPr id="200" name="凡只能喫奶的，都不熟練仁義的道理，因為他是嬰孩。惟獨長大成人的，纔能喫乾糧，他們的心竅，習練得通達，就能分辨好歹了。（希伯來書5：13-14）…"/>
          <p:cNvSpPr txBox="1">
            <a:spLocks noGrp="1"/>
          </p:cNvSpPr>
          <p:nvPr>
            <p:ph type="body" idx="1"/>
          </p:nvPr>
        </p:nvSpPr>
        <p:spPr>
          <a:xfrm>
            <a:off x="2988118" y="3406967"/>
            <a:ext cx="20189382" cy="9097549"/>
          </a:xfrm>
          <a:prstGeom prst="rect">
            <a:avLst/>
          </a:prstGeom>
        </p:spPr>
        <p:txBody>
          <a:bodyPr/>
          <a:lstStyle/>
          <a:p>
            <a:pPr marL="0" indent="0" defTabSz="1414236">
              <a:spcBef>
                <a:spcPts val="2600"/>
              </a:spcBef>
              <a:buSzTx/>
              <a:buNone/>
              <a:defRPr sz="2784" b="1"/>
            </a:pPr>
            <a:r>
              <a:rPr dirty="0" err="1"/>
              <a:t>凡只能</a:t>
            </a:r>
            <a:r>
              <a:rPr sz="3074" dirty="0" err="1"/>
              <a:t>喫奶</a:t>
            </a:r>
            <a:r>
              <a:rPr dirty="0" err="1"/>
              <a:t>的，都不熟練仁義的道理，因為他是嬰孩。惟獨長大成人的，纔能喫</a:t>
            </a:r>
            <a:r>
              <a:rPr sz="3074" dirty="0" err="1"/>
              <a:t>乾糧</a:t>
            </a:r>
            <a:r>
              <a:rPr dirty="0" err="1"/>
              <a:t>，他們的心竅，習練得通達，就能分辨好歹了</a:t>
            </a:r>
            <a:r>
              <a:rPr dirty="0"/>
              <a:t>。</a:t>
            </a:r>
            <a:r>
              <a:rPr b="0" dirty="0"/>
              <a:t>（希伯來書5：13-14）</a:t>
            </a:r>
          </a:p>
          <a:p>
            <a:pPr marL="743965" lvl="1" indent="-390397" defTabSz="1414236">
              <a:spcBef>
                <a:spcPts val="2600"/>
              </a:spcBef>
              <a:defRPr sz="2784"/>
            </a:pPr>
            <a:r>
              <a:rPr sz="3074" b="1" dirty="0" err="1"/>
              <a:t>服事肢體</a:t>
            </a:r>
            <a:r>
              <a:rPr dirty="0"/>
              <a:t> Prayer meeting every Sunday afternoon with the cell group. </a:t>
            </a:r>
          </a:p>
          <a:p>
            <a:pPr marL="743965" lvl="1" indent="-390397" defTabSz="1414236">
              <a:spcBef>
                <a:spcPts val="2600"/>
              </a:spcBef>
              <a:defRPr sz="2784"/>
            </a:pPr>
            <a:r>
              <a:rPr sz="3074" b="1" dirty="0" err="1"/>
              <a:t>恩賜習練</a:t>
            </a:r>
            <a:r>
              <a:rPr b="1" dirty="0"/>
              <a:t> </a:t>
            </a:r>
            <a:r>
              <a:rPr dirty="0" err="1"/>
              <a:t>先知性歌唱</a:t>
            </a:r>
            <a:r>
              <a:rPr dirty="0"/>
              <a:t> Prophetic singing. Sharpening the ability to hear from the Lord.</a:t>
            </a:r>
          </a:p>
          <a:p>
            <a:pPr marL="743965" lvl="1" indent="-390397" defTabSz="1414236">
              <a:spcBef>
                <a:spcPts val="2600"/>
              </a:spcBef>
              <a:defRPr sz="2784"/>
            </a:pPr>
            <a:r>
              <a:rPr sz="3074" b="1" dirty="0" err="1"/>
              <a:t>屬靈爭戰的學習與操練</a:t>
            </a:r>
            <a:r>
              <a:rPr dirty="0"/>
              <a:t> </a:t>
            </a:r>
            <a:r>
              <a:rPr dirty="0" err="1"/>
              <a:t>願賜平安的</a:t>
            </a:r>
            <a:r>
              <a:rPr dirty="0"/>
              <a:t>　</a:t>
            </a:r>
            <a:r>
              <a:rPr dirty="0" err="1"/>
              <a:t>神，親自使你們全然成聖。又願你們的</a:t>
            </a:r>
            <a:r>
              <a:rPr sz="3074" b="1" dirty="0" err="1"/>
              <a:t>靈、與魂、與身子</a:t>
            </a:r>
            <a:r>
              <a:rPr dirty="0" err="1"/>
              <a:t>，得蒙保守，在我主耶穌基督降臨的時候，完全無可指摘</a:t>
            </a:r>
            <a:r>
              <a:rPr dirty="0"/>
              <a:t>。（帖撒前書5；23）</a:t>
            </a:r>
          </a:p>
          <a:p>
            <a:pPr marL="743965" lvl="1" indent="-390397" defTabSz="1414236">
              <a:spcBef>
                <a:spcPts val="2600"/>
              </a:spcBef>
              <a:defRPr sz="2784" b="1"/>
            </a:pPr>
            <a:r>
              <a:rPr sz="3074" dirty="0" err="1"/>
              <a:t>教會運作的學習與參與</a:t>
            </a:r>
            <a:r>
              <a:rPr b="0" dirty="0" err="1"/>
              <a:t>（生命河事奉學校</a:t>
            </a:r>
            <a:r>
              <a:rPr b="0" dirty="0"/>
              <a:t>）</a:t>
            </a:r>
          </a:p>
          <a:p>
            <a:pPr marL="743965" lvl="1" indent="-390397" defTabSz="1414236">
              <a:spcBef>
                <a:spcPts val="2600"/>
              </a:spcBef>
              <a:defRPr sz="2784"/>
            </a:pPr>
            <a:r>
              <a:rPr sz="3074" b="1" dirty="0" err="1"/>
              <a:t>權能事奉的裝備與服事</a:t>
            </a:r>
            <a:r>
              <a:rPr dirty="0"/>
              <a:t> Get empowered to be sent out. </a:t>
            </a:r>
          </a:p>
          <a:p>
            <a:pPr marL="0" lvl="2" indent="530351" defTabSz="1414236">
              <a:spcBef>
                <a:spcPts val="2600"/>
              </a:spcBef>
              <a:buSzTx/>
              <a:buNone/>
              <a:defRPr sz="2784"/>
            </a:pPr>
            <a:r>
              <a:rPr b="1" dirty="0"/>
              <a:t>Yes? No? Wait! </a:t>
            </a:r>
            <a:r>
              <a:rPr b="1" dirty="0" err="1"/>
              <a:t>有目的的延遲</a:t>
            </a:r>
            <a:r>
              <a:rPr dirty="0" err="1"/>
              <a:t>。母親節女兒的夢、楊師母預言</a:t>
            </a:r>
            <a:r>
              <a:rPr dirty="0"/>
              <a:t>-&gt;</a:t>
            </a:r>
            <a:r>
              <a:rPr dirty="0" err="1"/>
              <a:t>豐收神學院受訓</a:t>
            </a:r>
            <a:r>
              <a:rPr dirty="0"/>
              <a:t>。</a:t>
            </a:r>
          </a:p>
          <a:p>
            <a:pPr marL="0" lvl="2" indent="530351" defTabSz="1414236">
              <a:spcBef>
                <a:spcPts val="2600"/>
              </a:spcBef>
              <a:buSzTx/>
              <a:buNone/>
              <a:defRPr sz="2784"/>
            </a:pPr>
            <a:r>
              <a:rPr dirty="0"/>
              <a:t>耶穌和他們聚集的時候，囑咐他們說，不要離開耶路撒冷，要等候父所應許的，就是你們聽見我說過的。聖靈降臨在你們身上，你們就必得著能力，並要在耶路撒冷、猶太全地和撒瑪利亞，直到地極，作我的見證。（使徒行傳1:4，8）</a:t>
            </a:r>
          </a:p>
          <a:p>
            <a:pPr marL="0" lvl="2" indent="530351" defTabSz="1414236">
              <a:spcBef>
                <a:spcPts val="2600"/>
              </a:spcBef>
              <a:buSzTx/>
              <a:buNone/>
              <a:defRPr sz="2784"/>
            </a:pPr>
            <a:r>
              <a:rPr dirty="0" err="1"/>
              <a:t>我說的話講的道，不是用智慧委婉的言語，乃是用聖靈和大能的明證，叫你們的信不在乎人的智慧，只在乎</a:t>
            </a:r>
            <a:r>
              <a:rPr dirty="0"/>
              <a:t>　</a:t>
            </a:r>
            <a:r>
              <a:rPr dirty="0" err="1"/>
              <a:t>神的大能</a:t>
            </a:r>
            <a:r>
              <a:rPr dirty="0"/>
              <a:t>。（哥林多前書2:4-5）</a:t>
            </a:r>
          </a:p>
        </p:txBody>
      </p:sp>
      <p:sp>
        <p:nvSpPr>
          <p:cNvPr id="201" name="Slide Number"/>
          <p:cNvSpPr txBox="1">
            <a:spLocks noGrp="1"/>
          </p:cNvSpPr>
          <p:nvPr>
            <p:ph type="sldNum" sz="quarter" idx="4294967295"/>
          </p:nvPr>
        </p:nvSpPr>
        <p:spPr>
          <a:xfrm>
            <a:off x="12065050" y="13080999"/>
            <a:ext cx="241403" cy="374600"/>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9</a:t>
            </a:fld>
            <a:endParaRP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5">
            <a:hueOff val="-152895"/>
            <a:lumOff val="12368"/>
          </a:schemeClr>
        </a:solidFill>
        <a:effectLst/>
      </p:bgPr>
    </p:bg>
    <p:spTree>
      <p:nvGrpSpPr>
        <p:cNvPr id="1" name=""/>
        <p:cNvGrpSpPr/>
        <p:nvPr/>
      </p:nvGrpSpPr>
      <p:grpSpPr>
        <a:xfrm>
          <a:off x="0" y="0"/>
          <a:ext cx="0" cy="0"/>
          <a:chOff x="0" y="0"/>
          <a:chExt cx="0" cy="0"/>
        </a:xfrm>
      </p:grpSpPr>
      <p:sp>
        <p:nvSpPr>
          <p:cNvPr id="203" name="B. 蛻變 Metamorphosis"/>
          <p:cNvSpPr txBox="1">
            <a:spLocks noGrp="1"/>
          </p:cNvSpPr>
          <p:nvPr>
            <p:ph type="title"/>
          </p:nvPr>
        </p:nvSpPr>
        <p:spPr>
          <a:prstGeom prst="rect">
            <a:avLst/>
          </a:prstGeom>
        </p:spPr>
        <p:txBody>
          <a:bodyPr/>
          <a:lstStyle>
            <a:lvl1pPr defTabSz="2145738">
              <a:defRPr sz="7480" spc="-149"/>
            </a:lvl1pPr>
          </a:lstStyle>
          <a:p>
            <a:r>
              <a:t>B. 蛻變 Metamorphosis</a:t>
            </a:r>
          </a:p>
        </p:txBody>
      </p:sp>
      <p:sp>
        <p:nvSpPr>
          <p:cNvPr id="204" name="3. 與主同工。在那裏，將我的愛情給你。Send me!"/>
          <p:cNvSpPr txBox="1">
            <a:spLocks noGrp="1"/>
          </p:cNvSpPr>
          <p:nvPr>
            <p:ph type="body" idx="21"/>
          </p:nvPr>
        </p:nvSpPr>
        <p:spPr>
          <a:xfrm>
            <a:off x="2422799" y="2372962"/>
            <a:ext cx="20754701" cy="934780"/>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lvl1pPr defTabSz="726440">
              <a:defRPr sz="4840"/>
            </a:lvl1pPr>
          </a:lstStyle>
          <a:p>
            <a:r>
              <a:t>3. 與主同工。在那裏，將我的愛情給你。Send me!</a:t>
            </a:r>
          </a:p>
        </p:txBody>
      </p:sp>
      <p:sp>
        <p:nvSpPr>
          <p:cNvPr id="205" name="潔淨的器皿…"/>
          <p:cNvSpPr txBox="1">
            <a:spLocks noGrp="1"/>
          </p:cNvSpPr>
          <p:nvPr>
            <p:ph type="body" idx="1"/>
          </p:nvPr>
        </p:nvSpPr>
        <p:spPr>
          <a:xfrm>
            <a:off x="3105715" y="3850931"/>
            <a:ext cx="20071785" cy="9051157"/>
          </a:xfrm>
          <a:prstGeom prst="rect">
            <a:avLst/>
          </a:prstGeom>
        </p:spPr>
        <p:txBody>
          <a:bodyPr/>
          <a:lstStyle/>
          <a:p>
            <a:pPr marL="371856" indent="-371856" defTabSz="1487386">
              <a:spcBef>
                <a:spcPts val="2700"/>
              </a:spcBef>
              <a:defRPr sz="3233" b="1"/>
            </a:pPr>
            <a:r>
              <a:t>潔淨的器皿</a:t>
            </a:r>
          </a:p>
          <a:p>
            <a:pPr marL="0" lvl="1" indent="278892" defTabSz="1487386">
              <a:spcBef>
                <a:spcPts val="2700"/>
              </a:spcBef>
              <a:buSzTx/>
              <a:buNone/>
              <a:defRPr sz="2928"/>
            </a:pPr>
            <a:r>
              <a:t>當烏西雅王崩的那年，我見主坐在高高的寶座上。他的衣裳垂下，遮滿聖殿。其上有撒拉弗侍立，各有六個翅膀，用兩個翅膀遮臉，兩個翅膀遮腳，兩個翅膀飛翔。...有一撒拉弗飛到我跟前，手裡拿著紅炭，是用火剪從壇上取下來的，將炭沾我的口，說：看哪！這炭沾了你的嘴，你的罪孽便除掉，你的罪惡就赦免了。我又聽見主的聲音說：「我可以差遣誰呢？誰肯為我們去呢？」我說：「我在這裡，請差遣我。」（以賽亞書6:1-2，6-8）</a:t>
            </a:r>
          </a:p>
          <a:p>
            <a:pPr marL="371856" indent="-371856" defTabSz="1487386">
              <a:spcBef>
                <a:spcPts val="2700"/>
              </a:spcBef>
              <a:defRPr sz="3233" b="1"/>
            </a:pPr>
            <a:r>
              <a:t>願意的心</a:t>
            </a:r>
          </a:p>
          <a:p>
            <a:pPr marL="0" lvl="1" indent="278892" defTabSz="1487386">
              <a:spcBef>
                <a:spcPts val="2700"/>
              </a:spcBef>
              <a:buSzTx/>
              <a:buNone/>
              <a:defRPr sz="2928"/>
            </a:pPr>
            <a:r>
              <a:t>於是對門徒說，要收的莊稼多，作工的人少，所以你們當求莊稼的主，打發工人出去，收他的莊稼。（馬太福音 9：37-38）我們早晨起來往葡萄園去看看葡萄發芽開花沒有、石榴放蕊沒有。我在那裡要將我的愛情給你。（雅歌7:12）</a:t>
            </a:r>
            <a:r>
              <a:rPr b="1"/>
              <a:t>因為被召的人多、選上的人少。</a:t>
            </a:r>
            <a:r>
              <a:t>（馬太福音22:14）這樣，那在後的將要在前，在前的將要在後了。〔有古卷在此有因為被召的人多選上的人少〕（馬太福音20:16）</a:t>
            </a:r>
          </a:p>
          <a:p>
            <a:pPr marL="371856" indent="-371856" defTabSz="1487386">
              <a:spcBef>
                <a:spcPts val="2700"/>
              </a:spcBef>
              <a:defRPr sz="3233" b="1"/>
            </a:pPr>
            <a:r>
              <a:t>恩賜的建造 God enables the “available!”</a:t>
            </a:r>
          </a:p>
          <a:p>
            <a:pPr marL="0" lvl="1" indent="278892" defTabSz="1487386">
              <a:spcBef>
                <a:spcPts val="2700"/>
              </a:spcBef>
              <a:buSzTx/>
              <a:buNone/>
              <a:defRPr sz="2928"/>
            </a:pPr>
            <a:r>
              <a:t>One Sent. A revival in Shenzhen, China. 2-years of deep plowing in China. Word, Worship, Intercession, Inner Healing and Deliverance, breaking the wall between the home church and  the 3-self church, prayer for Foxconn….</a:t>
            </a:r>
          </a:p>
          <a:p>
            <a:pPr marL="0" lvl="1" indent="278892" defTabSz="1487386">
              <a:spcBef>
                <a:spcPts val="2700"/>
              </a:spcBef>
              <a:buSzTx/>
              <a:buNone/>
              <a:defRPr sz="3233" b="1"/>
            </a:pPr>
            <a:r>
              <a:t>《瑞士刀的故事》</a:t>
            </a:r>
          </a:p>
        </p:txBody>
      </p:sp>
      <p:sp>
        <p:nvSpPr>
          <p:cNvPr id="206" name="Slide Number"/>
          <p:cNvSpPr txBox="1">
            <a:spLocks noGrp="1"/>
          </p:cNvSpPr>
          <p:nvPr>
            <p:ph type="sldNum" sz="quarter" idx="4294967295"/>
          </p:nvPr>
        </p:nvSpPr>
        <p:spPr>
          <a:xfrm>
            <a:off x="12065050" y="13080999"/>
            <a:ext cx="241403" cy="374600"/>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10</a:t>
            </a:fld>
            <a:endParaRP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5">
            <a:hueOff val="-152895"/>
            <a:lumOff val="12368"/>
          </a:schemeClr>
        </a:solidFill>
        <a:effectLst/>
      </p:bgPr>
    </p:bg>
    <p:spTree>
      <p:nvGrpSpPr>
        <p:cNvPr id="1" name=""/>
        <p:cNvGrpSpPr/>
        <p:nvPr/>
      </p:nvGrpSpPr>
      <p:grpSpPr>
        <a:xfrm>
          <a:off x="0" y="0"/>
          <a:ext cx="0" cy="0"/>
          <a:chOff x="0" y="0"/>
          <a:chExt cx="0" cy="0"/>
        </a:xfrm>
      </p:grpSpPr>
      <p:sp>
        <p:nvSpPr>
          <p:cNvPr id="208" name="B. 蛻變 Metamorphosis"/>
          <p:cNvSpPr txBox="1">
            <a:spLocks noGrp="1"/>
          </p:cNvSpPr>
          <p:nvPr>
            <p:ph type="title"/>
          </p:nvPr>
        </p:nvSpPr>
        <p:spPr>
          <a:xfrm>
            <a:off x="1206500" y="1077359"/>
            <a:ext cx="21971000" cy="1433164"/>
          </a:xfrm>
          <a:prstGeom prst="rect">
            <a:avLst/>
          </a:prstGeom>
        </p:spPr>
        <p:txBody>
          <a:bodyPr/>
          <a:lstStyle>
            <a:lvl1pPr defTabSz="2145738">
              <a:defRPr sz="7480" spc="-149"/>
            </a:lvl1pPr>
          </a:lstStyle>
          <a:p>
            <a:r>
              <a:t>B. 蛻變 Metamorphosis</a:t>
            </a:r>
          </a:p>
        </p:txBody>
      </p:sp>
      <p:sp>
        <p:nvSpPr>
          <p:cNvPr id="209" name="4. 以基督的心為心 Alignment with God"/>
          <p:cNvSpPr txBox="1">
            <a:spLocks noGrp="1"/>
          </p:cNvSpPr>
          <p:nvPr>
            <p:ph type="body" idx="21"/>
          </p:nvPr>
        </p:nvSpPr>
        <p:spPr>
          <a:xfrm>
            <a:off x="2389359" y="2372962"/>
            <a:ext cx="20788141" cy="934780"/>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lvl1pPr defTabSz="726440">
              <a:defRPr sz="4840"/>
            </a:lvl1pPr>
          </a:lstStyle>
          <a:p>
            <a:r>
              <a:t>4. 以基督的心為心 Alignment with God</a:t>
            </a:r>
          </a:p>
        </p:txBody>
      </p:sp>
      <p:sp>
        <p:nvSpPr>
          <p:cNvPr id="210" name="校準，與神的心對齊，機動…"/>
          <p:cNvSpPr txBox="1">
            <a:spLocks noGrp="1"/>
          </p:cNvSpPr>
          <p:nvPr>
            <p:ph type="body" sz="half" idx="1"/>
          </p:nvPr>
        </p:nvSpPr>
        <p:spPr>
          <a:xfrm>
            <a:off x="3054444" y="3749115"/>
            <a:ext cx="12563916" cy="8755401"/>
          </a:xfrm>
          <a:prstGeom prst="rect">
            <a:avLst/>
          </a:prstGeom>
        </p:spPr>
        <p:txBody>
          <a:bodyPr/>
          <a:lstStyle/>
          <a:p>
            <a:pPr marL="0" indent="0" defTabSz="2365188">
              <a:spcBef>
                <a:spcPts val="4300"/>
              </a:spcBef>
              <a:buSzTx/>
              <a:buNone/>
              <a:defRPr sz="4656" b="1"/>
            </a:pPr>
            <a:r>
              <a:t>校準，與神的心對齊，機動</a:t>
            </a:r>
          </a:p>
          <a:p>
            <a:pPr marL="591312" indent="-591312" defTabSz="2365188">
              <a:spcBef>
                <a:spcPts val="4300"/>
              </a:spcBef>
              <a:defRPr sz="4656"/>
            </a:pPr>
            <a:r>
              <a:t>“I want you to pray for America.”  9/11/2011 </a:t>
            </a:r>
          </a:p>
          <a:p>
            <a:pPr marL="591312" indent="-591312" defTabSz="2365188">
              <a:spcBef>
                <a:spcPts val="4300"/>
              </a:spcBef>
              <a:defRPr sz="4656"/>
            </a:pPr>
            <a:r>
              <a:t>《美國不是我的夢》</a:t>
            </a:r>
            <a:endParaRPr>
              <a:solidFill>
                <a:srgbClr val="0433FF"/>
              </a:solidFill>
            </a:endParaRPr>
          </a:p>
          <a:p>
            <a:pPr marL="0" lvl="1" indent="443484" defTabSz="2365188">
              <a:spcBef>
                <a:spcPts val="4300"/>
              </a:spcBef>
              <a:buSzTx/>
              <a:buNone/>
              <a:defRPr sz="4656">
                <a:solidFill>
                  <a:srgbClr val="0433FF"/>
                </a:solidFill>
              </a:defRPr>
            </a:pPr>
            <a:r>
              <a:rPr u="sng">
                <a:hlinkClick r:id="rId2"/>
              </a:rPr>
              <a:t>https://www.facebook.com/photo/?fbid=10210121228530691&amp;set=a.1860253229544</a:t>
            </a:r>
          </a:p>
          <a:p>
            <a:pPr marL="0" indent="0" defTabSz="2365188">
              <a:spcBef>
                <a:spcPts val="4300"/>
              </a:spcBef>
              <a:buSzTx/>
              <a:buNone/>
              <a:defRPr sz="4656"/>
            </a:pPr>
            <a:r>
              <a:t>我是葡萄樹，你們是枝子。常在我裡面的，我也常在他裡面，這人就多結果子。因為離了我，你們就不能作甚麼。（約翰福音15:5）</a:t>
            </a:r>
          </a:p>
        </p:txBody>
      </p:sp>
      <p:sp>
        <p:nvSpPr>
          <p:cNvPr id="212" name="Slide Number"/>
          <p:cNvSpPr txBox="1">
            <a:spLocks noGrp="1"/>
          </p:cNvSpPr>
          <p:nvPr>
            <p:ph type="sldNum" sz="quarter" idx="4294967295"/>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11</a:t>
            </a:fld>
            <a:endParaRPr/>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214" name="起飛—從城市到列國"/>
          <p:cNvSpPr txBox="1">
            <a:spLocks noGrp="1"/>
          </p:cNvSpPr>
          <p:nvPr>
            <p:ph type="title"/>
          </p:nvPr>
        </p:nvSpPr>
        <p:spPr>
          <a:prstGeom prst="rect">
            <a:avLst/>
          </a:prstGeom>
        </p:spPr>
        <p:txBody>
          <a:bodyPr/>
          <a:lstStyle>
            <a:lvl1pPr defTabSz="2145738">
              <a:defRPr sz="7480" spc="-149"/>
            </a:lvl1pPr>
          </a:lstStyle>
          <a:p>
            <a:r>
              <a:t>起飛—從城市到列國</a:t>
            </a:r>
          </a:p>
        </p:txBody>
      </p:sp>
      <p:sp>
        <p:nvSpPr>
          <p:cNvPr id="215" name="A. 為你的城市求平安 Palo Alto Gunn High School teen suicides Nov. 2014"/>
          <p:cNvSpPr txBox="1">
            <a:spLocks noGrp="1"/>
          </p:cNvSpPr>
          <p:nvPr>
            <p:ph type="body" idx="21"/>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lvl1pPr defTabSz="726440">
              <a:defRPr sz="4840"/>
            </a:lvl1pPr>
          </a:lstStyle>
          <a:p>
            <a:r>
              <a:t>A. 為你的城市求平安 Palo Alto Gunn High School teen suicides Nov. 2014 </a:t>
            </a:r>
          </a:p>
        </p:txBody>
      </p:sp>
      <p:sp>
        <p:nvSpPr>
          <p:cNvPr id="216" name="「我感覺神在你的community也有在使用你，但是主說，時候到了，你要把那個community baton交出去，因為Different assignment, different direction God will lead you and guide you.」9/1/2015"/>
          <p:cNvSpPr txBox="1"/>
          <p:nvPr/>
        </p:nvSpPr>
        <p:spPr>
          <a:xfrm>
            <a:off x="1206500" y="3749115"/>
            <a:ext cx="21971000" cy="87554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lstStyle/>
          <a:p>
            <a:pPr algn="l">
              <a:lnSpc>
                <a:spcPct val="90000"/>
              </a:lnSpc>
              <a:spcBef>
                <a:spcPts val="4500"/>
              </a:spcBef>
              <a:defRPr sz="4800">
                <a:solidFill>
                  <a:srgbClr val="000000"/>
                </a:solidFill>
              </a:defRPr>
            </a:pPr>
            <a:endParaRPr/>
          </a:p>
          <a:p>
            <a:pPr lvl="1" algn="l">
              <a:lnSpc>
                <a:spcPct val="90000"/>
              </a:lnSpc>
              <a:spcBef>
                <a:spcPts val="4500"/>
              </a:spcBef>
              <a:defRPr sz="4800">
                <a:solidFill>
                  <a:srgbClr val="000000"/>
                </a:solidFill>
              </a:defRPr>
            </a:pPr>
            <a:r>
              <a:t>「我感覺神在你的community也有在使用你，但是主說，時候到了，你要把那個community baton交出去，因為Different assignment, different direction God will lead you and guide you.」9/1/2015</a:t>
            </a:r>
          </a:p>
        </p:txBody>
      </p:sp>
      <p:sp>
        <p:nvSpPr>
          <p:cNvPr id="218" name="Slide Number"/>
          <p:cNvSpPr txBox="1">
            <a:spLocks noGrp="1"/>
          </p:cNvSpPr>
          <p:nvPr>
            <p:ph type="sldNum" sz="quarter" idx="4294967295"/>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12</a:t>
            </a:fld>
            <a:endParaRPr/>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220" name="起飛—從城市到列國"/>
          <p:cNvSpPr txBox="1">
            <a:spLocks noGrp="1"/>
          </p:cNvSpPr>
          <p:nvPr>
            <p:ph type="title"/>
          </p:nvPr>
        </p:nvSpPr>
        <p:spPr>
          <a:xfrm>
            <a:off x="1206500" y="1077359"/>
            <a:ext cx="21971000" cy="1433164"/>
          </a:xfrm>
          <a:prstGeom prst="rect">
            <a:avLst/>
          </a:prstGeom>
        </p:spPr>
        <p:txBody>
          <a:bodyPr/>
          <a:lstStyle>
            <a:lvl1pPr defTabSz="2145738">
              <a:defRPr sz="7480" spc="-149"/>
            </a:lvl1pPr>
          </a:lstStyle>
          <a:p>
            <a:r>
              <a:t>起飛—從城市到列國</a:t>
            </a:r>
          </a:p>
        </p:txBody>
      </p:sp>
      <p:sp>
        <p:nvSpPr>
          <p:cNvPr id="221" name="B. SF Bay Area /Santa Clara Valley (the Silicon Valley) (2016)"/>
          <p:cNvSpPr txBox="1">
            <a:spLocks noGrp="1"/>
          </p:cNvSpPr>
          <p:nvPr>
            <p:ph type="body" idx="21"/>
          </p:nvPr>
        </p:nvSpPr>
        <p:spPr>
          <a:xfrm>
            <a:off x="1206500" y="2355185"/>
            <a:ext cx="21971000" cy="934780"/>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r>
              <a:t>B. SF Bay Area /Santa Clara Valley (the Silicon Valley) (2016) </a:t>
            </a:r>
          </a:p>
        </p:txBody>
      </p:sp>
      <p:sp>
        <p:nvSpPr>
          <p:cNvPr id="222" name="Bay Area is missed out! Not on my watch! Bay Areans, let's catch up! We need fire!…"/>
          <p:cNvSpPr txBox="1">
            <a:spLocks noGrp="1"/>
          </p:cNvSpPr>
          <p:nvPr>
            <p:ph type="body" sz="quarter" idx="1"/>
          </p:nvPr>
        </p:nvSpPr>
        <p:spPr>
          <a:xfrm>
            <a:off x="1273538" y="4046013"/>
            <a:ext cx="5928904" cy="8417930"/>
          </a:xfrm>
          <a:prstGeom prst="rect">
            <a:avLst/>
          </a:prstGeom>
        </p:spPr>
        <p:txBody>
          <a:bodyPr/>
          <a:lstStyle/>
          <a:p>
            <a:pPr marL="0" indent="0" defTabSz="2413955">
              <a:spcBef>
                <a:spcPts val="4400"/>
              </a:spcBef>
              <a:buSzTx/>
              <a:buNone/>
              <a:defRPr sz="4752"/>
            </a:pPr>
            <a:r>
              <a:rPr b="1"/>
              <a:t>Bay Area</a:t>
            </a:r>
            <a:r>
              <a:t> is missed out! Not on my watch! Bay Areans, let's catch up! We need fire! </a:t>
            </a:r>
          </a:p>
          <a:p>
            <a:pPr marL="0" indent="0" defTabSz="2413955">
              <a:spcBef>
                <a:spcPts val="4400"/>
              </a:spcBef>
              <a:buSzTx/>
              <a:buNone/>
              <a:defRPr sz="4752"/>
            </a:pPr>
            <a:r>
              <a:t>Revival Map of the United States (Made by John Boruff)</a:t>
            </a:r>
          </a:p>
          <a:p>
            <a:pPr marL="0" indent="0" defTabSz="2413955">
              <a:spcBef>
                <a:spcPts val="4400"/>
              </a:spcBef>
              <a:buSzTx/>
              <a:buNone/>
              <a:defRPr sz="4752"/>
            </a:pPr>
            <a:r>
              <a:t>(Look at </a:t>
            </a:r>
            <a:r>
              <a:rPr b="1"/>
              <a:t>Portland</a:t>
            </a:r>
            <a:r>
              <a:t>.)</a:t>
            </a:r>
          </a:p>
        </p:txBody>
      </p:sp>
      <p:sp>
        <p:nvSpPr>
          <p:cNvPr id="224" name="Text"/>
          <p:cNvSpPr txBox="1"/>
          <p:nvPr/>
        </p:nvSpPr>
        <p:spPr>
          <a:xfrm>
            <a:off x="18166309" y="7548585"/>
            <a:ext cx="127001" cy="45293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algn="l" defTabSz="355600">
              <a:defRPr sz="1200">
                <a:solidFill>
                  <a:srgbClr val="000000"/>
                </a:solidFill>
              </a:defRPr>
            </a:pPr>
            <a:endParaRPr/>
          </a:p>
        </p:txBody>
      </p:sp>
      <p:sp>
        <p:nvSpPr>
          <p:cNvPr id="225" name="Slide Number"/>
          <p:cNvSpPr txBox="1">
            <a:spLocks noGrp="1"/>
          </p:cNvSpPr>
          <p:nvPr>
            <p:ph type="sldNum" sz="quarter" idx="4294967295"/>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13</a:t>
            </a:fld>
            <a:endParaRPr/>
          </a:p>
        </p:txBody>
      </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227" name="起飛—從城市到列國"/>
          <p:cNvSpPr txBox="1">
            <a:spLocks noGrp="1"/>
          </p:cNvSpPr>
          <p:nvPr>
            <p:ph type="title"/>
          </p:nvPr>
        </p:nvSpPr>
        <p:spPr>
          <a:xfrm>
            <a:off x="1206500" y="1077359"/>
            <a:ext cx="21971000" cy="1433164"/>
          </a:xfrm>
          <a:prstGeom prst="rect">
            <a:avLst/>
          </a:prstGeom>
        </p:spPr>
        <p:txBody>
          <a:bodyPr/>
          <a:lstStyle>
            <a:lvl1pPr defTabSz="2145738">
              <a:defRPr sz="7480" spc="-149"/>
            </a:lvl1pPr>
          </a:lstStyle>
          <a:p>
            <a:r>
              <a:t>起飛—從城市到列國</a:t>
            </a:r>
          </a:p>
        </p:txBody>
      </p:sp>
      <p:sp>
        <p:nvSpPr>
          <p:cNvPr id="228" name="B. SF Bay Area /Santa Clara Valley (the Silicon Valley) (2016)"/>
          <p:cNvSpPr txBox="1">
            <a:spLocks noGrp="1"/>
          </p:cNvSpPr>
          <p:nvPr>
            <p:ph type="body" idx="21"/>
          </p:nvPr>
        </p:nvSpPr>
        <p:spPr>
          <a:xfrm>
            <a:off x="1206500" y="2355185"/>
            <a:ext cx="21971000" cy="934780"/>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r>
              <a:t>B. SF Bay Area /Santa Clara Valley (the Silicon Valley) (2016) </a:t>
            </a:r>
          </a:p>
        </p:txBody>
      </p:sp>
      <p:sp>
        <p:nvSpPr>
          <p:cNvPr id="229" name="乾旱是悖逆神的一個表徵。Drought could a consequential result of rebellion toward God.…"/>
          <p:cNvSpPr txBox="1">
            <a:spLocks noGrp="1"/>
          </p:cNvSpPr>
          <p:nvPr>
            <p:ph type="body" sz="quarter" idx="1"/>
          </p:nvPr>
        </p:nvSpPr>
        <p:spPr>
          <a:xfrm>
            <a:off x="1231533" y="3765820"/>
            <a:ext cx="5928904" cy="8573480"/>
          </a:xfrm>
          <a:prstGeom prst="rect">
            <a:avLst/>
          </a:prstGeom>
        </p:spPr>
        <p:txBody>
          <a:bodyPr/>
          <a:lstStyle/>
          <a:p>
            <a:pPr marL="0" indent="0" defTabSz="1926287">
              <a:spcBef>
                <a:spcPts val="3500"/>
              </a:spcBef>
              <a:buSzTx/>
              <a:buNone/>
              <a:defRPr sz="3792"/>
            </a:pPr>
            <a:r>
              <a:rPr b="1"/>
              <a:t>乾旱</a:t>
            </a:r>
            <a:r>
              <a:t>是悖逆神的一個表徵。</a:t>
            </a:r>
            <a:r>
              <a:rPr b="1"/>
              <a:t>Drought</a:t>
            </a:r>
            <a:r>
              <a:t> could a consequential result of rebellion toward God. </a:t>
            </a:r>
          </a:p>
          <a:p>
            <a:pPr marL="0" indent="0" defTabSz="1926287">
              <a:spcBef>
                <a:spcPts val="3500"/>
              </a:spcBef>
              <a:buSzTx/>
              <a:buNone/>
              <a:defRPr sz="3792"/>
            </a:pPr>
            <a:r>
              <a:t>人子啊，你要對這地說：「你是未得潔淨之地，在惱恨的日子也沒有雨下在你以上。」（以西結書22:24） “Son of man, say to the land, ‘You are a land that has not been cleansed or rained on in the day of wrath.’” (Ezekiel 22:24)</a:t>
            </a:r>
          </a:p>
        </p:txBody>
      </p:sp>
      <p:sp>
        <p:nvSpPr>
          <p:cNvPr id="230" name="Text"/>
          <p:cNvSpPr txBox="1"/>
          <p:nvPr/>
        </p:nvSpPr>
        <p:spPr>
          <a:xfrm>
            <a:off x="18166309" y="7548585"/>
            <a:ext cx="127001" cy="45293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algn="l" defTabSz="355600">
              <a:defRPr sz="1200">
                <a:solidFill>
                  <a:srgbClr val="000000"/>
                </a:solidFill>
              </a:defRPr>
            </a:pPr>
            <a:endParaRPr/>
          </a:p>
        </p:txBody>
      </p:sp>
      <p:sp>
        <p:nvSpPr>
          <p:cNvPr id="232" name="Slide Number"/>
          <p:cNvSpPr txBox="1">
            <a:spLocks noGrp="1"/>
          </p:cNvSpPr>
          <p:nvPr>
            <p:ph type="sldNum" sz="quarter" idx="4294967295"/>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14</a:t>
            </a:fld>
            <a:endParaRPr/>
          </a:p>
        </p:txBody>
      </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234" name="起飛—從城市到列國"/>
          <p:cNvSpPr txBox="1">
            <a:spLocks noGrp="1"/>
          </p:cNvSpPr>
          <p:nvPr>
            <p:ph type="title"/>
          </p:nvPr>
        </p:nvSpPr>
        <p:spPr>
          <a:xfrm>
            <a:off x="1206500" y="1077359"/>
            <a:ext cx="21971000" cy="1433164"/>
          </a:xfrm>
          <a:prstGeom prst="rect">
            <a:avLst/>
          </a:prstGeom>
        </p:spPr>
        <p:txBody>
          <a:bodyPr/>
          <a:lstStyle>
            <a:lvl1pPr defTabSz="2145738">
              <a:defRPr sz="7480" spc="-149"/>
            </a:lvl1pPr>
          </a:lstStyle>
          <a:p>
            <a:r>
              <a:t>起飛—從城市到列國</a:t>
            </a:r>
          </a:p>
        </p:txBody>
      </p:sp>
      <p:sp>
        <p:nvSpPr>
          <p:cNvPr id="235" name="B. SF Bay Area /Santa Clara Valley (the Silicon Valley) (2016)"/>
          <p:cNvSpPr txBox="1">
            <a:spLocks noGrp="1"/>
          </p:cNvSpPr>
          <p:nvPr>
            <p:ph type="body" idx="21"/>
          </p:nvPr>
        </p:nvSpPr>
        <p:spPr>
          <a:xfrm>
            <a:off x="1206500" y="2355185"/>
            <a:ext cx="21971000" cy="934780"/>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r>
              <a:t>B. SF Bay Area /Santa Clara Valley (the Silicon Valley) (2016) </a:t>
            </a:r>
          </a:p>
        </p:txBody>
      </p:sp>
      <p:sp>
        <p:nvSpPr>
          <p:cNvPr id="236" name="你們若留意聽從我今日所吩咐的誡命，愛耶和華你們的神，盡心、盡性事奉他，他必按時降秋雨春雨，在你們的地上，使你們可以收藏五穀、新酒、和油。（申命記11:13-14）…"/>
          <p:cNvSpPr txBox="1">
            <a:spLocks noGrp="1"/>
          </p:cNvSpPr>
          <p:nvPr>
            <p:ph type="body" sz="quarter" idx="1"/>
          </p:nvPr>
        </p:nvSpPr>
        <p:spPr>
          <a:xfrm>
            <a:off x="1231533" y="3765820"/>
            <a:ext cx="5928904" cy="8573480"/>
          </a:xfrm>
          <a:prstGeom prst="rect">
            <a:avLst/>
          </a:prstGeom>
        </p:spPr>
        <p:txBody>
          <a:bodyPr/>
          <a:lstStyle/>
          <a:p>
            <a:pPr marL="0" indent="0" defTabSz="1682453">
              <a:spcBef>
                <a:spcPts val="3100"/>
              </a:spcBef>
              <a:buSzTx/>
              <a:buNone/>
              <a:defRPr sz="3312"/>
            </a:pPr>
            <a:r>
              <a:t>你們若留意聽從我今日所吩咐的誡命，愛耶和華你們的神，盡心、盡性事奉他，他必按時降秋雨春雨，在你們的地上，使你們可以收藏五穀、新酒、和油。（申命記11:13-14）</a:t>
            </a:r>
          </a:p>
          <a:p>
            <a:pPr marL="0" indent="0" defTabSz="1682453">
              <a:spcBef>
                <a:spcPts val="3100"/>
              </a:spcBef>
              <a:buSzTx/>
              <a:buNone/>
              <a:defRPr sz="3312"/>
            </a:pPr>
            <a:r>
              <a:t>你的民因得罪你，你懲罰他們，使天閉塞不下雨；他們若向此處禱告，承認你的名、離開他們的罪，求你在天上垂聽，赦免你僕人以色列民的罪，將當行的善道指教他們、且降雨在你的地，就是你賜給你民為業之地。（列王紀上8:35-36）</a:t>
            </a:r>
          </a:p>
        </p:txBody>
      </p:sp>
      <p:sp>
        <p:nvSpPr>
          <p:cNvPr id="237" name="Text"/>
          <p:cNvSpPr txBox="1"/>
          <p:nvPr/>
        </p:nvSpPr>
        <p:spPr>
          <a:xfrm>
            <a:off x="18166309" y="7548585"/>
            <a:ext cx="127001" cy="45293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algn="l" defTabSz="355600">
              <a:defRPr sz="1200">
                <a:solidFill>
                  <a:srgbClr val="000000"/>
                </a:solidFill>
              </a:defRPr>
            </a:pPr>
            <a:endParaRPr/>
          </a:p>
        </p:txBody>
      </p:sp>
      <p:sp>
        <p:nvSpPr>
          <p:cNvPr id="239" name="Slide Number"/>
          <p:cNvSpPr txBox="1">
            <a:spLocks noGrp="1"/>
          </p:cNvSpPr>
          <p:nvPr>
            <p:ph type="sldNum" sz="quarter" idx="4294967295"/>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15</a:t>
            </a:fld>
            <a:endParaRPr/>
          </a:p>
        </p:txBody>
      </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241" name="繪製屬靈地圖 Spiritual Mapping…"/>
          <p:cNvSpPr txBox="1">
            <a:spLocks noGrp="1"/>
          </p:cNvSpPr>
          <p:nvPr>
            <p:ph type="body" sz="half" idx="1"/>
          </p:nvPr>
        </p:nvSpPr>
        <p:spPr>
          <a:xfrm>
            <a:off x="1300272" y="786391"/>
            <a:ext cx="11157460" cy="11808900"/>
          </a:xfrm>
          <a:prstGeom prst="rect">
            <a:avLst/>
          </a:prstGeom>
        </p:spPr>
        <p:txBody>
          <a:bodyPr/>
          <a:lstStyle/>
          <a:p>
            <a:pPr marL="0" indent="0" algn="ctr" defTabSz="1414236">
              <a:spcBef>
                <a:spcPts val="2600"/>
              </a:spcBef>
              <a:buSzTx/>
              <a:buNone/>
              <a:defRPr sz="5335" b="1"/>
            </a:pPr>
            <a:r>
              <a:t>繪製屬靈地圖 Spiritual Mapping</a:t>
            </a:r>
          </a:p>
          <a:p>
            <a:pPr marL="515619" indent="-515619" defTabSz="1414236">
              <a:spcBef>
                <a:spcPts val="2600"/>
              </a:spcBef>
              <a:buSzPct val="100000"/>
              <a:buAutoNum type="arabicPeriod"/>
              <a:defRPr sz="2784"/>
            </a:pPr>
            <a:r>
              <a:t>谁建立了你们的城市？Who built your city?</a:t>
            </a:r>
          </a:p>
          <a:p>
            <a:pPr marL="515619" indent="-515619" defTabSz="1414236">
              <a:spcBef>
                <a:spcPts val="2600"/>
              </a:spcBef>
              <a:buSzPct val="100000"/>
              <a:buAutoNum type="arabicPeriod"/>
              <a:defRPr sz="2784"/>
            </a:pPr>
            <a:r>
              <a:t>他们所坚持的信念为何？What were their beliefs? </a:t>
            </a:r>
          </a:p>
          <a:p>
            <a:pPr marL="515619" indent="-515619" defTabSz="1414236">
              <a:spcBef>
                <a:spcPts val="2600"/>
              </a:spcBef>
              <a:buSzPct val="100000"/>
              <a:buAutoNum type="arabicPeriod"/>
              <a:defRPr sz="2784"/>
            </a:pPr>
            <a:r>
              <a:t>他们的信念是以圣经为基础吗？Were those beliefs biblical?</a:t>
            </a:r>
          </a:p>
          <a:p>
            <a:pPr marL="515619" indent="-515619" defTabSz="1414236">
              <a:spcBef>
                <a:spcPts val="2600"/>
              </a:spcBef>
              <a:buSzPct val="100000"/>
              <a:buAutoNum type="arabicPeriod"/>
              <a:defRPr sz="2784"/>
            </a:pPr>
            <a:r>
              <a:t>他们所采取的行动如何影响你所居住的社会呢？How did the actions they adopted influence the society you live?</a:t>
            </a:r>
          </a:p>
          <a:p>
            <a:pPr marL="515619" indent="-515619" defTabSz="1414236">
              <a:spcBef>
                <a:spcPts val="2600"/>
              </a:spcBef>
              <a:buSzPct val="100000"/>
              <a:buAutoNum type="arabicPeriod"/>
              <a:defRPr sz="2784"/>
            </a:pPr>
            <a:r>
              <a:t>若你们的城市是建立在公义和真理的基础上，那么这样的基础何时发生改变呢？什么人改变了它呢？If your city was build upon the foundation of righteousness and truth, since when was it changed, and who changed it?</a:t>
            </a:r>
          </a:p>
          <a:p>
            <a:pPr marL="515619" indent="-515619" defTabSz="1414236">
              <a:spcBef>
                <a:spcPts val="2600"/>
              </a:spcBef>
              <a:buSzPct val="100000"/>
              <a:buAutoNum type="arabicPeriod"/>
              <a:defRPr sz="2784"/>
            </a:pPr>
            <a:r>
              <a:t>这如何影响你们社会的思想模式呢？How did that change impact the paradigm of your society?</a:t>
            </a:r>
          </a:p>
          <a:p>
            <a:pPr marL="515619" indent="-515619" defTabSz="1414236">
              <a:spcBef>
                <a:spcPts val="2600"/>
              </a:spcBef>
              <a:buSzPct val="100000"/>
              <a:buAutoNum type="arabicPeriod"/>
              <a:defRPr sz="2784"/>
            </a:pPr>
            <a:r>
              <a:t>你们社会经由社会、媒体和其他沟通管道所传递的信念和教导为何呢？What are the beliefs and teachings your society has delivered to the people through media or other channels?</a:t>
            </a:r>
          </a:p>
          <a:p>
            <a:pPr marL="515619" indent="-515619" defTabSz="1414236">
              <a:spcBef>
                <a:spcPts val="2600"/>
              </a:spcBef>
              <a:buSzPct val="100000"/>
              <a:buAutoNum type="arabicPeriod"/>
              <a:defRPr sz="2784"/>
            </a:pPr>
            <a:r>
              <a:t>因着此种错误的思想、法律、或行动所建立的坚固营垒有哪些呢？What are the strongholds fortified because of such incorrect doctrines, laws, or actions?</a:t>
            </a:r>
          </a:p>
          <a:p>
            <a:pPr marL="0" indent="0" defTabSz="1414236">
              <a:spcBef>
                <a:spcPts val="2600"/>
              </a:spcBef>
              <a:buSzTx/>
              <a:buNone/>
              <a:defRPr sz="2784"/>
            </a:pPr>
            <a:r>
              <a:t>George Otis Jr./Peter Wagner/Cindy Jacobs</a:t>
            </a:r>
          </a:p>
        </p:txBody>
      </p:sp>
      <p:pic>
        <p:nvPicPr>
          <p:cNvPr id="242" name="Behind the Development of Santa Clara Valley.jpg" descr="Behind the Development of Santa Clara Valley.jpg"/>
          <p:cNvPicPr>
            <a:picLocks noChangeAspect="1"/>
          </p:cNvPicPr>
          <p:nvPr/>
        </p:nvPicPr>
        <p:blipFill>
          <a:blip r:embed="rId2"/>
          <a:stretch>
            <a:fillRect/>
          </a:stretch>
        </p:blipFill>
        <p:spPr>
          <a:xfrm>
            <a:off x="12600395" y="297220"/>
            <a:ext cx="10686386" cy="8257665"/>
          </a:xfrm>
          <a:prstGeom prst="rect">
            <a:avLst/>
          </a:prstGeom>
          <a:ln w="12700">
            <a:miter lim="400000"/>
          </a:ln>
        </p:spPr>
      </p:pic>
      <p:pic>
        <p:nvPicPr>
          <p:cNvPr id="243" name="Behind the Development of Santa Clara Valley 2.jpg" descr="Behind the Development of Santa Clara Valley 2.jpg"/>
          <p:cNvPicPr>
            <a:picLocks noChangeAspect="1"/>
          </p:cNvPicPr>
          <p:nvPr/>
        </p:nvPicPr>
        <p:blipFill>
          <a:blip r:embed="rId3"/>
          <a:stretch>
            <a:fillRect/>
          </a:stretch>
        </p:blipFill>
        <p:spPr>
          <a:xfrm>
            <a:off x="15584537" y="7280035"/>
            <a:ext cx="7730772" cy="5973778"/>
          </a:xfrm>
          <a:prstGeom prst="rect">
            <a:avLst/>
          </a:prstGeom>
          <a:ln w="12700">
            <a:miter lim="400000"/>
          </a:ln>
        </p:spPr>
      </p:pic>
      <p:sp>
        <p:nvSpPr>
          <p:cNvPr id="244" name="Slide Number"/>
          <p:cNvSpPr txBox="1">
            <a:spLocks noGrp="1"/>
          </p:cNvSpPr>
          <p:nvPr>
            <p:ph type="sldNum" sz="quarter" idx="4294967295"/>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16</a:t>
            </a:fld>
            <a:endParaRPr/>
          </a:p>
        </p:txBody>
      </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247" name="Text"/>
          <p:cNvSpPr txBox="1"/>
          <p:nvPr/>
        </p:nvSpPr>
        <p:spPr>
          <a:xfrm>
            <a:off x="14148930" y="4207545"/>
            <a:ext cx="127001" cy="45293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algn="l" defTabSz="355600">
              <a:defRPr sz="1200">
                <a:solidFill>
                  <a:srgbClr val="000000"/>
                </a:solidFill>
              </a:defRPr>
            </a:pPr>
            <a:endParaRPr/>
          </a:p>
        </p:txBody>
      </p:sp>
      <p:sp>
        <p:nvSpPr>
          <p:cNvPr id="249" name="Text"/>
          <p:cNvSpPr txBox="1"/>
          <p:nvPr/>
        </p:nvSpPr>
        <p:spPr>
          <a:xfrm>
            <a:off x="18149616" y="5276241"/>
            <a:ext cx="127001" cy="45293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algn="l" defTabSz="355600">
              <a:defRPr sz="1200">
                <a:solidFill>
                  <a:srgbClr val="000000"/>
                </a:solidFill>
              </a:defRPr>
            </a:pPr>
            <a:endParaRPr/>
          </a:p>
        </p:txBody>
      </p:sp>
      <p:pic>
        <p:nvPicPr>
          <p:cNvPr id="250" name="Pasted Graphic 2.png" descr="Pasted Graphic 2.png"/>
          <p:cNvPicPr>
            <a:picLocks noChangeAspect="1"/>
          </p:cNvPicPr>
          <p:nvPr/>
        </p:nvPicPr>
        <p:blipFill>
          <a:blip r:embed="rId2"/>
          <a:stretch>
            <a:fillRect/>
          </a:stretch>
        </p:blipFill>
        <p:spPr>
          <a:xfrm>
            <a:off x="5225225" y="4186922"/>
            <a:ext cx="8271448" cy="4652690"/>
          </a:xfrm>
          <a:prstGeom prst="rect">
            <a:avLst/>
          </a:prstGeom>
          <a:ln w="12700">
            <a:miter lim="400000"/>
          </a:ln>
        </p:spPr>
      </p:pic>
      <p:sp>
        <p:nvSpPr>
          <p:cNvPr id="251" name="Text"/>
          <p:cNvSpPr txBox="1"/>
          <p:nvPr/>
        </p:nvSpPr>
        <p:spPr>
          <a:xfrm>
            <a:off x="12220738" y="9765750"/>
            <a:ext cx="127001" cy="45293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algn="l" defTabSz="355600">
              <a:defRPr sz="1200">
                <a:solidFill>
                  <a:srgbClr val="000000"/>
                </a:solidFill>
              </a:defRPr>
            </a:pPr>
            <a:endParaRPr/>
          </a:p>
        </p:txBody>
      </p:sp>
      <p:sp>
        <p:nvSpPr>
          <p:cNvPr id="257" name="Slide Number"/>
          <p:cNvSpPr txBox="1">
            <a:spLocks noGrp="1"/>
          </p:cNvSpPr>
          <p:nvPr>
            <p:ph type="sldNum" sz="quarter" idx="4294967295"/>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17</a:t>
            </a:fld>
            <a:endParaRPr/>
          </a:p>
        </p:txBody>
      </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260" name="Text"/>
          <p:cNvSpPr txBox="1"/>
          <p:nvPr/>
        </p:nvSpPr>
        <p:spPr>
          <a:xfrm>
            <a:off x="15975796" y="7592089"/>
            <a:ext cx="127001" cy="45293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algn="l" defTabSz="355600">
              <a:defRPr sz="1200">
                <a:solidFill>
                  <a:srgbClr val="000000"/>
                </a:solidFill>
              </a:defRPr>
            </a:pPr>
            <a:endParaRPr/>
          </a:p>
        </p:txBody>
      </p:sp>
      <p:sp>
        <p:nvSpPr>
          <p:cNvPr id="262" name="Text"/>
          <p:cNvSpPr txBox="1"/>
          <p:nvPr/>
        </p:nvSpPr>
        <p:spPr>
          <a:xfrm>
            <a:off x="12216724" y="6794272"/>
            <a:ext cx="127001" cy="45293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algn="l" defTabSz="355600">
              <a:defRPr sz="1200">
                <a:solidFill>
                  <a:srgbClr val="000000"/>
                </a:solidFill>
              </a:defRPr>
            </a:pPr>
            <a:endParaRPr/>
          </a:p>
        </p:txBody>
      </p:sp>
      <p:sp>
        <p:nvSpPr>
          <p:cNvPr id="264" name="Text"/>
          <p:cNvSpPr txBox="1"/>
          <p:nvPr/>
        </p:nvSpPr>
        <p:spPr>
          <a:xfrm>
            <a:off x="9714213" y="7281299"/>
            <a:ext cx="127001" cy="45293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algn="l" defTabSz="355600">
              <a:defRPr sz="1200">
                <a:solidFill>
                  <a:srgbClr val="000000"/>
                </a:solidFill>
              </a:defRPr>
            </a:pPr>
            <a:endParaRPr/>
          </a:p>
        </p:txBody>
      </p:sp>
      <p:sp>
        <p:nvSpPr>
          <p:cNvPr id="266" name="Text"/>
          <p:cNvSpPr txBox="1"/>
          <p:nvPr/>
        </p:nvSpPr>
        <p:spPr>
          <a:xfrm>
            <a:off x="20529571" y="6106381"/>
            <a:ext cx="127001" cy="45293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algn="l" defTabSz="355600">
              <a:defRPr sz="1200">
                <a:solidFill>
                  <a:srgbClr val="000000"/>
                </a:solidFill>
              </a:defRPr>
            </a:pPr>
            <a:endParaRPr/>
          </a:p>
        </p:txBody>
      </p:sp>
      <p:sp>
        <p:nvSpPr>
          <p:cNvPr id="267" name="The drought since 2011 was broken at the end of our strategic prayer movement!"/>
          <p:cNvSpPr txBox="1"/>
          <p:nvPr/>
        </p:nvSpPr>
        <p:spPr>
          <a:xfrm>
            <a:off x="11856047" y="8015726"/>
            <a:ext cx="4246751" cy="2566313"/>
          </a:xfrm>
          <a:prstGeom prst="rect">
            <a:avLst/>
          </a:prstGeom>
          <a:solidFill>
            <a:srgbClr val="60D937"/>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defTabSz="825500">
              <a:defRPr sz="3200">
                <a:solidFill>
                  <a:srgbClr val="000000"/>
                </a:solidFill>
                <a:latin typeface="Helvetica Neue Medium"/>
                <a:ea typeface="Helvetica Neue Medium"/>
                <a:cs typeface="Helvetica Neue Medium"/>
                <a:sym typeface="Helvetica Neue Medium"/>
              </a:defRPr>
            </a:lvl1pPr>
          </a:lstStyle>
          <a:p>
            <a:r>
              <a:t>The drought since 2011 was broken at the end of our strategic prayer movement!</a:t>
            </a:r>
          </a:p>
        </p:txBody>
      </p:sp>
      <p:sp>
        <p:nvSpPr>
          <p:cNvPr id="268" name="“Brown is the new green?”…"/>
          <p:cNvSpPr txBox="1"/>
          <p:nvPr/>
        </p:nvSpPr>
        <p:spPr>
          <a:xfrm>
            <a:off x="18271090" y="1686021"/>
            <a:ext cx="4092380" cy="2273108"/>
          </a:xfrm>
          <a:prstGeom prst="rect">
            <a:avLst/>
          </a:prstGeom>
          <a:solidFill>
            <a:schemeClr val="accent4">
              <a:hueOff val="-476017"/>
              <a:lumOff val="-10042"/>
            </a:schemeClr>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defTabSz="825500">
              <a:defRPr sz="3500">
                <a:solidFill>
                  <a:srgbClr val="000000"/>
                </a:solidFill>
                <a:latin typeface="Helvetica Neue Medium"/>
                <a:ea typeface="Helvetica Neue Medium"/>
                <a:cs typeface="Helvetica Neue Medium"/>
                <a:sym typeface="Helvetica Neue Medium"/>
              </a:defRPr>
            </a:pPr>
            <a:r>
              <a:t>“Brown is the new green?” </a:t>
            </a:r>
          </a:p>
          <a:p>
            <a:pPr defTabSz="825500">
              <a:defRPr sz="3500">
                <a:solidFill>
                  <a:srgbClr val="000000"/>
                </a:solidFill>
                <a:latin typeface="Helvetica Neue Medium"/>
                <a:ea typeface="Helvetica Neue Medium"/>
                <a:cs typeface="Helvetica Neue Medium"/>
                <a:sym typeface="Helvetica Neue Medium"/>
              </a:defRPr>
            </a:pPr>
            <a:r>
              <a:t>It’s a lie! </a:t>
            </a:r>
          </a:p>
          <a:p>
            <a:pPr defTabSz="825500">
              <a:defRPr sz="3500">
                <a:solidFill>
                  <a:srgbClr val="000000"/>
                </a:solidFill>
                <a:latin typeface="Helvetica Neue Medium"/>
                <a:ea typeface="Helvetica Neue Medium"/>
                <a:cs typeface="Helvetica Neue Medium"/>
                <a:sym typeface="Helvetica Neue Medium"/>
              </a:defRPr>
            </a:pPr>
            <a:r>
              <a:t>Refuse it!</a:t>
            </a:r>
          </a:p>
        </p:txBody>
      </p:sp>
      <p:sp>
        <p:nvSpPr>
          <p:cNvPr id="270" name="Slide Number"/>
          <p:cNvSpPr txBox="1">
            <a:spLocks noGrp="1"/>
          </p:cNvSpPr>
          <p:nvPr>
            <p:ph type="sldNum" sz="quarter" idx="4294967295"/>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18</a:t>
            </a:fld>
            <a:endParaRPr/>
          </a:p>
        </p:txBody>
      </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272" name="起飛—從城市到列國"/>
          <p:cNvSpPr txBox="1">
            <a:spLocks noGrp="1"/>
          </p:cNvSpPr>
          <p:nvPr>
            <p:ph type="title"/>
          </p:nvPr>
        </p:nvSpPr>
        <p:spPr>
          <a:prstGeom prst="rect">
            <a:avLst/>
          </a:prstGeom>
        </p:spPr>
        <p:txBody>
          <a:bodyPr/>
          <a:lstStyle>
            <a:lvl1pPr defTabSz="2145738">
              <a:defRPr sz="7480" spc="-149"/>
            </a:lvl1pPr>
          </a:lstStyle>
          <a:p>
            <a:r>
              <a:t>起飛—從城市到列國</a:t>
            </a:r>
          </a:p>
        </p:txBody>
      </p:sp>
      <p:sp>
        <p:nvSpPr>
          <p:cNvPr id="273" name="C.The East Bay Oakland, Richmond, Fremont (2019-2020)"/>
          <p:cNvSpPr txBox="1">
            <a:spLocks noGrp="1"/>
          </p:cNvSpPr>
          <p:nvPr>
            <p:ph type="body" idx="21"/>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r>
              <a:t>C.The East Bay Oakland, Richmond, Fremont (2019-2020)</a:t>
            </a:r>
          </a:p>
        </p:txBody>
      </p:sp>
      <p:sp>
        <p:nvSpPr>
          <p:cNvPr id="274" name="The root of the increasing crime rate in the Bay Area and California.…"/>
          <p:cNvSpPr txBox="1">
            <a:spLocks noGrp="1"/>
          </p:cNvSpPr>
          <p:nvPr>
            <p:ph type="body" sz="quarter" idx="1"/>
          </p:nvPr>
        </p:nvSpPr>
        <p:spPr>
          <a:xfrm>
            <a:off x="1186213" y="3496789"/>
            <a:ext cx="5417709" cy="9759441"/>
          </a:xfrm>
          <a:prstGeom prst="rect">
            <a:avLst/>
          </a:prstGeom>
        </p:spPr>
        <p:txBody>
          <a:bodyPr/>
          <a:lstStyle/>
          <a:p>
            <a:pPr marL="591312" indent="-591312" defTabSz="2365188">
              <a:spcBef>
                <a:spcPts val="4300"/>
              </a:spcBef>
              <a:defRPr sz="4656"/>
            </a:pPr>
            <a:r>
              <a:t>The root of the increasing crime rate in the Bay Area and California.</a:t>
            </a:r>
          </a:p>
          <a:p>
            <a:pPr marL="591312" indent="-591312" defTabSz="2365188">
              <a:spcBef>
                <a:spcPts val="4300"/>
              </a:spcBef>
              <a:defRPr sz="4656"/>
            </a:pPr>
            <a:r>
              <a:t>Impact of slavery (Africa-&gt;South. America-&gt;the US)</a:t>
            </a:r>
          </a:p>
          <a:p>
            <a:pPr marL="591312" indent="-591312" defTabSz="2365188">
              <a:spcBef>
                <a:spcPts val="4300"/>
              </a:spcBef>
              <a:defRPr sz="4656"/>
            </a:pPr>
            <a:r>
              <a:t>Imports of different religions with the influx of immigrants from the East.</a:t>
            </a:r>
          </a:p>
        </p:txBody>
      </p:sp>
      <p:sp>
        <p:nvSpPr>
          <p:cNvPr id="276" name="Text"/>
          <p:cNvSpPr txBox="1"/>
          <p:nvPr/>
        </p:nvSpPr>
        <p:spPr>
          <a:xfrm>
            <a:off x="17310247" y="10010800"/>
            <a:ext cx="127001" cy="45293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algn="l" defTabSz="355600">
              <a:defRPr sz="1200">
                <a:solidFill>
                  <a:srgbClr val="000000"/>
                </a:solidFill>
              </a:defRPr>
            </a:pPr>
            <a:endParaRPr/>
          </a:p>
        </p:txBody>
      </p:sp>
      <p:sp>
        <p:nvSpPr>
          <p:cNvPr id="278" name="Text"/>
          <p:cNvSpPr txBox="1"/>
          <p:nvPr/>
        </p:nvSpPr>
        <p:spPr>
          <a:xfrm>
            <a:off x="14399283" y="6231092"/>
            <a:ext cx="127001" cy="45293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algn="l" defTabSz="355600">
              <a:defRPr sz="1200">
                <a:solidFill>
                  <a:srgbClr val="000000"/>
                </a:solidFill>
              </a:defRPr>
            </a:pPr>
            <a:endParaRPr/>
          </a:p>
        </p:txBody>
      </p:sp>
      <p:sp>
        <p:nvSpPr>
          <p:cNvPr id="280" name="Text"/>
          <p:cNvSpPr txBox="1"/>
          <p:nvPr/>
        </p:nvSpPr>
        <p:spPr>
          <a:xfrm>
            <a:off x="12679529" y="1730981"/>
            <a:ext cx="127001" cy="45293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algn="l" defTabSz="355600">
              <a:defRPr sz="1200">
                <a:solidFill>
                  <a:srgbClr val="000000"/>
                </a:solidFill>
              </a:defRPr>
            </a:pPr>
            <a:endParaRPr/>
          </a:p>
        </p:txBody>
      </p:sp>
      <p:sp>
        <p:nvSpPr>
          <p:cNvPr id="282" name="Text"/>
          <p:cNvSpPr txBox="1"/>
          <p:nvPr/>
        </p:nvSpPr>
        <p:spPr>
          <a:xfrm>
            <a:off x="17518735" y="9509372"/>
            <a:ext cx="127001" cy="45293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algn="l" defTabSz="355600">
              <a:defRPr sz="1200">
                <a:solidFill>
                  <a:srgbClr val="000000"/>
                </a:solidFill>
              </a:defRPr>
            </a:pPr>
            <a:endParaRPr/>
          </a:p>
        </p:txBody>
      </p:sp>
      <p:sp>
        <p:nvSpPr>
          <p:cNvPr id="284" name="Slide Number"/>
          <p:cNvSpPr txBox="1">
            <a:spLocks noGrp="1"/>
          </p:cNvSpPr>
          <p:nvPr>
            <p:ph type="sldNum" sz="quarter" idx="4294967295"/>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19</a:t>
            </a:fld>
            <a:endParaRPr/>
          </a:p>
        </p:txBody>
      </p:sp>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286" name="起飛—從城市到列國"/>
          <p:cNvSpPr txBox="1">
            <a:spLocks noGrp="1"/>
          </p:cNvSpPr>
          <p:nvPr>
            <p:ph type="title"/>
          </p:nvPr>
        </p:nvSpPr>
        <p:spPr>
          <a:prstGeom prst="rect">
            <a:avLst/>
          </a:prstGeom>
        </p:spPr>
        <p:txBody>
          <a:bodyPr/>
          <a:lstStyle>
            <a:lvl1pPr defTabSz="2145738">
              <a:defRPr sz="7480" spc="-149"/>
            </a:lvl1pPr>
          </a:lstStyle>
          <a:p>
            <a:r>
              <a:t>起飛—從城市到列國</a:t>
            </a:r>
          </a:p>
        </p:txBody>
      </p:sp>
      <p:sp>
        <p:nvSpPr>
          <p:cNvPr id="287" name="D. Go International!"/>
          <p:cNvSpPr txBox="1">
            <a:spLocks noGrp="1"/>
          </p:cNvSpPr>
          <p:nvPr>
            <p:ph type="body" idx="21"/>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r>
              <a:t>D. Go International!</a:t>
            </a:r>
          </a:p>
        </p:txBody>
      </p:sp>
      <p:sp>
        <p:nvSpPr>
          <p:cNvPr id="288" name="Serving International Students—為列國預備宣教士"/>
          <p:cNvSpPr txBox="1">
            <a:spLocks noGrp="1"/>
          </p:cNvSpPr>
          <p:nvPr>
            <p:ph type="body" sz="half" idx="1"/>
          </p:nvPr>
        </p:nvSpPr>
        <p:spPr>
          <a:xfrm>
            <a:off x="1206500" y="3492447"/>
            <a:ext cx="9607836" cy="9012069"/>
          </a:xfrm>
          <a:prstGeom prst="rect">
            <a:avLst/>
          </a:prstGeom>
        </p:spPr>
        <p:txBody>
          <a:bodyPr/>
          <a:lstStyle/>
          <a:p>
            <a:r>
              <a:t>Serving International Students—為列國預備宣教士</a:t>
            </a:r>
          </a:p>
        </p:txBody>
      </p:sp>
      <p:sp>
        <p:nvSpPr>
          <p:cNvPr id="290" name="Text"/>
          <p:cNvSpPr txBox="1"/>
          <p:nvPr/>
        </p:nvSpPr>
        <p:spPr>
          <a:xfrm>
            <a:off x="457099" y="1005813"/>
            <a:ext cx="127001" cy="45293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algn="l" defTabSz="355600">
              <a:defRPr sz="1200">
                <a:solidFill>
                  <a:srgbClr val="000000"/>
                </a:solidFill>
              </a:defRPr>
            </a:pPr>
            <a:endParaRPr/>
          </a:p>
        </p:txBody>
      </p:sp>
      <p:sp>
        <p:nvSpPr>
          <p:cNvPr id="292" name="Text"/>
          <p:cNvSpPr txBox="1"/>
          <p:nvPr/>
        </p:nvSpPr>
        <p:spPr>
          <a:xfrm>
            <a:off x="14129594" y="304593"/>
            <a:ext cx="127001" cy="45293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algn="l" defTabSz="355600">
              <a:defRPr sz="1200">
                <a:solidFill>
                  <a:srgbClr val="000000"/>
                </a:solidFill>
              </a:defRPr>
            </a:pPr>
            <a:endParaRPr/>
          </a:p>
        </p:txBody>
      </p:sp>
      <p:sp>
        <p:nvSpPr>
          <p:cNvPr id="295" name="Text"/>
          <p:cNvSpPr txBox="1"/>
          <p:nvPr/>
        </p:nvSpPr>
        <p:spPr>
          <a:xfrm>
            <a:off x="16218834" y="8969728"/>
            <a:ext cx="127001" cy="45293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algn="l" defTabSz="355600">
              <a:defRPr sz="1200">
                <a:solidFill>
                  <a:srgbClr val="000000"/>
                </a:solidFill>
              </a:defRPr>
            </a:pPr>
            <a:endParaRPr/>
          </a:p>
        </p:txBody>
      </p:sp>
      <p:sp>
        <p:nvSpPr>
          <p:cNvPr id="296" name="Slide Number"/>
          <p:cNvSpPr txBox="1">
            <a:spLocks noGrp="1"/>
          </p:cNvSpPr>
          <p:nvPr>
            <p:ph type="sldNum" sz="quarter" idx="4294967295"/>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20</a:t>
            </a:fld>
            <a:endParaRPr/>
          </a:p>
        </p:txBody>
      </p:sp>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298" name="起飛—從城市到列國"/>
          <p:cNvSpPr txBox="1">
            <a:spLocks noGrp="1"/>
          </p:cNvSpPr>
          <p:nvPr>
            <p:ph type="title"/>
          </p:nvPr>
        </p:nvSpPr>
        <p:spPr>
          <a:prstGeom prst="rect">
            <a:avLst/>
          </a:prstGeom>
        </p:spPr>
        <p:txBody>
          <a:bodyPr/>
          <a:lstStyle>
            <a:lvl1pPr defTabSz="2145738">
              <a:defRPr sz="7480" spc="-149"/>
            </a:lvl1pPr>
          </a:lstStyle>
          <a:p>
            <a:r>
              <a:t>起飛—從城市到列國</a:t>
            </a:r>
          </a:p>
        </p:txBody>
      </p:sp>
      <p:sp>
        <p:nvSpPr>
          <p:cNvPr id="299" name="E. 孤兒院的託付"/>
          <p:cNvSpPr txBox="1">
            <a:spLocks noGrp="1"/>
          </p:cNvSpPr>
          <p:nvPr>
            <p:ph type="body" idx="21"/>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lvl1pPr defTabSz="726440">
              <a:defRPr sz="4840"/>
            </a:lvl1pPr>
          </a:lstStyle>
          <a:p>
            <a:r>
              <a:t>E. 孤兒院的託付</a:t>
            </a:r>
          </a:p>
        </p:txBody>
      </p:sp>
      <p:sp>
        <p:nvSpPr>
          <p:cNvPr id="300" name="“Nations will be set free by the heart that you have!”… I see the wealth of the Kingdom being put in your hand and you’re gonna sow it into people, into lands, into nations. And you’re gonna see orphanages rise up and become a Kingdom family. You’re gonn"/>
          <p:cNvSpPr txBox="1">
            <a:spLocks noGrp="1"/>
          </p:cNvSpPr>
          <p:nvPr>
            <p:ph type="body" sz="half" idx="1"/>
          </p:nvPr>
        </p:nvSpPr>
        <p:spPr>
          <a:xfrm>
            <a:off x="1206500" y="3503938"/>
            <a:ext cx="7845711" cy="9000578"/>
          </a:xfrm>
          <a:prstGeom prst="rect">
            <a:avLst/>
          </a:prstGeom>
        </p:spPr>
        <p:txBody>
          <a:bodyPr/>
          <a:lstStyle/>
          <a:p>
            <a:pPr marL="384047" indent="-384047" defTabSz="1536153">
              <a:spcBef>
                <a:spcPts val="2800"/>
              </a:spcBef>
              <a:defRPr sz="3024"/>
            </a:pPr>
            <a:r>
              <a:t>“Nations will be set free by the heart that you have!”… I see the wealth of the Kingdom being put in your hand and you’re gonna sow it into people, into lands, into nations. And you’re gonna see </a:t>
            </a:r>
            <a:r>
              <a:rPr u="sng"/>
              <a:t>orphanages rise up and become a Kingdom family</a:t>
            </a:r>
            <a:r>
              <a:t>. You’re gonna see </a:t>
            </a:r>
            <a:r>
              <a:rPr u="sng"/>
              <a:t>the broken restored</a:t>
            </a:r>
            <a:r>
              <a:t>… </a:t>
            </a:r>
            <a:r>
              <a:rPr u="sng"/>
              <a:t>I’m seeing different types of ministers rising up.</a:t>
            </a:r>
            <a:r>
              <a:t> I’m seeing evangelists. And people are healing. I’m seeing teachers, and doctors, and lawyers. I’m seeing people that will take what you give them as </a:t>
            </a:r>
            <a:r>
              <a:rPr u="sng"/>
              <a:t>a second chance</a:t>
            </a:r>
            <a:r>
              <a:t> and I see them express it upon another generation… I’m seeing children all over. Not only Asian, but I see African... </a:t>
            </a:r>
            <a:r>
              <a:rPr u="sng"/>
              <a:t>I see the African families being restored.</a:t>
            </a:r>
            <a:r>
              <a:t> God is gonna use you </a:t>
            </a:r>
            <a:r>
              <a:rPr u="sng"/>
              <a:t>in many different cultures</a:t>
            </a:r>
            <a:r>
              <a:t> to </a:t>
            </a:r>
            <a:r>
              <a:rPr u="sng"/>
              <a:t>break lines of colors and race and bring them into a place of Kingdom understanding</a:t>
            </a:r>
            <a:r>
              <a:t>. </a:t>
            </a:r>
          </a:p>
        </p:txBody>
      </p:sp>
      <p:sp>
        <p:nvSpPr>
          <p:cNvPr id="301" name="Text"/>
          <p:cNvSpPr txBox="1"/>
          <p:nvPr/>
        </p:nvSpPr>
        <p:spPr>
          <a:xfrm>
            <a:off x="20890760" y="587807"/>
            <a:ext cx="127001" cy="45293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algn="l" defTabSz="355600">
              <a:defRPr sz="1200">
                <a:solidFill>
                  <a:srgbClr val="000000"/>
                </a:solidFill>
              </a:defRPr>
            </a:pPr>
            <a:endParaRPr/>
          </a:p>
        </p:txBody>
      </p:sp>
      <p:pic>
        <p:nvPicPr>
          <p:cNvPr id="302" name="41810860_2440251212681645_1634861631726944256_o.jpeg" descr="41810860_2440251212681645_1634861631726944256_o.jpeg"/>
          <p:cNvPicPr>
            <a:picLocks noChangeAspect="1"/>
          </p:cNvPicPr>
          <p:nvPr/>
        </p:nvPicPr>
        <p:blipFill>
          <a:blip r:embed="rId2"/>
          <a:stretch>
            <a:fillRect/>
          </a:stretch>
        </p:blipFill>
        <p:spPr>
          <a:xfrm>
            <a:off x="14490253" y="5698390"/>
            <a:ext cx="8927480" cy="6695610"/>
          </a:xfrm>
          <a:prstGeom prst="rect">
            <a:avLst/>
          </a:prstGeom>
          <a:ln w="12700">
            <a:miter lim="400000"/>
          </a:ln>
        </p:spPr>
      </p:pic>
      <p:sp>
        <p:nvSpPr>
          <p:cNvPr id="303" name="Text"/>
          <p:cNvSpPr txBox="1"/>
          <p:nvPr/>
        </p:nvSpPr>
        <p:spPr>
          <a:xfrm>
            <a:off x="7667176" y="12293097"/>
            <a:ext cx="127001" cy="45293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algn="l" defTabSz="355600">
              <a:defRPr sz="1200">
                <a:solidFill>
                  <a:srgbClr val="000000"/>
                </a:solidFill>
              </a:defRPr>
            </a:pPr>
            <a:endParaRPr/>
          </a:p>
        </p:txBody>
      </p:sp>
      <p:pic>
        <p:nvPicPr>
          <p:cNvPr id="304" name="IMG_3022.JPG" descr="IMG_3022.JPG"/>
          <p:cNvPicPr>
            <a:picLocks noChangeAspect="1"/>
          </p:cNvPicPr>
          <p:nvPr/>
        </p:nvPicPr>
        <p:blipFill>
          <a:blip r:embed="rId3"/>
          <a:stretch>
            <a:fillRect/>
          </a:stretch>
        </p:blipFill>
        <p:spPr>
          <a:xfrm>
            <a:off x="15788626" y="1289127"/>
            <a:ext cx="7558085" cy="4251422"/>
          </a:xfrm>
          <a:prstGeom prst="rect">
            <a:avLst/>
          </a:prstGeom>
          <a:ln w="12700">
            <a:miter lim="400000"/>
          </a:ln>
        </p:spPr>
      </p:pic>
      <p:sp>
        <p:nvSpPr>
          <p:cNvPr id="305" name="Text"/>
          <p:cNvSpPr txBox="1"/>
          <p:nvPr/>
        </p:nvSpPr>
        <p:spPr>
          <a:xfrm>
            <a:off x="17659075" y="8417959"/>
            <a:ext cx="127001" cy="45293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algn="l" defTabSz="355600">
              <a:defRPr sz="1200">
                <a:solidFill>
                  <a:srgbClr val="000000"/>
                </a:solidFill>
              </a:defRPr>
            </a:pPr>
            <a:endParaRPr/>
          </a:p>
        </p:txBody>
      </p:sp>
      <p:pic>
        <p:nvPicPr>
          <p:cNvPr id="306" name="IMG_6431.JPG" descr="IMG_6431.JPG"/>
          <p:cNvPicPr>
            <a:picLocks noChangeAspect="1"/>
          </p:cNvPicPr>
          <p:nvPr/>
        </p:nvPicPr>
        <p:blipFill>
          <a:blip r:embed="rId4"/>
          <a:stretch>
            <a:fillRect/>
          </a:stretch>
        </p:blipFill>
        <p:spPr>
          <a:xfrm>
            <a:off x="9964288" y="1278240"/>
            <a:ext cx="5691088" cy="4273195"/>
          </a:xfrm>
          <a:prstGeom prst="rect">
            <a:avLst/>
          </a:prstGeom>
          <a:ln w="12700">
            <a:miter lim="400000"/>
          </a:ln>
        </p:spPr>
      </p:pic>
      <p:sp>
        <p:nvSpPr>
          <p:cNvPr id="307" name="Text"/>
          <p:cNvSpPr txBox="1"/>
          <p:nvPr/>
        </p:nvSpPr>
        <p:spPr>
          <a:xfrm>
            <a:off x="12462878" y="3524629"/>
            <a:ext cx="127001" cy="45293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algn="l" defTabSz="355600">
              <a:defRPr sz="1200">
                <a:solidFill>
                  <a:srgbClr val="000000"/>
                </a:solidFill>
              </a:defRPr>
            </a:pPr>
            <a:endParaRPr/>
          </a:p>
        </p:txBody>
      </p:sp>
      <p:pic>
        <p:nvPicPr>
          <p:cNvPr id="308" name="57485004_294851418099405_6541303924169637888_n.jpeg" descr="57485004_294851418099405_6541303924169637888_n.jpeg"/>
          <p:cNvPicPr>
            <a:picLocks noChangeAspect="1"/>
          </p:cNvPicPr>
          <p:nvPr/>
        </p:nvPicPr>
        <p:blipFill>
          <a:blip r:embed="rId5"/>
          <a:stretch>
            <a:fillRect/>
          </a:stretch>
        </p:blipFill>
        <p:spPr>
          <a:xfrm>
            <a:off x="9402381" y="5698390"/>
            <a:ext cx="5021708" cy="6695610"/>
          </a:xfrm>
          <a:prstGeom prst="rect">
            <a:avLst/>
          </a:prstGeom>
          <a:ln w="12700">
            <a:miter lim="400000"/>
          </a:ln>
        </p:spPr>
      </p:pic>
      <p:sp>
        <p:nvSpPr>
          <p:cNvPr id="309" name="Text"/>
          <p:cNvSpPr txBox="1"/>
          <p:nvPr/>
        </p:nvSpPr>
        <p:spPr>
          <a:xfrm>
            <a:off x="8735502" y="11146302"/>
            <a:ext cx="127001" cy="45293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algn="l" defTabSz="355600">
              <a:defRPr sz="1200">
                <a:solidFill>
                  <a:srgbClr val="000000"/>
                </a:solidFill>
              </a:defRPr>
            </a:pPr>
            <a:endParaRPr/>
          </a:p>
        </p:txBody>
      </p:sp>
      <p:sp>
        <p:nvSpPr>
          <p:cNvPr id="310" name="Slide Number"/>
          <p:cNvSpPr txBox="1">
            <a:spLocks noGrp="1"/>
          </p:cNvSpPr>
          <p:nvPr>
            <p:ph type="sldNum" sz="quarter" idx="4294967295"/>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21</a:t>
            </a:fld>
            <a:endParaRPr/>
          </a:p>
        </p:txBody>
      </p:sp>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312" name="起飛—從城市到列國"/>
          <p:cNvSpPr txBox="1">
            <a:spLocks noGrp="1"/>
          </p:cNvSpPr>
          <p:nvPr>
            <p:ph type="title"/>
          </p:nvPr>
        </p:nvSpPr>
        <p:spPr>
          <a:prstGeom prst="rect">
            <a:avLst/>
          </a:prstGeom>
        </p:spPr>
        <p:txBody>
          <a:bodyPr/>
          <a:lstStyle>
            <a:lvl1pPr defTabSz="2145738">
              <a:defRPr sz="7480" spc="-149"/>
            </a:lvl1pPr>
          </a:lstStyle>
          <a:p>
            <a:r>
              <a:t>起飛—從城市到列國</a:t>
            </a:r>
          </a:p>
        </p:txBody>
      </p:sp>
      <p:sp>
        <p:nvSpPr>
          <p:cNvPr id="313" name="F. China— A China Cry Heard in the Throne Room"/>
          <p:cNvSpPr txBox="1">
            <a:spLocks noGrp="1"/>
          </p:cNvSpPr>
          <p:nvPr>
            <p:ph type="body" idx="21"/>
          </p:nvPr>
        </p:nvSpPr>
        <p:spPr>
          <a:xfrm>
            <a:off x="1206500" y="2372962"/>
            <a:ext cx="14575021" cy="934780"/>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normAutofit fontScale="92500"/>
          </a:bodyPr>
          <a:lstStyle>
            <a:lvl1pPr defTabSz="726440">
              <a:defRPr sz="4840"/>
            </a:lvl1pPr>
          </a:lstStyle>
          <a:p>
            <a:r>
              <a:t>F. China— A China Cry Heard in the Throne Room</a:t>
            </a:r>
          </a:p>
        </p:txBody>
      </p:sp>
      <p:sp>
        <p:nvSpPr>
          <p:cNvPr id="314" name="God uses nature to speak or to confirm what He is doing in a multi-facet way. Before my mission trip to China, I received my commission--…"/>
          <p:cNvSpPr txBox="1">
            <a:spLocks noGrp="1"/>
          </p:cNvSpPr>
          <p:nvPr>
            <p:ph type="body" idx="1"/>
          </p:nvPr>
        </p:nvSpPr>
        <p:spPr>
          <a:xfrm>
            <a:off x="1206500" y="3611786"/>
            <a:ext cx="14819009" cy="9373101"/>
          </a:xfrm>
          <a:prstGeom prst="rect">
            <a:avLst/>
          </a:prstGeom>
        </p:spPr>
        <p:txBody>
          <a:bodyPr/>
          <a:lstStyle/>
          <a:p>
            <a:pPr marL="0" indent="0" defTabSz="1414236">
              <a:spcBef>
                <a:spcPts val="2600"/>
              </a:spcBef>
              <a:buSzTx/>
              <a:buNone/>
              <a:defRPr sz="3364" b="1"/>
            </a:pPr>
            <a:r>
              <a:t>God uses nature to speak or to confirm what He is doing in a multi-facet way. Before my mission trip to China, I received my commission--</a:t>
            </a:r>
          </a:p>
          <a:p>
            <a:pPr marL="0" lvl="1" indent="265175" defTabSz="1414236">
              <a:spcBef>
                <a:spcPts val="2600"/>
              </a:spcBef>
              <a:buSzTx/>
              <a:buNone/>
              <a:defRPr sz="2784"/>
            </a:pPr>
            <a:r>
              <a:t>I HEAR A SOUND FROM HEAVEN!!! LIKE A RUSHING MIGHTY WIND.「我聽見有天上來的聲音，如同疾風吹來--</a:t>
            </a:r>
          </a:p>
          <a:p>
            <a:pPr marL="0" lvl="1" indent="265175" defTabSz="1414236">
              <a:spcBef>
                <a:spcPts val="2600"/>
              </a:spcBef>
              <a:buSzTx/>
              <a:buNone/>
              <a:defRPr sz="2784"/>
            </a:pPr>
            <a:r>
              <a:t>MY DAUGHTER, CARRY THAT SOUND TO CHINA!!! 我的女兒啊！把這聲音帶到中國!!!</a:t>
            </a:r>
          </a:p>
          <a:p>
            <a:pPr marL="0" lvl="1" indent="265175" defTabSz="1414236">
              <a:spcBef>
                <a:spcPts val="2600"/>
              </a:spcBef>
              <a:buSzTx/>
              <a:buNone/>
              <a:defRPr sz="2784"/>
            </a:pPr>
            <a:r>
              <a:t>I CAN HEAR THEIR CRIES!!!!!!!!! 我聽見她們的哭聲!!!!!!!! </a:t>
            </a:r>
          </a:p>
          <a:p>
            <a:pPr marL="0" lvl="1" indent="265175" defTabSz="1414236">
              <a:spcBef>
                <a:spcPts val="2600"/>
              </a:spcBef>
              <a:buSzTx/>
              <a:buNone/>
              <a:defRPr sz="2784"/>
            </a:pPr>
            <a:r>
              <a:t>I HEAR IN MY THRONE ROOM </a:t>
            </a:r>
            <a:r>
              <a:rPr b="1"/>
              <a:t>A CHINA CRY!!!!!!!!! </a:t>
            </a:r>
            <a:r>
              <a:t>我在我的寶座上聽見中國的哭聲!!!!!!!!!</a:t>
            </a:r>
          </a:p>
          <a:p>
            <a:pPr marL="0" lvl="1" indent="265175" defTabSz="1414236">
              <a:spcBef>
                <a:spcPts val="2600"/>
              </a:spcBef>
              <a:buSzTx/>
              <a:buNone/>
              <a:defRPr sz="2784"/>
            </a:pPr>
            <a:r>
              <a:rPr b="1"/>
              <a:t>BUT MY DAUGHTER, I HAVE BEEN CRYING FOR CHINA SINCE BEFOR I CREATED THE HEAVENS AND THE EARTH!!! </a:t>
            </a:r>
            <a:r>
              <a:t>女兒啊！在我創造天地之前，我已經為中國哭泣！</a:t>
            </a:r>
          </a:p>
          <a:p>
            <a:pPr marL="0" lvl="1" indent="265175" defTabSz="1414236">
              <a:spcBef>
                <a:spcPts val="2600"/>
              </a:spcBef>
              <a:buSzTx/>
              <a:buNone/>
              <a:defRPr sz="2784"/>
            </a:pPr>
            <a:r>
              <a:t>GO SHARE MY HEART...YOUR FATHER'S HEART WITH THEM… 去分享我的心！與她們分享你天父的心......</a:t>
            </a:r>
          </a:p>
          <a:p>
            <a:pPr marL="0" lvl="1" indent="265175" defTabSz="1414236">
              <a:spcBef>
                <a:spcPts val="2600"/>
              </a:spcBef>
              <a:buSzTx/>
              <a:buNone/>
              <a:defRPr sz="2784"/>
            </a:pPr>
            <a:r>
              <a:rPr b="1"/>
              <a:t>ALL MY DAUGHTERS IN CHINA AND THROUGHOUT ALL OF ASIA NEED TO KNOW HOW MUCH THEIR FATHER GOD LOVES THEM!!!!!!!!! </a:t>
            </a:r>
            <a:r>
              <a:t>中國及全亞洲的女兒們需要知道，她們的天父有何等愛她們.......」</a:t>
            </a:r>
          </a:p>
        </p:txBody>
      </p:sp>
      <p:sp>
        <p:nvSpPr>
          <p:cNvPr id="316" name="Text"/>
          <p:cNvSpPr txBox="1"/>
          <p:nvPr/>
        </p:nvSpPr>
        <p:spPr>
          <a:xfrm>
            <a:off x="17097164" y="1615984"/>
            <a:ext cx="127001" cy="45293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algn="l" defTabSz="355600">
              <a:defRPr sz="1200">
                <a:solidFill>
                  <a:srgbClr val="000000"/>
                </a:solidFill>
              </a:defRPr>
            </a:pPr>
            <a:endParaRPr/>
          </a:p>
        </p:txBody>
      </p:sp>
      <p:sp>
        <p:nvSpPr>
          <p:cNvPr id="317" name="Hence I prepared a song to go with my mission--&quot;Come, Mighty Wind Of The Spirit!&quot;（屬靈的疾風吹來！）And God prepared the first typhoon of this year to go with it! What's more interesting is the typhoon that hit Shenzhen on Monday evening was named &quot;Merbok&quot; which "/>
          <p:cNvSpPr txBox="1"/>
          <p:nvPr/>
        </p:nvSpPr>
        <p:spPr>
          <a:xfrm>
            <a:off x="16522639" y="7579756"/>
            <a:ext cx="7159763" cy="4723490"/>
          </a:xfrm>
          <a:prstGeom prst="rect">
            <a:avLst/>
          </a:prstGeom>
          <a:solidFill>
            <a:schemeClr val="accent4">
              <a:hueOff val="-476017"/>
              <a:lumOff val="-10042"/>
            </a:schemeClr>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defTabSz="825500">
              <a:defRPr sz="3200">
                <a:solidFill>
                  <a:srgbClr val="000000"/>
                </a:solidFill>
                <a:latin typeface="Helvetica Neue Medium"/>
                <a:ea typeface="Helvetica Neue Medium"/>
                <a:cs typeface="Helvetica Neue Medium"/>
                <a:sym typeface="Helvetica Neue Medium"/>
              </a:defRPr>
            </a:lvl1pPr>
          </a:lstStyle>
          <a:p>
            <a:r>
              <a:rPr dirty="0"/>
              <a:t>Hence I prepared a song to go with my mission--"Come, Mighty Wind Of The Spirit!"（</a:t>
            </a:r>
            <a:r>
              <a:rPr dirty="0" err="1"/>
              <a:t>屬靈的疾風吹來</a:t>
            </a:r>
            <a:r>
              <a:rPr dirty="0"/>
              <a:t>！）And God prepared the first typhoon of this year to go with it! What's more interesting is the typhoon that hit Shenzhen on Monday evening was named "</a:t>
            </a:r>
            <a:r>
              <a:rPr dirty="0" err="1"/>
              <a:t>Merbok</a:t>
            </a:r>
            <a:r>
              <a:rPr dirty="0"/>
              <a:t>" which means "the declaratory place." （</a:t>
            </a:r>
            <a:r>
              <a:rPr dirty="0" err="1"/>
              <a:t>宣告的地方</a:t>
            </a:r>
            <a:r>
              <a:rPr dirty="0"/>
              <a:t>！）</a:t>
            </a:r>
          </a:p>
        </p:txBody>
      </p:sp>
      <p:sp>
        <p:nvSpPr>
          <p:cNvPr id="318" name="Slide Number"/>
          <p:cNvSpPr txBox="1">
            <a:spLocks noGrp="1"/>
          </p:cNvSpPr>
          <p:nvPr>
            <p:ph type="sldNum" sz="quarter" idx="4294967295"/>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22</a:t>
            </a:fld>
            <a:endParaRPr/>
          </a:p>
        </p:txBody>
      </p:sp>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320" name="起飛—從城市到列國"/>
          <p:cNvSpPr txBox="1">
            <a:spLocks noGrp="1"/>
          </p:cNvSpPr>
          <p:nvPr>
            <p:ph type="title"/>
          </p:nvPr>
        </p:nvSpPr>
        <p:spPr>
          <a:prstGeom prst="rect">
            <a:avLst/>
          </a:prstGeom>
        </p:spPr>
        <p:txBody>
          <a:bodyPr/>
          <a:lstStyle>
            <a:lvl1pPr defTabSz="2145738">
              <a:defRPr sz="7480" spc="-149"/>
            </a:lvl1pPr>
          </a:lstStyle>
          <a:p>
            <a:r>
              <a:t>起飛—從城市到列國</a:t>
            </a:r>
          </a:p>
        </p:txBody>
      </p:sp>
      <p:sp>
        <p:nvSpPr>
          <p:cNvPr id="321" name="G. Israel, Kazhakstan, West Africa, Egypt (2017-2020)"/>
          <p:cNvSpPr txBox="1">
            <a:spLocks noGrp="1"/>
          </p:cNvSpPr>
          <p:nvPr>
            <p:ph type="body" idx="21"/>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r>
              <a:t>G. Israel, Kazhakstan, West Africa, Egypt (2017-2020)</a:t>
            </a:r>
          </a:p>
        </p:txBody>
      </p:sp>
      <p:sp>
        <p:nvSpPr>
          <p:cNvPr id="327" name="Text"/>
          <p:cNvSpPr txBox="1"/>
          <p:nvPr/>
        </p:nvSpPr>
        <p:spPr>
          <a:xfrm>
            <a:off x="11898373" y="11016479"/>
            <a:ext cx="127001" cy="45293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algn="l" defTabSz="355600">
              <a:defRPr sz="1200">
                <a:solidFill>
                  <a:srgbClr val="000000"/>
                </a:solidFill>
              </a:defRPr>
            </a:pPr>
            <a:endParaRPr/>
          </a:p>
        </p:txBody>
      </p:sp>
      <p:sp>
        <p:nvSpPr>
          <p:cNvPr id="328" name="Text"/>
          <p:cNvSpPr txBox="1"/>
          <p:nvPr/>
        </p:nvSpPr>
        <p:spPr>
          <a:xfrm>
            <a:off x="9095513" y="6679937"/>
            <a:ext cx="127001" cy="45293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algn="l" defTabSz="355600">
              <a:defRPr sz="1200">
                <a:solidFill>
                  <a:srgbClr val="000000"/>
                </a:solidFill>
              </a:defRPr>
            </a:pPr>
            <a:endParaRPr/>
          </a:p>
        </p:txBody>
      </p:sp>
      <p:sp>
        <p:nvSpPr>
          <p:cNvPr id="330" name="Text"/>
          <p:cNvSpPr txBox="1"/>
          <p:nvPr/>
        </p:nvSpPr>
        <p:spPr>
          <a:xfrm>
            <a:off x="14788853" y="11660011"/>
            <a:ext cx="127001" cy="45293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algn="l" defTabSz="355600">
              <a:defRPr sz="1200">
                <a:solidFill>
                  <a:srgbClr val="000000"/>
                </a:solidFill>
              </a:defRPr>
            </a:pPr>
            <a:endParaRPr/>
          </a:p>
        </p:txBody>
      </p:sp>
      <p:sp>
        <p:nvSpPr>
          <p:cNvPr id="332" name="Text"/>
          <p:cNvSpPr txBox="1"/>
          <p:nvPr/>
        </p:nvSpPr>
        <p:spPr>
          <a:xfrm>
            <a:off x="15696559" y="9014588"/>
            <a:ext cx="127001" cy="45293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algn="l" defTabSz="355600">
              <a:defRPr sz="1200">
                <a:solidFill>
                  <a:srgbClr val="000000"/>
                </a:solidFill>
              </a:defRPr>
            </a:pPr>
            <a:endParaRPr/>
          </a:p>
        </p:txBody>
      </p:sp>
      <p:sp>
        <p:nvSpPr>
          <p:cNvPr id="334" name="Text"/>
          <p:cNvSpPr txBox="1"/>
          <p:nvPr/>
        </p:nvSpPr>
        <p:spPr>
          <a:xfrm>
            <a:off x="13948916" y="5668635"/>
            <a:ext cx="127001" cy="45293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algn="l" defTabSz="355600">
              <a:defRPr sz="1200">
                <a:solidFill>
                  <a:srgbClr val="000000"/>
                </a:solidFill>
              </a:defRPr>
            </a:pPr>
            <a:endParaRPr/>
          </a:p>
        </p:txBody>
      </p:sp>
      <p:sp>
        <p:nvSpPr>
          <p:cNvPr id="337" name="Text"/>
          <p:cNvSpPr txBox="1"/>
          <p:nvPr/>
        </p:nvSpPr>
        <p:spPr>
          <a:xfrm>
            <a:off x="6888601" y="8179803"/>
            <a:ext cx="127001" cy="45293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algn="l" defTabSz="355600">
              <a:defRPr sz="1200">
                <a:solidFill>
                  <a:srgbClr val="000000"/>
                </a:solidFill>
              </a:defRPr>
            </a:pPr>
            <a:endParaRPr/>
          </a:p>
        </p:txBody>
      </p:sp>
      <p:sp>
        <p:nvSpPr>
          <p:cNvPr id="340" name="Slide Number"/>
          <p:cNvSpPr txBox="1">
            <a:spLocks noGrp="1"/>
          </p:cNvSpPr>
          <p:nvPr>
            <p:ph type="sldNum" sz="quarter" idx="4294967295"/>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23</a:t>
            </a:fld>
            <a:endParaRPr/>
          </a:p>
        </p:txBody>
      </p:sp>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342" name="起飛—從城市到列國"/>
          <p:cNvSpPr txBox="1">
            <a:spLocks noGrp="1"/>
          </p:cNvSpPr>
          <p:nvPr>
            <p:ph type="title"/>
          </p:nvPr>
        </p:nvSpPr>
        <p:spPr>
          <a:prstGeom prst="rect">
            <a:avLst/>
          </a:prstGeom>
        </p:spPr>
        <p:txBody>
          <a:bodyPr/>
          <a:lstStyle>
            <a:lvl1pPr defTabSz="2145738">
              <a:defRPr sz="7480" spc="-149"/>
            </a:lvl1pPr>
          </a:lstStyle>
          <a:p>
            <a:r>
              <a:t>起飛—從城市到列國</a:t>
            </a:r>
          </a:p>
        </p:txBody>
      </p:sp>
      <p:sp>
        <p:nvSpPr>
          <p:cNvPr id="343" name="H. All over the US (2020-2023)"/>
          <p:cNvSpPr txBox="1">
            <a:spLocks noGrp="1"/>
          </p:cNvSpPr>
          <p:nvPr>
            <p:ph type="body" idx="21"/>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r>
              <a:t>H. All over the US (2020-2023)</a:t>
            </a:r>
          </a:p>
        </p:txBody>
      </p:sp>
      <p:sp>
        <p:nvSpPr>
          <p:cNvPr id="345" name="Decrees sent out over cities…"/>
          <p:cNvSpPr txBox="1"/>
          <p:nvPr/>
        </p:nvSpPr>
        <p:spPr>
          <a:xfrm>
            <a:off x="1395196" y="3778072"/>
            <a:ext cx="7771969" cy="384975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l">
              <a:defRPr sz="3000" b="1">
                <a:solidFill>
                  <a:srgbClr val="000000"/>
                </a:solidFill>
              </a:defRPr>
            </a:pPr>
            <a:r>
              <a:t>Decrees sent out over cities</a:t>
            </a:r>
          </a:p>
          <a:p>
            <a:pPr algn="l">
              <a:defRPr sz="3000" b="1">
                <a:solidFill>
                  <a:srgbClr val="000000"/>
                </a:solidFill>
              </a:defRPr>
            </a:pPr>
            <a:r>
              <a:t>7/9/2020 </a:t>
            </a:r>
          </a:p>
          <a:p>
            <a:pPr algn="l">
              <a:defRPr sz="3000" b="1">
                <a:solidFill>
                  <a:srgbClr val="000000"/>
                </a:solidFill>
              </a:defRPr>
            </a:pPr>
            <a:endParaRPr/>
          </a:p>
          <a:p>
            <a:pPr algn="l">
              <a:defRPr sz="3000" b="1">
                <a:solidFill>
                  <a:srgbClr val="000000"/>
                </a:solidFill>
              </a:defRPr>
            </a:pPr>
            <a:r>
              <a:t>I saw decrees written on polished carbonado (black stones) regarding the destinies of cities sent flying out in the air. They were the judgments spoken over the cities.</a:t>
            </a:r>
          </a:p>
        </p:txBody>
      </p:sp>
      <p:sp>
        <p:nvSpPr>
          <p:cNvPr id="346" name="East Coast…"/>
          <p:cNvSpPr txBox="1"/>
          <p:nvPr/>
        </p:nvSpPr>
        <p:spPr>
          <a:xfrm>
            <a:off x="1446335" y="8098152"/>
            <a:ext cx="3637586" cy="48410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algn="l">
              <a:defRPr sz="2800" b="1">
                <a:solidFill>
                  <a:srgbClr val="000000"/>
                </a:solidFill>
              </a:defRPr>
            </a:pPr>
            <a:r>
              <a:t>East Coast</a:t>
            </a:r>
          </a:p>
          <a:p>
            <a:pPr algn="l">
              <a:defRPr sz="2800" b="1">
                <a:solidFill>
                  <a:srgbClr val="000000"/>
                </a:solidFill>
              </a:defRPr>
            </a:pPr>
            <a:r>
              <a:t>West Coast</a:t>
            </a:r>
          </a:p>
          <a:p>
            <a:pPr algn="l">
              <a:defRPr sz="2800" b="1">
                <a:solidFill>
                  <a:srgbClr val="000000"/>
                </a:solidFill>
              </a:defRPr>
            </a:pPr>
            <a:r>
              <a:t>Civil War Route</a:t>
            </a:r>
          </a:p>
          <a:p>
            <a:pPr algn="l">
              <a:defRPr sz="2800" b="1">
                <a:solidFill>
                  <a:srgbClr val="000000"/>
                </a:solidFill>
              </a:defRPr>
            </a:pPr>
            <a:r>
              <a:t>Mississippi River</a:t>
            </a:r>
          </a:p>
          <a:p>
            <a:pPr algn="l">
              <a:defRPr sz="2800" b="1">
                <a:solidFill>
                  <a:srgbClr val="000000"/>
                </a:solidFill>
              </a:defRPr>
            </a:pPr>
            <a:r>
              <a:t>Water Sources</a:t>
            </a:r>
          </a:p>
          <a:p>
            <a:pPr algn="l">
              <a:defRPr sz="2800" b="1">
                <a:solidFill>
                  <a:srgbClr val="000000"/>
                </a:solidFill>
              </a:defRPr>
            </a:pPr>
            <a:r>
              <a:t>Fault Lines</a:t>
            </a:r>
          </a:p>
          <a:p>
            <a:pPr algn="l">
              <a:defRPr sz="2800" b="1">
                <a:solidFill>
                  <a:srgbClr val="000000"/>
                </a:solidFill>
              </a:defRPr>
            </a:pPr>
            <a:r>
              <a:t>Lewis &amp; Clark Trail</a:t>
            </a:r>
          </a:p>
          <a:p>
            <a:pPr algn="l">
              <a:defRPr sz="2800" b="1">
                <a:solidFill>
                  <a:srgbClr val="000000"/>
                </a:solidFill>
              </a:defRPr>
            </a:pPr>
            <a:r>
              <a:t>Portland to NYC</a:t>
            </a:r>
          </a:p>
          <a:p>
            <a:pPr algn="l">
              <a:defRPr sz="2800" b="1">
                <a:solidFill>
                  <a:srgbClr val="000000"/>
                </a:solidFill>
              </a:defRPr>
            </a:pPr>
            <a:r>
              <a:t>Portland MAX routes</a:t>
            </a:r>
          </a:p>
          <a:p>
            <a:pPr algn="l">
              <a:defRPr sz="2800" b="1">
                <a:solidFill>
                  <a:srgbClr val="000000"/>
                </a:solidFill>
              </a:defRPr>
            </a:pPr>
            <a:r>
              <a:t>Five Volcanos </a:t>
            </a:r>
          </a:p>
          <a:p>
            <a:pPr algn="l">
              <a:defRPr sz="2800" b="1">
                <a:solidFill>
                  <a:srgbClr val="000000"/>
                </a:solidFill>
              </a:defRPr>
            </a:pPr>
            <a:r>
              <a:t>Over 40 states</a:t>
            </a:r>
          </a:p>
        </p:txBody>
      </p:sp>
      <p:sp>
        <p:nvSpPr>
          <p:cNvPr id="347" name="Slide Number"/>
          <p:cNvSpPr txBox="1">
            <a:spLocks noGrp="1"/>
          </p:cNvSpPr>
          <p:nvPr>
            <p:ph type="sldNum" sz="quarter" idx="4294967295"/>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24</a:t>
            </a:fld>
            <a:endParaRPr/>
          </a:p>
        </p:txBody>
      </p:sp>
      <p:sp>
        <p:nvSpPr>
          <p:cNvPr id="348" name="Northwest Council— “The last frontier is becoming the first battleground.”…"/>
          <p:cNvSpPr txBox="1"/>
          <p:nvPr/>
        </p:nvSpPr>
        <p:spPr>
          <a:xfrm>
            <a:off x="11850039" y="1071550"/>
            <a:ext cx="11906054" cy="244004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r">
              <a:defRPr sz="3000" b="1" i="1">
                <a:solidFill>
                  <a:srgbClr val="000000"/>
                </a:solidFill>
              </a:defRPr>
            </a:pPr>
            <a:r>
              <a:t>Northwest Council—</a:t>
            </a:r>
            <a:br/>
            <a:r>
              <a:t>“The last frontier is becoming the first battleground.” </a:t>
            </a:r>
          </a:p>
          <a:p>
            <a:pPr algn="r">
              <a:defRPr sz="3000" b="1" i="1">
                <a:solidFill>
                  <a:srgbClr val="000000"/>
                </a:solidFill>
              </a:defRPr>
            </a:pPr>
            <a:r>
              <a:t>“The greatest challenge in the next three years is the United States. Which way it’s going to turn to? If America chooses ME, I’ll restore it!”</a:t>
            </a:r>
            <a:r>
              <a:rPr b="0"/>
              <a:t> (2/7/2022)</a:t>
            </a:r>
          </a:p>
        </p:txBody>
      </p:sp>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hueOff val="222477"/>
                <a:satOff val="-4338"/>
              </a:schemeClr>
            </a:gs>
            <a:gs pos="100000">
              <a:schemeClr val="accent4">
                <a:hueOff val="-858837"/>
                <a:lumOff val="-9791"/>
              </a:schemeClr>
            </a:gs>
          </a:gsLst>
          <a:lin ang="5400000" scaled="0"/>
        </a:gradFill>
        <a:effectLst/>
      </p:bgPr>
    </p:bg>
    <p:spTree>
      <p:nvGrpSpPr>
        <p:cNvPr id="1" name=""/>
        <p:cNvGrpSpPr/>
        <p:nvPr/>
      </p:nvGrpSpPr>
      <p:grpSpPr>
        <a:xfrm>
          <a:off x="0" y="0"/>
          <a:ext cx="0" cy="0"/>
          <a:chOff x="0" y="0"/>
          <a:chExt cx="0" cy="0"/>
        </a:xfrm>
      </p:grpSpPr>
      <p:sp>
        <p:nvSpPr>
          <p:cNvPr id="350" name="恩膏的提升及境界的擴張"/>
          <p:cNvSpPr txBox="1">
            <a:spLocks noGrp="1"/>
          </p:cNvSpPr>
          <p:nvPr>
            <p:ph type="title"/>
          </p:nvPr>
        </p:nvSpPr>
        <p:spPr>
          <a:xfrm>
            <a:off x="1206500" y="1077359"/>
            <a:ext cx="21971000" cy="1433164"/>
          </a:xfrm>
          <a:prstGeom prst="rect">
            <a:avLst/>
          </a:prstGeom>
        </p:spPr>
        <p:txBody>
          <a:bodyPr/>
          <a:lstStyle>
            <a:lvl1pPr defTabSz="2145738">
              <a:defRPr sz="7480" spc="-149"/>
            </a:lvl1pPr>
          </a:lstStyle>
          <a:p>
            <a:r>
              <a:t>恩膏的提升及境界的擴張</a:t>
            </a:r>
          </a:p>
        </p:txBody>
      </p:sp>
      <p:sp>
        <p:nvSpPr>
          <p:cNvPr id="351" name="Increase of Anointing &amp; Expansion of Dominion"/>
          <p:cNvSpPr txBox="1">
            <a:spLocks noGrp="1"/>
          </p:cNvSpPr>
          <p:nvPr>
            <p:ph type="body" idx="21"/>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r>
              <a:t>Increase of Anointing &amp; Expansion of Dominion</a:t>
            </a:r>
          </a:p>
        </p:txBody>
      </p:sp>
      <p:sp>
        <p:nvSpPr>
          <p:cNvPr id="352" name="認識神（真理、神的心、神的愛）Truth--Know His standing orders…"/>
          <p:cNvSpPr txBox="1">
            <a:spLocks noGrp="1"/>
          </p:cNvSpPr>
          <p:nvPr>
            <p:ph type="body" idx="1"/>
          </p:nvPr>
        </p:nvSpPr>
        <p:spPr>
          <a:prstGeom prst="rect">
            <a:avLst/>
          </a:prstGeom>
        </p:spPr>
        <p:txBody>
          <a:bodyPr/>
          <a:lstStyle/>
          <a:p>
            <a:pPr marL="702310" indent="-702310" defTabSz="1926287">
              <a:spcBef>
                <a:spcPts val="3500"/>
              </a:spcBef>
              <a:buSzPct val="100000"/>
              <a:buAutoNum type="arabicPeriod"/>
              <a:defRPr sz="3792"/>
            </a:pPr>
            <a:r>
              <a:t>認識神（真理、神的心、神的愛）Truth--Know His standing orders</a:t>
            </a:r>
          </a:p>
          <a:p>
            <a:pPr marL="702310" indent="-702310" defTabSz="1926287">
              <a:spcBef>
                <a:spcPts val="3500"/>
              </a:spcBef>
              <a:buSzPct val="100000"/>
              <a:buAutoNum type="arabicPeriod"/>
              <a:defRPr sz="3792"/>
            </a:pPr>
            <a:r>
              <a:t>敏銳神的帶領 Sensitivity—Know His daily orders</a:t>
            </a:r>
          </a:p>
          <a:p>
            <a:pPr marL="963168" lvl="1" indent="-481584" defTabSz="1926287">
              <a:spcBef>
                <a:spcPts val="3500"/>
              </a:spcBef>
              <a:defRPr sz="3792"/>
            </a:pPr>
            <a:r>
              <a:t>神的季節</a:t>
            </a:r>
          </a:p>
          <a:p>
            <a:pPr marL="963168" lvl="1" indent="-481584" defTabSz="1926287">
              <a:spcBef>
                <a:spcPts val="3500"/>
              </a:spcBef>
              <a:defRPr sz="3792"/>
            </a:pPr>
            <a:r>
              <a:t>神的時候</a:t>
            </a:r>
          </a:p>
          <a:p>
            <a:pPr marL="963168" lvl="1" indent="-481584" defTabSz="1926287">
              <a:spcBef>
                <a:spcPts val="3500"/>
              </a:spcBef>
              <a:defRPr sz="3792"/>
            </a:pPr>
            <a:r>
              <a:t>神的聲音</a:t>
            </a:r>
          </a:p>
          <a:p>
            <a:pPr marL="702310" indent="-702310" defTabSz="1926287">
              <a:spcBef>
                <a:spcPts val="3500"/>
              </a:spcBef>
              <a:buSzPct val="100000"/>
              <a:buAutoNum type="arabicPeriod"/>
              <a:defRPr sz="3792"/>
            </a:pPr>
            <a:r>
              <a:t>等候神（安息在神裡面）Intimacy-- A friend, a bride</a:t>
            </a:r>
          </a:p>
          <a:p>
            <a:pPr marL="702310" indent="-702310" defTabSz="1926287">
              <a:spcBef>
                <a:spcPts val="3500"/>
              </a:spcBef>
              <a:buSzPct val="100000"/>
              <a:buAutoNum type="arabicPeriod"/>
              <a:defRPr sz="3792"/>
            </a:pPr>
            <a:r>
              <a:t>順服 Obedience— A servant</a:t>
            </a:r>
          </a:p>
          <a:p>
            <a:pPr marL="702310" indent="-702310" defTabSz="1926287">
              <a:spcBef>
                <a:spcPts val="3500"/>
              </a:spcBef>
              <a:buSzPct val="100000"/>
              <a:buAutoNum type="arabicPeriod"/>
              <a:defRPr sz="3792"/>
            </a:pPr>
            <a:r>
              <a:t>忠心 Faithfulness— A general</a:t>
            </a:r>
          </a:p>
        </p:txBody>
      </p:sp>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354" name="Portland MAX routes (November 2022)"/>
          <p:cNvSpPr txBox="1">
            <a:spLocks noGrp="1"/>
          </p:cNvSpPr>
          <p:nvPr>
            <p:ph type="body" sz="half" idx="1"/>
          </p:nvPr>
        </p:nvSpPr>
        <p:spPr>
          <a:xfrm>
            <a:off x="1219200" y="3875400"/>
            <a:ext cx="8356600" cy="8621400"/>
          </a:xfrm>
          <a:prstGeom prst="rect">
            <a:avLst/>
          </a:prstGeom>
        </p:spPr>
        <p:txBody>
          <a:bodyPr/>
          <a:lstStyle>
            <a:lvl1pPr marL="685800" indent="-685800">
              <a:defRPr sz="4800"/>
            </a:lvl1pPr>
          </a:lstStyle>
          <a:p>
            <a:r>
              <a:t>Portland MAX routes (November 2022)</a:t>
            </a:r>
          </a:p>
        </p:txBody>
      </p:sp>
      <p:sp>
        <p:nvSpPr>
          <p:cNvPr id="355" name="深耕波特蘭"/>
          <p:cNvSpPr txBox="1">
            <a:spLocks noGrp="1"/>
          </p:cNvSpPr>
          <p:nvPr>
            <p:ph type="title"/>
          </p:nvPr>
        </p:nvSpPr>
        <p:spPr>
          <a:xfrm>
            <a:off x="1219200" y="1527140"/>
            <a:ext cx="8356600" cy="3068291"/>
          </a:xfrm>
          <a:prstGeom prst="rect">
            <a:avLst/>
          </a:prstGeom>
        </p:spPr>
        <p:txBody>
          <a:bodyPr/>
          <a:lstStyle>
            <a:lvl1pPr>
              <a:defRPr>
                <a:solidFill>
                  <a:srgbClr val="0096FF"/>
                </a:solidFill>
              </a:defRPr>
            </a:lvl1pPr>
          </a:lstStyle>
          <a:p>
            <a:r>
              <a:t>深耕波特蘭</a:t>
            </a:r>
          </a:p>
        </p:txBody>
      </p:sp>
      <p:pic>
        <p:nvPicPr>
          <p:cNvPr id="357" name="IMG_3409.jpeg" descr="IMG_3409.jpeg"/>
          <p:cNvPicPr>
            <a:picLocks noChangeAspect="1"/>
          </p:cNvPicPr>
          <p:nvPr/>
        </p:nvPicPr>
        <p:blipFill>
          <a:blip r:embed="rId2"/>
          <a:stretch>
            <a:fillRect/>
          </a:stretch>
        </p:blipFill>
        <p:spPr>
          <a:xfrm>
            <a:off x="8475496" y="304567"/>
            <a:ext cx="4556644" cy="12979782"/>
          </a:xfrm>
          <a:prstGeom prst="rect">
            <a:avLst/>
          </a:prstGeom>
          <a:ln w="12700">
            <a:miter lim="400000"/>
          </a:ln>
        </p:spPr>
      </p:pic>
    </p:spTree>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362" name="Five Volcanos (February-March 2023)…"/>
          <p:cNvSpPr txBox="1">
            <a:spLocks noGrp="1"/>
          </p:cNvSpPr>
          <p:nvPr>
            <p:ph type="body" sz="half" idx="1"/>
          </p:nvPr>
        </p:nvSpPr>
        <p:spPr>
          <a:xfrm>
            <a:off x="1219200" y="3875400"/>
            <a:ext cx="8356600" cy="8621400"/>
          </a:xfrm>
          <a:prstGeom prst="rect">
            <a:avLst/>
          </a:prstGeom>
        </p:spPr>
        <p:txBody>
          <a:bodyPr/>
          <a:lstStyle/>
          <a:p>
            <a:pPr marL="685800" indent="-685800">
              <a:defRPr sz="4800"/>
            </a:pPr>
            <a:r>
              <a:t>Five Volcanos (February-March 2023)</a:t>
            </a:r>
          </a:p>
          <a:p>
            <a:pPr marL="1371600" lvl="1" indent="-685800">
              <a:defRPr sz="4800"/>
            </a:pPr>
            <a:r>
              <a:t>Mount Baker</a:t>
            </a:r>
          </a:p>
          <a:p>
            <a:pPr marL="1371600" lvl="1" indent="-685800">
              <a:defRPr sz="4800"/>
            </a:pPr>
            <a:r>
              <a:t>Mount Rainier</a:t>
            </a:r>
          </a:p>
          <a:p>
            <a:pPr marL="1371600" lvl="1" indent="-685800">
              <a:defRPr sz="4800"/>
            </a:pPr>
            <a:r>
              <a:t>Mount St. Helens</a:t>
            </a:r>
          </a:p>
          <a:p>
            <a:pPr marL="1371600" lvl="1" indent="-685800">
              <a:defRPr sz="4800"/>
            </a:pPr>
            <a:r>
              <a:t>Mount Hood</a:t>
            </a:r>
          </a:p>
          <a:p>
            <a:pPr marL="1371600" lvl="1" indent="-685800">
              <a:defRPr sz="4800"/>
            </a:pPr>
            <a:r>
              <a:t>Mount Shasta</a:t>
            </a:r>
          </a:p>
          <a:p>
            <a:pPr marL="685800" indent="-685800">
              <a:defRPr sz="4800"/>
            </a:pPr>
            <a:r>
              <a:t>Mount Tabor</a:t>
            </a:r>
          </a:p>
        </p:txBody>
      </p:sp>
      <p:sp>
        <p:nvSpPr>
          <p:cNvPr id="363" name="深耕波特蘭"/>
          <p:cNvSpPr txBox="1">
            <a:spLocks noGrp="1"/>
          </p:cNvSpPr>
          <p:nvPr>
            <p:ph type="title"/>
          </p:nvPr>
        </p:nvSpPr>
        <p:spPr>
          <a:xfrm>
            <a:off x="1219200" y="1527140"/>
            <a:ext cx="8356600" cy="3068291"/>
          </a:xfrm>
          <a:prstGeom prst="rect">
            <a:avLst/>
          </a:prstGeom>
        </p:spPr>
        <p:txBody>
          <a:bodyPr/>
          <a:lstStyle>
            <a:lvl1pPr>
              <a:defRPr>
                <a:solidFill>
                  <a:srgbClr val="0096FF"/>
                </a:solidFill>
              </a:defRPr>
            </a:lvl1pPr>
          </a:lstStyle>
          <a:p>
            <a:r>
              <a:t>深耕波特蘭</a:t>
            </a:r>
          </a:p>
        </p:txBody>
      </p:sp>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366" name="換心手術 Heart Transplant Surgery 9/5/2023…"/>
          <p:cNvSpPr txBox="1">
            <a:spLocks noGrp="1"/>
          </p:cNvSpPr>
          <p:nvPr>
            <p:ph type="body" sz="half" idx="1"/>
          </p:nvPr>
        </p:nvSpPr>
        <p:spPr>
          <a:xfrm>
            <a:off x="1219199" y="3875400"/>
            <a:ext cx="8356601" cy="8621401"/>
          </a:xfrm>
          <a:prstGeom prst="rect">
            <a:avLst/>
          </a:prstGeom>
        </p:spPr>
        <p:txBody>
          <a:bodyPr/>
          <a:lstStyle/>
          <a:p>
            <a:pPr marL="685800" indent="-685800">
              <a:defRPr sz="4800"/>
            </a:pPr>
            <a:r>
              <a:t>換心手術 Heart Transplant Surgery 9/5/2023 </a:t>
            </a:r>
          </a:p>
          <a:p>
            <a:pPr marL="685800" indent="-685800">
              <a:defRPr sz="4800"/>
            </a:pPr>
            <a:r>
              <a:t>愛的電擊！“Release the paddle of love.” </a:t>
            </a:r>
            <a:r>
              <a:rPr i="1">
                <a:latin typeface="+mn-lt"/>
                <a:ea typeface="+mn-ea"/>
                <a:cs typeface="+mn-cs"/>
                <a:sym typeface="Helvetica Neue"/>
              </a:rPr>
              <a:t>“I want you to court Portland!” </a:t>
            </a:r>
          </a:p>
          <a:p>
            <a:pPr marL="685800" indent="-685800">
              <a:defRPr sz="4800"/>
            </a:pPr>
            <a:r>
              <a:rPr i="1">
                <a:latin typeface="+mn-lt"/>
                <a:ea typeface="+mn-ea"/>
                <a:cs typeface="+mn-cs"/>
                <a:sym typeface="Helvetica Neue"/>
              </a:rPr>
              <a:t>“</a:t>
            </a:r>
            <a:r>
              <a:t>A shock wave is coming to Portland! I AM turning Portland to turn the nation!”</a:t>
            </a:r>
          </a:p>
        </p:txBody>
      </p:sp>
      <p:sp>
        <p:nvSpPr>
          <p:cNvPr id="367" name="深耕波特蘭"/>
          <p:cNvSpPr txBox="1">
            <a:spLocks noGrp="1"/>
          </p:cNvSpPr>
          <p:nvPr>
            <p:ph type="title"/>
          </p:nvPr>
        </p:nvSpPr>
        <p:spPr>
          <a:xfrm>
            <a:off x="1219200" y="1527140"/>
            <a:ext cx="8356601" cy="3068291"/>
          </a:xfrm>
          <a:prstGeom prst="rect">
            <a:avLst/>
          </a:prstGeom>
        </p:spPr>
        <p:txBody>
          <a:bodyPr/>
          <a:lstStyle>
            <a:lvl1pPr>
              <a:defRPr>
                <a:solidFill>
                  <a:srgbClr val="0096FF"/>
                </a:solidFill>
              </a:defRPr>
            </a:lvl1pPr>
          </a:lstStyle>
          <a:p>
            <a:r>
              <a:t>深耕波特蘭</a:t>
            </a:r>
          </a:p>
        </p:txBody>
      </p:sp>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370" name="Ezekiel 37 vision re. Portland 10/15/2023…"/>
          <p:cNvSpPr txBox="1">
            <a:spLocks noGrp="1"/>
          </p:cNvSpPr>
          <p:nvPr>
            <p:ph type="body" sz="half" idx="1"/>
          </p:nvPr>
        </p:nvSpPr>
        <p:spPr>
          <a:xfrm>
            <a:off x="1219200" y="3875400"/>
            <a:ext cx="8356600" cy="8621400"/>
          </a:xfrm>
          <a:prstGeom prst="rect">
            <a:avLst/>
          </a:prstGeom>
        </p:spPr>
        <p:txBody>
          <a:bodyPr/>
          <a:lstStyle/>
          <a:p>
            <a:pPr marL="685800" indent="-685800">
              <a:defRPr sz="5000"/>
            </a:pPr>
            <a:r>
              <a:t>Ezekiel 37 vision re. Portland 10/15/2023</a:t>
            </a:r>
          </a:p>
          <a:p>
            <a:pPr marL="685800" indent="-685800">
              <a:defRPr sz="5000"/>
            </a:pPr>
            <a:r>
              <a:t>Prophesy over Portland 10/17/2023</a:t>
            </a:r>
          </a:p>
          <a:p>
            <a:pPr marL="0" lvl="1" indent="457200">
              <a:buClrTx/>
              <a:buSzTx/>
              <a:buNone/>
              <a:defRPr sz="5000"/>
            </a:pPr>
            <a:r>
              <a:t>Ekklesia, Arise!</a:t>
            </a:r>
          </a:p>
        </p:txBody>
      </p:sp>
      <p:sp>
        <p:nvSpPr>
          <p:cNvPr id="371" name="深耕波特蘭"/>
          <p:cNvSpPr txBox="1">
            <a:spLocks noGrp="1"/>
          </p:cNvSpPr>
          <p:nvPr>
            <p:ph type="title"/>
          </p:nvPr>
        </p:nvSpPr>
        <p:spPr>
          <a:xfrm>
            <a:off x="1219200" y="1527140"/>
            <a:ext cx="8356600" cy="3068291"/>
          </a:xfrm>
          <a:prstGeom prst="rect">
            <a:avLst/>
          </a:prstGeom>
        </p:spPr>
        <p:txBody>
          <a:bodyPr/>
          <a:lstStyle>
            <a:lvl1pPr>
              <a:defRPr>
                <a:solidFill>
                  <a:srgbClr val="0096FF"/>
                </a:solidFill>
              </a:defRPr>
            </a:lvl1pPr>
          </a:lstStyle>
          <a:p>
            <a:r>
              <a:t>深耕波特蘭</a:t>
            </a:r>
          </a:p>
        </p:txBody>
      </p:sp>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374" name="A portal is opened! 10/21/2023…"/>
          <p:cNvSpPr txBox="1">
            <a:spLocks noGrp="1"/>
          </p:cNvSpPr>
          <p:nvPr>
            <p:ph type="body" sz="half" idx="1"/>
          </p:nvPr>
        </p:nvSpPr>
        <p:spPr>
          <a:xfrm>
            <a:off x="1219199" y="4299174"/>
            <a:ext cx="8356601" cy="8197627"/>
          </a:xfrm>
          <a:prstGeom prst="rect">
            <a:avLst/>
          </a:prstGeom>
        </p:spPr>
        <p:txBody>
          <a:bodyPr/>
          <a:lstStyle/>
          <a:p>
            <a:pPr>
              <a:defRPr sz="5900"/>
            </a:pPr>
            <a:r>
              <a:t>A portal is opened! 10/21/2023</a:t>
            </a:r>
          </a:p>
          <a:p>
            <a:pPr>
              <a:defRPr sz="5900"/>
            </a:pPr>
            <a:r>
              <a:t>Mother Ship Washed to the Open! 10/23/2023</a:t>
            </a:r>
          </a:p>
        </p:txBody>
      </p:sp>
      <p:sp>
        <p:nvSpPr>
          <p:cNvPr id="375" name="深耕波特蘭"/>
          <p:cNvSpPr txBox="1">
            <a:spLocks noGrp="1"/>
          </p:cNvSpPr>
          <p:nvPr>
            <p:ph type="title"/>
          </p:nvPr>
        </p:nvSpPr>
        <p:spPr>
          <a:xfrm>
            <a:off x="1219200" y="1437632"/>
            <a:ext cx="8356600" cy="2677886"/>
          </a:xfrm>
          <a:prstGeom prst="rect">
            <a:avLst/>
          </a:prstGeom>
        </p:spPr>
        <p:txBody>
          <a:bodyPr/>
          <a:lstStyle>
            <a:lvl1pPr>
              <a:defRPr>
                <a:solidFill>
                  <a:srgbClr val="0096FF"/>
                </a:solidFill>
              </a:defRPr>
            </a:lvl1pPr>
          </a:lstStyle>
          <a:p>
            <a:r>
              <a:t>深耕波特蘭</a:t>
            </a:r>
          </a:p>
        </p:txBody>
      </p:sp>
    </p:spTree>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378" name="Dreamed that the small ship my ill mother was in was carried into the river that was flowing into the open sea! My mother was ill and disabled. She was under a kind of medical help. There were medical equipment in that ship. It was totally unexpected tha"/>
          <p:cNvSpPr txBox="1">
            <a:spLocks noGrp="1"/>
          </p:cNvSpPr>
          <p:nvPr>
            <p:ph type="body" sz="half" idx="1"/>
          </p:nvPr>
        </p:nvSpPr>
        <p:spPr>
          <a:xfrm>
            <a:off x="1325525" y="4063140"/>
            <a:ext cx="8356600" cy="9270259"/>
          </a:xfrm>
          <a:prstGeom prst="rect">
            <a:avLst/>
          </a:prstGeom>
        </p:spPr>
        <p:txBody>
          <a:bodyPr>
            <a:normAutofit lnSpcReduction="10000"/>
          </a:bodyPr>
          <a:lstStyle>
            <a:lvl1pPr marL="0" indent="0" defTabSz="408940">
              <a:spcBef>
                <a:spcPts val="1600"/>
              </a:spcBef>
              <a:buClrTx/>
              <a:buSzTx/>
              <a:buNone/>
              <a:defRPr sz="2940"/>
            </a:lvl1pPr>
          </a:lstStyle>
          <a:p>
            <a:r>
              <a:rPr dirty="0"/>
              <a:t>Dreamed that the small ship my ill mother was in was carried into the river that was flowing into the open sea! My mother was ill and disabled. She was under a kind of medical help. There were medical equipment in that ship. It was totally unexpected that the water level would rise up suddenly and the ship was in no time carried away into the major waterway! I saw her ship going through a hole under a bridge. The water was churning and swift so it looked yellow. There was no way I could pull it back. Just a brief moment ago, I even had to add water into where the ship was parked (not anchored) in, like a marina. Now I thought she would wake up shocked to see herself in the open water! I needed to get help to rescue her, I thought. I myself felt the urge to use the restroom but I could not find one in this place like a hospital. I suddenly saw something like one for the surgical team. I went over. A guy from the surgical center was about to go to as well. I got there first. I opened the door and found it to be like a closet! There were no toilet in the restroom! It was strange that in such a big organization there were no restrooms! </a:t>
            </a:r>
          </a:p>
        </p:txBody>
      </p:sp>
      <p:sp>
        <p:nvSpPr>
          <p:cNvPr id="379" name="Beached Mother Ship Washed into the Open!"/>
          <p:cNvSpPr txBox="1">
            <a:spLocks noGrp="1"/>
          </p:cNvSpPr>
          <p:nvPr>
            <p:ph type="title"/>
          </p:nvPr>
        </p:nvSpPr>
        <p:spPr>
          <a:xfrm>
            <a:off x="1206251" y="994849"/>
            <a:ext cx="8937209" cy="3068291"/>
          </a:xfrm>
          <a:prstGeom prst="rect">
            <a:avLst/>
          </a:prstGeom>
        </p:spPr>
        <p:txBody>
          <a:bodyPr>
            <a:normAutofit fontScale="90000"/>
          </a:bodyPr>
          <a:lstStyle>
            <a:lvl1pPr>
              <a:defRPr>
                <a:solidFill>
                  <a:srgbClr val="0096FF"/>
                </a:solidFill>
              </a:defRPr>
            </a:lvl1pPr>
          </a:lstStyle>
          <a:p>
            <a:r>
              <a:rPr dirty="0"/>
              <a:t>Beached Mother Ship Washed into the Open!</a:t>
            </a:r>
          </a:p>
        </p:txBody>
      </p:sp>
      <p:sp>
        <p:nvSpPr>
          <p:cNvPr id="382" name="Slide Number"/>
          <p:cNvSpPr txBox="1">
            <a:spLocks noGrp="1"/>
          </p:cNvSpPr>
          <p:nvPr>
            <p:ph type="sldNum" sz="quarter" idx="4294967295"/>
          </p:nvPr>
        </p:nvSpPr>
        <p:spPr>
          <a:xfrm>
            <a:off x="23621999" y="13080999"/>
            <a:ext cx="383821" cy="41376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lvl1pPr algn="l" defTabSz="825500">
              <a:lnSpc>
                <a:spcPts val="2600"/>
              </a:lnSpc>
              <a:defRPr>
                <a:latin typeface="Proxima Nova Medium"/>
                <a:ea typeface="Proxima Nova Medium"/>
                <a:cs typeface="Proxima Nova Medium"/>
                <a:sym typeface="Proxima Nova Medium"/>
              </a:defRPr>
            </a:lvl1pPr>
          </a:lstStyle>
          <a:p>
            <a:fld id="{86CB4B4D-7CA3-9044-876B-883B54F8677D}" type="slidenum">
              <a:t>31</a:t>
            </a:fld>
            <a:endParaRPr/>
          </a:p>
        </p:txBody>
      </p:sp>
      <p:sp>
        <p:nvSpPr>
          <p:cNvPr id="3" name="Picture Placeholder 2">
            <a:extLst>
              <a:ext uri="{FF2B5EF4-FFF2-40B4-BE49-F238E27FC236}">
                <a16:creationId xmlns:a16="http://schemas.microsoft.com/office/drawing/2014/main" id="{92CCF758-28E7-A70D-2BAE-A6C3427414B4}"/>
              </a:ext>
            </a:extLst>
          </p:cNvPr>
          <p:cNvSpPr>
            <a:spLocks noGrp="1"/>
          </p:cNvSpPr>
          <p:nvPr>
            <p:ph type="pic" idx="21"/>
          </p:nvPr>
        </p:nvSpPr>
        <p:spPr/>
      </p:sp>
    </p:spTree>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384" name="等候許久的門已經敞開！"/>
          <p:cNvSpPr txBox="1">
            <a:spLocks noGrp="1"/>
          </p:cNvSpPr>
          <p:nvPr>
            <p:ph type="title"/>
          </p:nvPr>
        </p:nvSpPr>
        <p:spPr>
          <a:xfrm>
            <a:off x="1206500" y="1079500"/>
            <a:ext cx="13495040" cy="1917739"/>
          </a:xfrm>
          <a:prstGeom prst="rect">
            <a:avLst/>
          </a:prstGeom>
        </p:spPr>
        <p:txBody>
          <a:bodyPr/>
          <a:lstStyle>
            <a:lvl1pPr>
              <a:defRPr sz="9200" spc="-183">
                <a:solidFill>
                  <a:srgbClr val="0096FF"/>
                </a:solidFill>
              </a:defRPr>
            </a:lvl1pPr>
          </a:lstStyle>
          <a:p>
            <a:r>
              <a:t>等候許久的門已經敞開！</a:t>
            </a:r>
          </a:p>
        </p:txBody>
      </p:sp>
      <p:sp>
        <p:nvSpPr>
          <p:cNvPr id="385" name="復興的浪潮已經襲來…"/>
          <p:cNvSpPr txBox="1">
            <a:spLocks noGrp="1"/>
          </p:cNvSpPr>
          <p:nvPr>
            <p:ph type="body" sz="quarter" idx="1"/>
          </p:nvPr>
        </p:nvSpPr>
        <p:spPr>
          <a:xfrm>
            <a:off x="15213263" y="3219145"/>
            <a:ext cx="8400919" cy="7382957"/>
          </a:xfrm>
          <a:prstGeom prst="rect">
            <a:avLst/>
          </a:prstGeom>
        </p:spPr>
        <p:txBody>
          <a:bodyPr/>
          <a:lstStyle/>
          <a:p>
            <a:pPr marL="505968" indent="-505968" defTabSz="2023821">
              <a:spcBef>
                <a:spcPts val="3700"/>
              </a:spcBef>
              <a:buClr>
                <a:schemeClr val="accent1"/>
              </a:buClr>
              <a:buChar char="➡"/>
              <a:defRPr sz="3984" b="1">
                <a:solidFill>
                  <a:srgbClr val="5E5E5E"/>
                </a:solidFill>
              </a:defRPr>
            </a:pPr>
            <a:r>
              <a:t>復興的浪潮已經襲來</a:t>
            </a:r>
          </a:p>
          <a:p>
            <a:pPr marL="505968" indent="-505968" defTabSz="2023821">
              <a:spcBef>
                <a:spcPts val="3700"/>
              </a:spcBef>
              <a:buClr>
                <a:schemeClr val="accent1"/>
              </a:buClr>
              <a:buChar char="➡"/>
              <a:defRPr sz="3984" b="1">
                <a:solidFill>
                  <a:srgbClr val="5E5E5E"/>
                </a:solidFill>
              </a:defRPr>
            </a:pPr>
            <a:r>
              <a:t>A Kairos Moment is Here!</a:t>
            </a:r>
          </a:p>
          <a:p>
            <a:pPr marL="505968" indent="-505968" defTabSz="2023821">
              <a:spcBef>
                <a:spcPts val="3700"/>
              </a:spcBef>
              <a:buClr>
                <a:schemeClr val="accent1"/>
              </a:buClr>
              <a:buChar char="➡"/>
              <a:defRPr sz="3984" b="1">
                <a:solidFill>
                  <a:srgbClr val="5E5E5E"/>
                </a:solidFill>
              </a:defRPr>
            </a:pPr>
            <a:r>
              <a:t>Issachar Anointing</a:t>
            </a:r>
          </a:p>
          <a:p>
            <a:pPr marL="505968" indent="-505968" defTabSz="2023821">
              <a:spcBef>
                <a:spcPts val="3700"/>
              </a:spcBef>
              <a:buClr>
                <a:schemeClr val="accent1"/>
              </a:buClr>
              <a:buChar char="➡"/>
              <a:defRPr sz="3984" b="1">
                <a:solidFill>
                  <a:srgbClr val="5E5E5E"/>
                </a:solidFill>
              </a:defRPr>
            </a:pPr>
            <a:r>
              <a:t>趁時而做</a:t>
            </a:r>
          </a:p>
          <a:p>
            <a:pPr marL="505968" indent="-505968" defTabSz="2023821">
              <a:spcBef>
                <a:spcPts val="3700"/>
              </a:spcBef>
              <a:buClr>
                <a:schemeClr val="accent1"/>
              </a:buClr>
              <a:buChar char="➡"/>
              <a:defRPr sz="3984" b="1">
                <a:solidFill>
                  <a:srgbClr val="5E5E5E"/>
                </a:solidFill>
              </a:defRPr>
            </a:pPr>
            <a:r>
              <a:t>乘駕浪潮之上 vs 旁觀</a:t>
            </a:r>
          </a:p>
          <a:p>
            <a:pPr marL="505968" indent="-505968" defTabSz="2023821">
              <a:spcBef>
                <a:spcPts val="3700"/>
              </a:spcBef>
              <a:buClr>
                <a:schemeClr val="accent1"/>
              </a:buClr>
              <a:buChar char="➡"/>
              <a:defRPr sz="3984" b="1">
                <a:solidFill>
                  <a:srgbClr val="5E5E5E"/>
                </a:solidFill>
              </a:defRPr>
            </a:pPr>
            <a:r>
              <a:t>醫治釋放得更新</a:t>
            </a:r>
          </a:p>
          <a:p>
            <a:pPr marL="505968" indent="-505968" defTabSz="2023821">
              <a:spcBef>
                <a:spcPts val="3700"/>
              </a:spcBef>
              <a:buClr>
                <a:schemeClr val="accent1"/>
              </a:buClr>
              <a:buChar char="➡"/>
              <a:defRPr sz="3984" b="1">
                <a:solidFill>
                  <a:srgbClr val="5E5E5E"/>
                </a:solidFill>
              </a:defRPr>
            </a:pPr>
            <a:r>
              <a:t>播種愛，收割喜樂！</a:t>
            </a:r>
          </a:p>
        </p:txBody>
      </p:sp>
      <p:pic>
        <p:nvPicPr>
          <p:cNvPr id="386" name="Screen Shot 2023-11-04 at 10.47.52 AM.png" descr="Screen Shot 2023-11-04 at 10.47.52 AM.png"/>
          <p:cNvPicPr>
            <a:picLocks noChangeAspect="1"/>
          </p:cNvPicPr>
          <p:nvPr/>
        </p:nvPicPr>
        <p:blipFill>
          <a:blip r:embed="rId2"/>
          <a:stretch>
            <a:fillRect/>
          </a:stretch>
        </p:blipFill>
        <p:spPr>
          <a:xfrm>
            <a:off x="1162954" y="3307741"/>
            <a:ext cx="13582131" cy="7100518"/>
          </a:xfrm>
          <a:prstGeom prst="rect">
            <a:avLst/>
          </a:prstGeom>
          <a:ln w="12700">
            <a:miter lim="400000"/>
          </a:ln>
        </p:spPr>
      </p:pic>
    </p:spTree>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469" y="-1"/>
            <a:ext cx="24495470" cy="13716002"/>
          </a:xfrm>
          <a:prstGeom prst="rect">
            <a:avLst/>
          </a:prstGeom>
        </p:spPr>
      </p:pic>
      <p:sp>
        <p:nvSpPr>
          <p:cNvPr id="123906" name="TextBox 1"/>
          <p:cNvSpPr txBox="1">
            <a:spLocks noChangeArrowheads="1"/>
          </p:cNvSpPr>
          <p:nvPr/>
        </p:nvSpPr>
        <p:spPr bwMode="auto">
          <a:xfrm>
            <a:off x="1664415" y="2878221"/>
            <a:ext cx="21072294" cy="8679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2860" tIns="91430" rIns="182860" bIns="91430">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1828800" eaLnBrk="1" fontAlgn="base" hangingPunct="1">
              <a:spcBef>
                <a:spcPct val="0"/>
              </a:spcBef>
              <a:spcAft>
                <a:spcPct val="0"/>
              </a:spcAft>
              <a:buNone/>
              <a:defRPr/>
            </a:pPr>
            <a:r>
              <a:rPr lang="zh-TW" altLang="en-US" sz="8800" b="1" kern="1200" dirty="0">
                <a:solidFill>
                  <a:srgbClr val="00206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rPr>
              <a:t>回應詩歌 </a:t>
            </a:r>
            <a:r>
              <a:rPr lang="en-US" altLang="zh-TW" sz="6400" b="1" kern="1200" dirty="0">
                <a:solidFill>
                  <a:srgbClr val="00206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rPr>
              <a:t>Response Song</a:t>
            </a:r>
            <a:endParaRPr lang="en-US" altLang="zh-TW" sz="8800" b="1" kern="1200" dirty="0">
              <a:solidFill>
                <a:srgbClr val="00206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endParaRPr>
          </a:p>
          <a:p>
            <a:pPr defTabSz="1828800" eaLnBrk="1" fontAlgn="base" hangingPunct="1">
              <a:spcBef>
                <a:spcPct val="0"/>
              </a:spcBef>
              <a:spcAft>
                <a:spcPct val="0"/>
              </a:spcAft>
              <a:buNone/>
              <a:defRPr/>
            </a:pPr>
            <a:endParaRPr lang="en-US" altLang="zh-TW" sz="7200" b="1" kern="1200" dirty="0">
              <a:solidFill>
                <a:srgbClr val="00206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endParaRPr>
          </a:p>
          <a:p>
            <a:pPr defTabSz="1828800" eaLnBrk="1" fontAlgn="base" hangingPunct="1">
              <a:spcBef>
                <a:spcPct val="0"/>
              </a:spcBef>
              <a:spcAft>
                <a:spcPct val="0"/>
              </a:spcAft>
              <a:buNone/>
              <a:defRPr/>
            </a:pPr>
            <a:endParaRPr lang="en-US" altLang="zh-TW" sz="7200" b="1" kern="1200" dirty="0">
              <a:solidFill>
                <a:srgbClr val="00206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endParaRPr>
          </a:p>
          <a:p>
            <a:pPr defTabSz="1828800" eaLnBrk="1" fontAlgn="base" hangingPunct="1">
              <a:spcBef>
                <a:spcPct val="0"/>
              </a:spcBef>
              <a:spcAft>
                <a:spcPct val="0"/>
              </a:spcAft>
              <a:buNone/>
              <a:defRPr/>
            </a:pPr>
            <a:r>
              <a:rPr lang="zh-TW" altLang="en-US" sz="14400" b="1" kern="1200" dirty="0">
                <a:solidFill>
                  <a:srgbClr val="00206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rPr>
              <a:t> </a:t>
            </a:r>
            <a:r>
              <a:rPr lang="zh-TW" altLang="en-US" sz="12000" b="1" kern="1200" dirty="0">
                <a:solidFill>
                  <a:srgbClr val="00206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rPr>
              <a:t>「</a:t>
            </a:r>
            <a:r>
              <a:rPr lang="zh-TW" altLang="en-US" sz="13000" b="1" kern="1200" dirty="0">
                <a:solidFill>
                  <a:srgbClr val="00206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rPr>
              <a:t>屬靈的疾風吹來</a:t>
            </a:r>
            <a:r>
              <a:rPr lang="zh-TW" altLang="en-US" sz="10800" b="1" kern="1200" dirty="0">
                <a:solidFill>
                  <a:srgbClr val="00206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rPr>
              <a:t>」</a:t>
            </a:r>
            <a:endParaRPr lang="zh-TW" altLang="en-US" sz="9600" b="1" kern="1200" dirty="0">
              <a:solidFill>
                <a:srgbClr val="00206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endParaRPr>
          </a:p>
          <a:p>
            <a:pPr defTabSz="1828800" eaLnBrk="1" fontAlgn="base" hangingPunct="1">
              <a:spcBef>
                <a:spcPct val="0"/>
              </a:spcBef>
              <a:spcAft>
                <a:spcPct val="0"/>
              </a:spcAft>
              <a:buNone/>
              <a:defRPr/>
            </a:pPr>
            <a:endParaRPr lang="en-US" altLang="zh-TW" sz="17600" kern="1200" dirty="0">
              <a:solidFill>
                <a:srgbClr val="002060"/>
              </a:solidFill>
              <a:effectLst>
                <a:outerShdw blurRad="38100" dist="38100" dir="2700000" algn="tl">
                  <a:srgbClr val="000000">
                    <a:alpha val="43137"/>
                  </a:srgbClr>
                </a:outerShdw>
              </a:effectLst>
              <a:latin typeface="DFKai-SB" pitchFamily="65" charset="-120"/>
              <a:ea typeface="DFKai-SB" pitchFamily="65" charset="-120"/>
              <a:cs typeface="Arial" charset="0"/>
            </a:endParaRPr>
          </a:p>
        </p:txBody>
      </p:sp>
    </p:spTree>
    <p:extLst>
      <p:ext uri="{BB962C8B-B14F-4D97-AF65-F5344CB8AC3E}">
        <p14:creationId xmlns:p14="http://schemas.microsoft.com/office/powerpoint/2010/main" val="1497162679"/>
      </p:ext>
    </p:extLst>
  </p:cSld>
  <p:clrMapOvr>
    <a:masterClrMapping/>
  </p:clrMapOvr>
</p:sld>
</file>

<file path=ppt/theme/theme1.xml><?xml version="1.0" encoding="utf-8"?>
<a:theme xmlns:a="http://schemas.openxmlformats.org/drawingml/2006/main" name="21_BasicWhite">
  <a:themeElements>
    <a:clrScheme name="21_BasicWhite">
      <a:dk1>
        <a:srgbClr val="5E5E5E"/>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1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1_BasicWhite">
  <a:themeElements>
    <a:clrScheme name="21_BasicWhite">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55</TotalTime>
  <Words>2072</Words>
  <Application>Microsoft Office PowerPoint</Application>
  <PresentationFormat>Custom</PresentationFormat>
  <Paragraphs>208</Paragraphs>
  <Slides>33</Slides>
  <Notes>2</Notes>
  <HiddenSlides>0</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33</vt:i4>
      </vt:variant>
    </vt:vector>
  </HeadingPairs>
  <TitlesOfParts>
    <vt:vector size="46" baseType="lpstr">
      <vt:lpstr>DFKai-SB</vt:lpstr>
      <vt:lpstr>Druk Medium</vt:lpstr>
      <vt:lpstr>Helvetica Neue</vt:lpstr>
      <vt:lpstr>Helvetica Neue Medium</vt:lpstr>
      <vt:lpstr>Proxima Nova</vt:lpstr>
      <vt:lpstr>Proxima Nova Extrabold</vt:lpstr>
      <vt:lpstr>Proxima Nova Medium</vt:lpstr>
      <vt:lpstr>Arial</vt:lpstr>
      <vt:lpstr>Calibri</vt:lpstr>
      <vt:lpstr>Cambria</vt:lpstr>
      <vt:lpstr>Century</vt:lpstr>
      <vt:lpstr>21_BasicWhite</vt:lpstr>
      <vt:lpstr>14_Default Design</vt:lpstr>
      <vt:lpstr>PowerPoint Presentation</vt:lpstr>
      <vt:lpstr>新婦戰士的差派—從城市到列邦 </vt:lpstr>
      <vt:lpstr>新婦戰士的養成 </vt:lpstr>
      <vt:lpstr>什麼是「新婦戰士」？</vt:lpstr>
      <vt:lpstr>新婦戰士的養成 </vt:lpstr>
      <vt:lpstr>A. 破碎 Undone</vt:lpstr>
      <vt:lpstr>B. 蛻變 Metamorphosis</vt:lpstr>
      <vt:lpstr>B. 蛻變 Metamorphosis</vt:lpstr>
      <vt:lpstr>B. 蛻變 Metamorphosis</vt:lpstr>
      <vt:lpstr>B. 蛻變 Metamorphosis</vt:lpstr>
      <vt:lpstr>B. 蛻變 Metamorphosis</vt:lpstr>
      <vt:lpstr>起飛—從城市到列國</vt:lpstr>
      <vt:lpstr>起飛—從城市到列國</vt:lpstr>
      <vt:lpstr>起飛—從城市到列國</vt:lpstr>
      <vt:lpstr>起飛—從城市到列國</vt:lpstr>
      <vt:lpstr>PowerPoint Presentation</vt:lpstr>
      <vt:lpstr>PowerPoint Presentation</vt:lpstr>
      <vt:lpstr>PowerPoint Presentation</vt:lpstr>
      <vt:lpstr>起飛—從城市到列國</vt:lpstr>
      <vt:lpstr>起飛—從城市到列國</vt:lpstr>
      <vt:lpstr>起飛—從城市到列國</vt:lpstr>
      <vt:lpstr>起飛—從城市到列國</vt:lpstr>
      <vt:lpstr>起飛—從城市到列國</vt:lpstr>
      <vt:lpstr>起飛—從城市到列國</vt:lpstr>
      <vt:lpstr>恩膏的提升及境界的擴張</vt:lpstr>
      <vt:lpstr>深耕波特蘭</vt:lpstr>
      <vt:lpstr>深耕波特蘭</vt:lpstr>
      <vt:lpstr>深耕波特蘭</vt:lpstr>
      <vt:lpstr>深耕波特蘭</vt:lpstr>
      <vt:lpstr>深耕波特蘭</vt:lpstr>
      <vt:lpstr>Beached Mother Ship Washed into the Open!</vt:lpstr>
      <vt:lpstr>等候許久的門已經敞開！</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alpha zbook</dc:creator>
  <cp:lastModifiedBy>Ray Hwong</cp:lastModifiedBy>
  <cp:revision>5</cp:revision>
  <dcterms:modified xsi:type="dcterms:W3CDTF">2023-11-21T04:54:27Z</dcterms:modified>
</cp:coreProperties>
</file>