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66" r:id="rId2"/>
    <p:sldId id="264" r:id="rId3"/>
    <p:sldId id="265" r:id="rId4"/>
    <p:sldId id="256" r:id="rId5"/>
    <p:sldId id="267" r:id="rId6"/>
    <p:sldId id="268" r:id="rId7"/>
    <p:sldId id="270" r:id="rId8"/>
    <p:sldId id="269" r:id="rId9"/>
    <p:sldId id="271" r:id="rId10"/>
    <p:sldId id="274" r:id="rId11"/>
    <p:sldId id="275" r:id="rId12"/>
    <p:sldId id="260" r:id="rId13"/>
    <p:sldId id="276" r:id="rId14"/>
    <p:sldId id="279" r:id="rId15"/>
    <p:sldId id="277" r:id="rId16"/>
    <p:sldId id="278" r:id="rId17"/>
    <p:sldId id="280" r:id="rId18"/>
    <p:sldId id="281" r:id="rId19"/>
    <p:sldId id="261" r:id="rId20"/>
    <p:sldId id="282" r:id="rId21"/>
    <p:sldId id="262" r:id="rId22"/>
    <p:sldId id="283" r:id="rId23"/>
    <p:sldId id="286" r:id="rId24"/>
    <p:sldId id="284" r:id="rId25"/>
    <p:sldId id="285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018"/>
  </p:normalViewPr>
  <p:slideViewPr>
    <p:cSldViewPr snapToGrid="0" snapToObjects="1">
      <p:cViewPr varScale="1">
        <p:scale>
          <a:sx n="65" d="100"/>
          <a:sy n="65" d="100"/>
        </p:scale>
        <p:origin x="69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80DFC-2675-3346-AC33-0B304187028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9DC33-5726-C14A-AE0B-6EA72C2AD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28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01EA2-3B52-C242-A24E-6F1B34A035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68500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C5EFB-37A0-D741-BD75-5DF911A46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68500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DFE1C-623D-694F-B6F5-3789E33AB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5382-3E7A-AB4D-A2BB-A2B9A5F27AD7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17B2A-2F6C-5B41-8C57-C5559ED5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en-US" dirty="0" err="1"/>
              <a:t>劉梅蕾師母</a:t>
            </a:r>
            <a:r>
              <a:rPr lang="en-US" dirty="0"/>
              <a:t>/Belinda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71204-30D7-D740-BE0F-B14A93AB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0477-20DB-FC4B-AC21-53201A21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AD2DA-85CF-8041-9796-1A2F81886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AAA14-C19E-894E-9466-10B98A61E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2610-6A13-4749-A095-3E0363A12917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4C562-5E23-FC45-8615-A08C5C31E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2B6EC-0EC0-9544-A612-1094DA46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3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20DEF-ADBB-3F4B-BA35-4B108BE6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48473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2882F-CBBB-8D46-8692-715AC4AA2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484734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A887A-F13C-2C40-8BBA-55178FB33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036ED-B25B-F345-9DB1-4C89096EDC28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113D6-7414-154E-9793-9CA5A6D8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A077D-6C36-014F-807E-7C21944F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705984" cy="365125"/>
          </a:xfrm>
        </p:spPr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96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A9FBF-AD91-534B-8EE4-E4F64B5F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4E249-27D2-2346-94EE-1701C7E34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58958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A9983-F8D6-5E4B-B215-4B3C8838D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03346" y="1825625"/>
            <a:ext cx="4583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AE055-38DD-D443-9EEA-BD02CB69C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52FE-82EB-D34F-A088-96AC3C4DF8AB}" type="datetime1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E9580-E0E1-1E42-8812-152AE0742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EF009-E14B-0B4A-9FF6-0A8F531D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0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DA19-6AC7-7E46-A33C-C9659102F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54134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C3F7A-81BE-AA45-8EFD-56CB4611A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48510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D6BF72-263C-7049-B7C5-4827C8CFF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85100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3E8FA5-B2E0-B64B-A3B9-D9FCAEB78D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3676" y="1681163"/>
            <a:ext cx="45074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E00A4E-2A57-A64C-A7DA-7716BB759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3676" y="2505075"/>
            <a:ext cx="4507454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8E834A-1568-634E-A5B0-3FA29AD1C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FDD5-29BE-6C48-82CE-48FCFC7EC21B}" type="datetime1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A0DFA7-A4BB-A34F-98EF-4D80D5BBC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859A36-261D-BB44-A8DE-4D0A5662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3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D205E-CEC8-184F-A7E7-38913555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D98D3C-2D92-D44F-8850-C0F3C32D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C52C-2E27-A447-8511-E5D7C38DDFEC}" type="datetime1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55DB7-A05A-5048-B3C2-3756C8268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2E6A0-DCE2-854E-AEC7-FE04D490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3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1EAA70-3DD8-3142-8DB5-8ED57100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063C-CC76-4748-96A0-C77B0AB4D404}" type="datetime1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8C9828-5880-EC4F-B8F2-CA979AF2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2CEB7-22A5-324E-B8B9-E7AFDAE29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15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7B58-8FF9-2B46-A057-E2F9FC73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62331-1165-2843-9A73-CB79C1B7B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892885"/>
            <a:ext cx="5079607" cy="4968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B5F13-F369-154C-8712-99CEA7817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AF14C-B53B-9D4D-9DA3-CBC2BB1F5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A2F2-1E48-5B4B-BF7E-FAC21B4199EA}" type="datetime1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E0091-A656-5348-96F8-5B8BB20A8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43F90-8DBD-1042-801A-6F2FA55FF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9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591DC-A5AD-8744-A86D-4F0DDB7BC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0714B-B935-F340-82CB-C872798B9D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07960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05D3E-F153-3C45-BEB9-25BF80385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E30239-D6DF-5B44-8152-8546244B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5AC3A-C8AA-D54D-B1F3-04028D2D2289}" type="datetime1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059B6-0040-7A48-8E7D-8C6D31E34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5371D-C09F-894E-8DEA-419CCB9F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2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C0258-59A7-D14C-B69D-0C3701F1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9E322-F887-5B47-8C6C-347C64C44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2C76E-4EEC-DA4F-979D-94A17A081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080C-3898-1447-855B-8B4FEE277D5E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F0196-4C8C-8645-9EAE-4D6A373A3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2B2D-71B1-7E43-B77F-44684F97A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4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37B5F6-CC12-374F-A153-20AAF431A6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7417FB-1B10-6B42-8525-23D997F66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E7292-EBE8-E642-ADF1-EF11ADE8B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A164-19DF-D04D-8CAE-9C8C1BA925E3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BE06A-E511-5642-B225-AEAA5FCC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C9207-8AD3-5C49-BBD6-01688CA0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436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729848-4E82-7D48-8975-4B371012A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94245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EF954-9D2B-E048-A650-6D56D0B97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0409" y="1870471"/>
            <a:ext cx="94523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4B367-07C6-9748-8850-0119650A6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4078" y="64293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0A6633F-0564-674A-8557-C434A86612FE}" type="datetime1">
              <a:rPr lang="en-US" smtClean="0"/>
              <a:t>11/20/2023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B4FE4-6428-7D4E-BE9D-9DD7D0844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DFWeiBei Std W7" panose="03000700000000000000" pitchFamily="66" charset="-120"/>
                <a:ea typeface="DFWeiBei Std W7" panose="03000700000000000000" pitchFamily="66" charset="-120"/>
              </a:defRPr>
            </a:lvl1pPr>
          </a:lstStyle>
          <a:p>
            <a:r>
              <a:rPr lang="en-US" dirty="0"/>
              <a:t>©</a:t>
            </a:r>
            <a:r>
              <a:rPr lang="en-US" dirty="0" err="1"/>
              <a:t>劉梅蕾師母</a:t>
            </a:r>
            <a:r>
              <a:rPr lang="en-US" dirty="0"/>
              <a:t>/Belinda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F4869-72FA-6B44-AC4F-79C12C818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652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76FB354-2662-034B-9975-21A4CBB09B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10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DFLiShu Std W5" panose="03000500000000000000" pitchFamily="66" charset="-120"/>
          <a:ea typeface="DFLiShu Std W5" panose="03000500000000000000" pitchFamily="66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FLiShu Std W5" panose="03000500000000000000" pitchFamily="66" charset="-120"/>
          <a:ea typeface="DFLiShu Std W5" panose="03000500000000000000" pitchFamily="66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FLiShu Std W5" panose="03000500000000000000" pitchFamily="66" charset="-120"/>
          <a:ea typeface="DFLiShu Std W5" panose="03000500000000000000" pitchFamily="66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FLiShu Std W5" panose="03000500000000000000" pitchFamily="66" charset="-120"/>
          <a:ea typeface="DFLiShu Std W5" panose="03000500000000000000" pitchFamily="66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FLiShu Std W5" panose="03000500000000000000" pitchFamily="66" charset="-120"/>
          <a:ea typeface="DFLiShu Std W5" panose="03000500000000000000" pitchFamily="66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FLiShu Std W5" panose="03000500000000000000" pitchFamily="66" charset="-120"/>
          <a:ea typeface="DFLiShu Std W5" panose="03000500000000000000" pitchFamily="66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824212-5F2D-DF1F-A809-E360A111C6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sz="5400" dirty="0">
                <a:effectLst/>
                <a:cs typeface="Times New Roman" panose="02020603050405020304" pitchFamily="18" charset="0"/>
              </a:rPr>
              <a:t>認識聖靈</a:t>
            </a:r>
            <a:r>
              <a:rPr lang="en-US" sz="5400" dirty="0">
                <a:effectLst/>
              </a:rPr>
              <a:t> </a:t>
            </a:r>
            <a:r>
              <a:rPr lang="en-US" sz="5400" dirty="0" err="1">
                <a:effectLst/>
              </a:rPr>
              <a:t>與</a:t>
            </a:r>
            <a:r>
              <a:rPr lang="zh-TW" altLang="en-US" sz="5400" dirty="0">
                <a:effectLst/>
              </a:rPr>
              <a:t> </a:t>
            </a:r>
            <a:r>
              <a:rPr lang="en-US" sz="5400" dirty="0" err="1">
                <a:effectLst/>
              </a:rPr>
              <a:t>聖靈充滿</a:t>
            </a:r>
            <a:endParaRPr lang="en-US" sz="5400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A83A9911-0AE1-76CA-0EA1-6323FB086F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波特蘭靈糧堂</a:t>
            </a:r>
            <a:endParaRPr lang="en-US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1D727-3C32-497D-F585-EBF516FC8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2769B-DC3A-D349-A71C-708DC4B7A74E}" type="datetime1">
              <a:rPr lang="en-US" smtClean="0"/>
              <a:t>11/20/2023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9BC18-3017-0B53-2D8B-A7FC5D4B7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157C9-96FB-807B-29F8-B6F652C0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87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636" y="2545210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dirty="0">
                <a:solidFill>
                  <a:srgbClr val="002060"/>
                </a:solidFill>
                <a:latin typeface="DFKaiShu Std W9" charset="-120"/>
                <a:ea typeface="DFKaiShu Std W9" charset="-120"/>
                <a:cs typeface="DFKaiShu Std W9" charset="-120"/>
              </a:rPr>
              <a:t>聖靈表記</a:t>
            </a:r>
            <a:endParaRPr lang="en-US" sz="7200" dirty="0">
              <a:solidFill>
                <a:srgbClr val="002060"/>
              </a:solidFill>
              <a:latin typeface="DFKaiShu Std W9" charset="-120"/>
              <a:ea typeface="DFKaiShu Std W9" charset="-120"/>
              <a:cs typeface="DFKaiShu Std W9" charset="-12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14B6C1-1392-9381-E609-09E9B56E9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85BA9-10D1-414C-A633-8E3E591D6F5D}" type="datetime1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0AD4F5-B951-FC7A-3991-C4E7C4E6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©劉梅蕾師母/Belinda M. Liu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AE566F-AAF7-68E2-89F0-D41D7F3D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0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1E63A0B-F6FD-7410-0539-709908457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5671" y="549918"/>
            <a:ext cx="1777740" cy="1556674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BB38E0-190D-884D-6A2E-B131EDF3D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7546">
            <a:off x="6842414" y="683700"/>
            <a:ext cx="1515895" cy="13273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13CEF0-1402-A4A8-816F-4B3925B10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079" y="1534491"/>
            <a:ext cx="1614736" cy="14139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2CFE58-928D-56EF-0E25-4D92C63C5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35342">
            <a:off x="4732486" y="2235043"/>
            <a:ext cx="1743543" cy="15267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DEA9709-2551-8136-53A8-B446D67E3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6398">
            <a:off x="2340467" y="3866299"/>
            <a:ext cx="1777740" cy="15566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DC39DF8-DC14-3A27-FDF3-8AC3F5209E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3556" y="4048570"/>
            <a:ext cx="1743544" cy="152673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3318DB-7647-BFF2-3199-2E689766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A8EDA-9512-C24E-8471-2AC3F8039463}" type="datetime1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B04D6-B571-A524-D5F5-2BE779AC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F5F26-DF29-736B-428F-93BA7BCF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04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86D18C9-9E1F-A5B8-644B-6FF9ED59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聖靈如鴿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12C570-A549-A7D0-BA71-D3E36DB3E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TW" altLang="en-US" sz="4800" dirty="0">
                <a:solidFill>
                  <a:srgbClr val="002060"/>
                </a:solidFill>
              </a:rPr>
              <a:t>耶穌和他們聚集的時候，囑咐他們說：不要離開耶路撒冷，要等候父所應許的，就是你們聽見我說過的。約翰是用水施洗，但不多幾日，你們要受聖靈的洗。</a:t>
            </a:r>
            <a:r>
              <a:rPr lang="en-US" altLang="zh-TW" sz="4800" dirty="0">
                <a:solidFill>
                  <a:srgbClr val="002060"/>
                </a:solidFill>
              </a:rPr>
              <a:t>【</a:t>
            </a:r>
            <a:r>
              <a:rPr lang="zh-TW" altLang="en-US" sz="4800" dirty="0">
                <a:solidFill>
                  <a:srgbClr val="002060"/>
                </a:solidFill>
              </a:rPr>
              <a:t>徒 </a:t>
            </a:r>
            <a:r>
              <a:rPr lang="en-US" altLang="zh-TW" sz="4800" dirty="0">
                <a:solidFill>
                  <a:srgbClr val="002060"/>
                </a:solidFill>
              </a:rPr>
              <a:t>1:4~5】</a:t>
            </a:r>
            <a:br>
              <a:rPr lang="en-US" altLang="zh-TW" sz="4800" dirty="0">
                <a:solidFill>
                  <a:srgbClr val="002060"/>
                </a:solidFill>
              </a:rPr>
            </a:br>
            <a:endParaRPr lang="en-US" altLang="zh-TW" sz="4800" baseline="30000" dirty="0">
              <a:solidFill>
                <a:srgbClr val="002060"/>
              </a:solidFill>
            </a:endParaRPr>
          </a:p>
          <a:p>
            <a:pPr marL="0" indent="0">
              <a:buNone/>
            </a:pPr>
            <a:br>
              <a:rPr lang="en-US" altLang="zh-TW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C60B9-14F0-D18C-DF65-FE6B702B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297A-1F7B-0545-8990-454972DBBD0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60FD-39AD-2456-626D-F5A6A067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CEAB4-20D2-C3CE-F83E-CAE3D8645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175B89-0944-621B-FF62-715402CFA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386" y="302927"/>
            <a:ext cx="1572409" cy="15675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703C31-6B7A-7627-DB7F-DE493DA04B97}"/>
              </a:ext>
            </a:extLst>
          </p:cNvPr>
          <p:cNvSpPr txBox="1"/>
          <p:nvPr/>
        </p:nvSpPr>
        <p:spPr>
          <a:xfrm>
            <a:off x="10778247" y="1984443"/>
            <a:ext cx="1235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聖靈如鴿</a:t>
            </a:r>
            <a:endParaRPr lang="en-US" sz="1800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2848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12C570-A549-A7D0-BA71-D3E36DB3E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240971"/>
            <a:ext cx="9452386" cy="49808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次日，約翰看見耶穌來到他那裡，就說：「看哪，神的羔羊，除去（或作：背負）世人罪孽的！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約 </a:t>
            </a:r>
            <a:r>
              <a:rPr lang="en-US" altLang="zh-TW" sz="4400" dirty="0">
                <a:solidFill>
                  <a:srgbClr val="002060"/>
                </a:solidFill>
              </a:rPr>
              <a:t>1:29】</a:t>
            </a:r>
          </a:p>
          <a:p>
            <a:endParaRPr lang="en-US" altLang="zh-TW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br>
              <a:rPr lang="zh-TW" altLang="en-US" dirty="0"/>
            </a:br>
            <a:br>
              <a:rPr lang="en-US" altLang="zh-TW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C60B9-14F0-D18C-DF65-FE6B702B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297A-1F7B-0545-8990-454972DBBD0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60FD-39AD-2456-626D-F5A6A067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CEAB4-20D2-C3CE-F83E-CAE3D8645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175B89-0944-621B-FF62-715402CFA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9591" y="152400"/>
            <a:ext cx="1572409" cy="156754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116025E-F03F-1962-9F9A-F4F9DFBB9DFA}"/>
              </a:ext>
            </a:extLst>
          </p:cNvPr>
          <p:cNvSpPr/>
          <p:nvPr/>
        </p:nvSpPr>
        <p:spPr>
          <a:xfrm>
            <a:off x="10851797" y="1882094"/>
            <a:ext cx="1144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聖靈如鴿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6381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12C570-A549-A7D0-BA71-D3E36DB3E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240971"/>
            <a:ext cx="9452386" cy="49808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2060"/>
                </a:solidFill>
              </a:rPr>
              <a:t>約翰又作見證說：「我曾看見聖靈，彷彿鴿子從天降下，住在他的身上。我先前不認識他，只是那差我來用水施洗的、對我說：</a:t>
            </a:r>
            <a:r>
              <a:rPr lang="en-US" altLang="zh-TW" sz="4800" dirty="0">
                <a:solidFill>
                  <a:srgbClr val="002060"/>
                </a:solidFill>
              </a:rPr>
              <a:t>『</a:t>
            </a:r>
            <a:r>
              <a:rPr lang="zh-TW" altLang="en-US" sz="4800" dirty="0">
                <a:solidFill>
                  <a:srgbClr val="002060"/>
                </a:solidFill>
              </a:rPr>
              <a:t>你看見聖靈降下來，住在誰的身上，誰就是用聖靈施洗的。</a:t>
            </a:r>
            <a:r>
              <a:rPr lang="en-US" altLang="zh-TW" sz="4800" dirty="0">
                <a:solidFill>
                  <a:srgbClr val="002060"/>
                </a:solidFill>
              </a:rPr>
              <a:t>』</a:t>
            </a:r>
            <a:r>
              <a:rPr lang="zh-TW" altLang="en-US" sz="4800" dirty="0">
                <a:solidFill>
                  <a:srgbClr val="002060"/>
                </a:solidFill>
              </a:rPr>
              <a:t>我看見了，就證明這是神的兒子。」</a:t>
            </a:r>
            <a:endParaRPr lang="en-US" altLang="zh-TW" sz="48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800" dirty="0">
                <a:solidFill>
                  <a:srgbClr val="002060"/>
                </a:solidFill>
              </a:rPr>
              <a:t>【</a:t>
            </a:r>
            <a:r>
              <a:rPr lang="zh-TW" altLang="en-US" sz="4800" dirty="0">
                <a:solidFill>
                  <a:srgbClr val="002060"/>
                </a:solidFill>
              </a:rPr>
              <a:t>約 </a:t>
            </a:r>
            <a:r>
              <a:rPr lang="en-US" altLang="zh-TW" sz="4800" dirty="0">
                <a:solidFill>
                  <a:srgbClr val="002060"/>
                </a:solidFill>
              </a:rPr>
              <a:t>1:32~34】</a:t>
            </a:r>
            <a:br>
              <a:rPr lang="en-US" altLang="zh-TW" sz="4000" dirty="0">
                <a:solidFill>
                  <a:srgbClr val="002060"/>
                </a:solidFill>
              </a:rPr>
            </a:br>
            <a:br>
              <a:rPr lang="zh-TW" altLang="en-US" dirty="0"/>
            </a:br>
            <a:br>
              <a:rPr lang="en-US" altLang="zh-TW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C60B9-14F0-D18C-DF65-FE6B702B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297A-1F7B-0545-8990-454972DBBD0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60FD-39AD-2456-626D-F5A6A067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CEAB4-20D2-C3CE-F83E-CAE3D8645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175B89-0944-621B-FF62-715402CFA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9591" y="152400"/>
            <a:ext cx="1572409" cy="156754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116025E-F03F-1962-9F9A-F4F9DFBB9DFA}"/>
              </a:ext>
            </a:extLst>
          </p:cNvPr>
          <p:cNvSpPr/>
          <p:nvPr/>
        </p:nvSpPr>
        <p:spPr>
          <a:xfrm>
            <a:off x="10851797" y="1882094"/>
            <a:ext cx="1144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聖靈如鴿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1703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AC3906B-1E8D-1CAA-8CA0-9B93B6AF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聖靈如風</a:t>
            </a:r>
            <a:br>
              <a:rPr lang="en-US" dirty="0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43E2A-4D17-67CB-937C-FBB61AC5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0B38E-28EB-AD40-948B-905E5D9B807D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04871-7D54-FD95-D5E0-6E27BD1CC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B79B1-478E-EB15-0F1C-F6C0F8AF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01153-DE01-6373-1B0D-3553C39786FB}"/>
              </a:ext>
            </a:extLst>
          </p:cNvPr>
          <p:cNvSpPr txBox="1"/>
          <p:nvPr/>
        </p:nvSpPr>
        <p:spPr>
          <a:xfrm>
            <a:off x="10847283" y="1870471"/>
            <a:ext cx="1128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聖靈如風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2C68700-C794-30A2-E9D9-4672264F0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352145"/>
            <a:ext cx="9257719" cy="4869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zh-TW" altLang="en-US" sz="5700" dirty="0">
                <a:solidFill>
                  <a:srgbClr val="002060"/>
                </a:solidFill>
              </a:rPr>
              <a:t>耶穌說：「我實實在在的告訴你，人若不是從水和聖靈生的，就不能進神的國。</a:t>
            </a:r>
            <a:br>
              <a:rPr lang="zh-TW" altLang="en-US" sz="5700" dirty="0">
                <a:solidFill>
                  <a:srgbClr val="002060"/>
                </a:solidFill>
              </a:rPr>
            </a:br>
            <a:r>
              <a:rPr lang="zh-TW" altLang="en-US" sz="5700" dirty="0">
                <a:solidFill>
                  <a:srgbClr val="002060"/>
                </a:solidFill>
              </a:rPr>
              <a:t>從肉身生的就是肉身；從靈生的就是靈。</a:t>
            </a:r>
            <a:br>
              <a:rPr lang="zh-TW" altLang="en-US" sz="5700" dirty="0">
                <a:solidFill>
                  <a:srgbClr val="002060"/>
                </a:solidFill>
              </a:rPr>
            </a:br>
            <a:r>
              <a:rPr lang="zh-TW" altLang="en-US" sz="5700" dirty="0">
                <a:solidFill>
                  <a:srgbClr val="002060"/>
                </a:solidFill>
              </a:rPr>
              <a:t>我說：</a:t>
            </a:r>
            <a:r>
              <a:rPr lang="en-US" altLang="zh-TW" sz="5700" dirty="0">
                <a:solidFill>
                  <a:srgbClr val="002060"/>
                </a:solidFill>
              </a:rPr>
              <a:t>『</a:t>
            </a:r>
            <a:r>
              <a:rPr lang="zh-TW" altLang="en-US" sz="5700" dirty="0">
                <a:solidFill>
                  <a:srgbClr val="002060"/>
                </a:solidFill>
              </a:rPr>
              <a:t>你們必須重生</a:t>
            </a:r>
            <a:r>
              <a:rPr lang="en-US" altLang="zh-TW" sz="5700" dirty="0">
                <a:solidFill>
                  <a:srgbClr val="002060"/>
                </a:solidFill>
              </a:rPr>
              <a:t>』</a:t>
            </a:r>
            <a:r>
              <a:rPr lang="zh-TW" altLang="en-US" sz="5700" dirty="0">
                <a:solidFill>
                  <a:srgbClr val="002060"/>
                </a:solidFill>
              </a:rPr>
              <a:t>，你不要以為希奇。</a:t>
            </a:r>
            <a:br>
              <a:rPr lang="zh-TW" altLang="en-US" sz="5700" dirty="0">
                <a:solidFill>
                  <a:srgbClr val="002060"/>
                </a:solidFill>
              </a:rPr>
            </a:br>
            <a:r>
              <a:rPr lang="zh-TW" altLang="en-US" sz="5700" dirty="0">
                <a:solidFill>
                  <a:srgbClr val="002060"/>
                </a:solidFill>
              </a:rPr>
              <a:t>風隨著意思吹，你聽見風的響聲，卻不曉得從那裡來，往那裡去；凡從聖靈生的，也是如此。」</a:t>
            </a:r>
            <a:endParaRPr lang="en-US" altLang="zh-TW" sz="57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5700" dirty="0">
                <a:solidFill>
                  <a:srgbClr val="002060"/>
                </a:solidFill>
              </a:rPr>
              <a:t>【</a:t>
            </a:r>
            <a:r>
              <a:rPr lang="zh-TW" altLang="en-US" sz="5700" dirty="0">
                <a:solidFill>
                  <a:srgbClr val="002060"/>
                </a:solidFill>
              </a:rPr>
              <a:t>約 </a:t>
            </a:r>
            <a:r>
              <a:rPr lang="en-US" altLang="zh-TW" sz="5700" dirty="0">
                <a:solidFill>
                  <a:srgbClr val="002060"/>
                </a:solidFill>
              </a:rPr>
              <a:t>3:5~8】</a:t>
            </a:r>
          </a:p>
          <a:p>
            <a:pPr marL="0" indent="0">
              <a:buNone/>
            </a:pPr>
            <a:br>
              <a:rPr lang="en-US" altLang="zh-TW" dirty="0"/>
            </a:b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468ED4-4968-A6D8-CF3D-1B65FE83F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7485" y="683929"/>
            <a:ext cx="1068614" cy="93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AC3906B-1E8D-1CAA-8CA0-9B93B6AF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43E2A-4D17-67CB-937C-FBB61AC5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0B38E-28EB-AD40-948B-905E5D9B807D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04871-7D54-FD95-D5E0-6E27BD1CC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B79B1-478E-EB15-0F1C-F6C0F8AF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01153-DE01-6373-1B0D-3553C39786FB}"/>
              </a:ext>
            </a:extLst>
          </p:cNvPr>
          <p:cNvSpPr txBox="1"/>
          <p:nvPr/>
        </p:nvSpPr>
        <p:spPr>
          <a:xfrm>
            <a:off x="10847283" y="1870471"/>
            <a:ext cx="1128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聖靈如風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2C68700-C794-30A2-E9D9-4672264F0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……</a:t>
            </a:r>
            <a:r>
              <a:rPr lang="zh-TW" altLang="en-US" sz="4400" dirty="0">
                <a:solidFill>
                  <a:srgbClr val="002060"/>
                </a:solidFill>
              </a:rPr>
              <a:t>我知道你的行為，按名你是活的，其實是死的。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啟 </a:t>
            </a:r>
            <a:r>
              <a:rPr lang="en-US" altLang="zh-TW" sz="4400" dirty="0">
                <a:solidFill>
                  <a:srgbClr val="002060"/>
                </a:solidFill>
              </a:rPr>
              <a:t>3:1】</a:t>
            </a:r>
            <a:br>
              <a:rPr lang="en-US" altLang="zh-TW" dirty="0">
                <a:solidFill>
                  <a:srgbClr val="002060"/>
                </a:solidFill>
              </a:rPr>
            </a:br>
            <a:br>
              <a:rPr lang="en-US" altLang="zh-TW" dirty="0"/>
            </a:b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468ED4-4968-A6D8-CF3D-1B65FE83F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7485" y="683929"/>
            <a:ext cx="1068614" cy="93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68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C4ACAE-B367-320C-4C54-6A5D6AEE4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聖靈如印記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2B1A-9E6F-D684-1CCA-D4F810E29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aseline="30000" dirty="0"/>
          </a:p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你們既聽見真理的道，就是那叫你們得救的福音，也信了基督，既然信他，就受了所應許的聖靈為印記。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弗 </a:t>
            </a:r>
            <a:r>
              <a:rPr lang="en-US" altLang="zh-TW" sz="4400" dirty="0">
                <a:solidFill>
                  <a:srgbClr val="002060"/>
                </a:solidFill>
              </a:rPr>
              <a:t>1:13】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DB314-B991-FD89-EFC0-FAA1CD25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9075-8A43-DE48-84AD-5F7A15DF8C52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E594-B46A-21A1-C2A8-99402F1B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D396C-9BF3-27D1-B951-E4EA1286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FE4DEB-483A-0381-8A6C-920407005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686" y="544907"/>
            <a:ext cx="1513810" cy="1325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0F7A5C-E318-F0B1-7038-6BD9EF8147E6}"/>
              </a:ext>
            </a:extLst>
          </p:cNvPr>
          <p:cNvSpPr txBox="1"/>
          <p:nvPr/>
        </p:nvSpPr>
        <p:spPr>
          <a:xfrm>
            <a:off x="10700658" y="1948543"/>
            <a:ext cx="1437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聖靈如印記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4966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2B1A-9E6F-D684-1CCA-D4F810E29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322962"/>
            <a:ext cx="9452386" cy="4898847"/>
          </a:xfrm>
        </p:spPr>
        <p:txBody>
          <a:bodyPr>
            <a:normAutofit/>
          </a:bodyPr>
          <a:lstStyle/>
          <a:p>
            <a:endParaRPr lang="en-US" altLang="zh-TW" baseline="30000" dirty="0"/>
          </a:p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你們既為兒子，神就差他兒子的靈進入你們（原文作我們）的心，呼叫：阿爸！父！</a:t>
            </a:r>
            <a:br>
              <a:rPr lang="zh-TW" altLang="en-US" sz="4400" dirty="0">
                <a:solidFill>
                  <a:srgbClr val="002060"/>
                </a:solidFill>
              </a:rPr>
            </a:br>
            <a:r>
              <a:rPr lang="zh-TW" altLang="en-US" sz="4400" dirty="0">
                <a:solidFill>
                  <a:srgbClr val="002060"/>
                </a:solidFill>
              </a:rPr>
              <a:t>可見，從此以後，你不是奴僕，乃是兒子了；既是兒子，就靠著神為後嗣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加 </a:t>
            </a:r>
            <a:r>
              <a:rPr lang="en-US" altLang="zh-TW" sz="4400" dirty="0">
                <a:solidFill>
                  <a:srgbClr val="002060"/>
                </a:solidFill>
              </a:rPr>
              <a:t>4:6~7】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altLang="zh-TW" sz="4400" baseline="300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DB314-B991-FD89-EFC0-FAA1CD25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9075-8A43-DE48-84AD-5F7A15DF8C52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E594-B46A-21A1-C2A8-99402F1B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D396C-9BF3-27D1-B951-E4EA1286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FE4DEB-483A-0381-8A6C-920407005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686" y="544907"/>
            <a:ext cx="1513810" cy="1325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0F7A5C-E318-F0B1-7038-6BD9EF8147E6}"/>
              </a:ext>
            </a:extLst>
          </p:cNvPr>
          <p:cNvSpPr txBox="1"/>
          <p:nvPr/>
        </p:nvSpPr>
        <p:spPr>
          <a:xfrm>
            <a:off x="10700658" y="1948543"/>
            <a:ext cx="1437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聖靈如印記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206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2B1A-9E6F-D684-1CCA-D4F810E29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322962"/>
            <a:ext cx="9452386" cy="4898847"/>
          </a:xfrm>
        </p:spPr>
        <p:txBody>
          <a:bodyPr>
            <a:normAutofit/>
          </a:bodyPr>
          <a:lstStyle/>
          <a:p>
            <a:endParaRPr lang="en-US" altLang="zh-TW" baseline="30000" dirty="0"/>
          </a:p>
          <a:p>
            <a:r>
              <a:rPr lang="zh-TW" altLang="en-US" sz="4400" dirty="0">
                <a:solidFill>
                  <a:srgbClr val="002060"/>
                </a:solidFill>
              </a:rPr>
              <a:t>地與海並樹木，你們不可傷害，等我們印了我們神眾僕人的額。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啟 </a:t>
            </a:r>
            <a:r>
              <a:rPr lang="en-US" altLang="zh-TW" sz="4400" dirty="0">
                <a:solidFill>
                  <a:srgbClr val="002060"/>
                </a:solidFill>
              </a:rPr>
              <a:t>7:3】</a:t>
            </a:r>
          </a:p>
          <a:p>
            <a:r>
              <a:rPr lang="zh-TW" altLang="en-US" sz="4400" dirty="0">
                <a:solidFill>
                  <a:srgbClr val="002060"/>
                </a:solidFill>
              </a:rPr>
              <a:t>並且吩咐他們說，不可傷害地上的草和各樣青物，並一切樹木，惟獨要傷害額上沒有神印記的人。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啟 </a:t>
            </a:r>
            <a:r>
              <a:rPr lang="en-US" altLang="zh-TW" sz="4400" dirty="0">
                <a:solidFill>
                  <a:srgbClr val="002060"/>
                </a:solidFill>
              </a:rPr>
              <a:t>9:4】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altLang="zh-TW" sz="4400" baseline="300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DB314-B991-FD89-EFC0-FAA1CD25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9075-8A43-DE48-84AD-5F7A15DF8C52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E594-B46A-21A1-C2A8-99402F1B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D396C-9BF3-27D1-B951-E4EA1286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FE4DEB-483A-0381-8A6C-920407005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686" y="544907"/>
            <a:ext cx="1513810" cy="1325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0F7A5C-E318-F0B1-7038-6BD9EF8147E6}"/>
              </a:ext>
            </a:extLst>
          </p:cNvPr>
          <p:cNvSpPr txBox="1"/>
          <p:nvPr/>
        </p:nvSpPr>
        <p:spPr>
          <a:xfrm>
            <a:off x="10700658" y="1948543"/>
            <a:ext cx="1437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聖靈如印記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054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37B74-CEE3-E36E-CBA2-073D4F131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聖靈如火（聖靈的洗</a:t>
            </a:r>
            <a:r>
              <a:rPr lang="en-US" dirty="0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）</a:t>
            </a:r>
            <a:br>
              <a:rPr lang="en-US" dirty="0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A19A-9056-7130-499E-DAD93A3A1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約翰說：我是用水給你們施洗，但有一位能力比我更大的要來，我就是給他解鞋帶也不配。他要用聖靈與火給你們施洗。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路 </a:t>
            </a:r>
            <a:r>
              <a:rPr lang="en-US" altLang="zh-TW" sz="4400" dirty="0">
                <a:solidFill>
                  <a:srgbClr val="002060"/>
                </a:solidFill>
              </a:rPr>
              <a:t>3:16】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C663-063B-DFA8-B2AE-335E7D50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347A-C997-C146-A1E8-6263B4BAFDB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18A-8955-4A8C-8F49-E52F34F4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CF770-1997-077D-11CF-C8490555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1B3DC-3BA6-A7C6-C748-9FC4675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257" y="520291"/>
            <a:ext cx="1388275" cy="1215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9C546-BD2B-5615-7512-9A8BF8D61D73}"/>
              </a:ext>
            </a:extLst>
          </p:cNvPr>
          <p:cNvSpPr txBox="1"/>
          <p:nvPr/>
        </p:nvSpPr>
        <p:spPr>
          <a:xfrm rot="21412293">
            <a:off x="10898428" y="1912453"/>
            <a:ext cx="131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4657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A19A-9056-7130-499E-DAD93A3A1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耶穌和他們聚集的時候，囑咐他們說：不要離開耶路撒冷，要等候父所應許的，就是你們聽見我說過的。約翰是用水施洗，但不多幾日，你們要受聖靈的洗。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徒 </a:t>
            </a:r>
            <a:r>
              <a:rPr lang="en-US" altLang="zh-TW" sz="4400" dirty="0">
                <a:solidFill>
                  <a:srgbClr val="002060"/>
                </a:solidFill>
              </a:rPr>
              <a:t>1:4~5】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C663-063B-DFA8-B2AE-335E7D50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347A-C997-C146-A1E8-6263B4BAFDB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18A-8955-4A8C-8F49-E52F34F4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CF770-1997-077D-11CF-C8490555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1B3DC-3BA6-A7C6-C748-9FC4675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257" y="520291"/>
            <a:ext cx="1388275" cy="1215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9C546-BD2B-5615-7512-9A8BF8D61D73}"/>
              </a:ext>
            </a:extLst>
          </p:cNvPr>
          <p:cNvSpPr txBox="1"/>
          <p:nvPr/>
        </p:nvSpPr>
        <p:spPr>
          <a:xfrm rot="21412293">
            <a:off x="10898428" y="1912453"/>
            <a:ext cx="131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5594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A19A-9056-7130-499E-DAD93A3A1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耶穌和他們聚集的時候，囑咐他們說：不要離開耶路撒冷，要等候父所應許的，就是你們聽見我說過的。約翰是用水施洗，但不多幾日，你們要受聖靈的洗。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徒 </a:t>
            </a:r>
            <a:r>
              <a:rPr lang="en-US" altLang="zh-TW" sz="4400" dirty="0">
                <a:solidFill>
                  <a:srgbClr val="002060"/>
                </a:solidFill>
              </a:rPr>
              <a:t>1:4~5】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C663-063B-DFA8-B2AE-335E7D50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347A-C997-C146-A1E8-6263B4BAFDB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18A-8955-4A8C-8F49-E52F34F4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CF770-1997-077D-11CF-C8490555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1B3DC-3BA6-A7C6-C748-9FC4675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257" y="520291"/>
            <a:ext cx="1388275" cy="1215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9C546-BD2B-5615-7512-9A8BF8D61D73}"/>
              </a:ext>
            </a:extLst>
          </p:cNvPr>
          <p:cNvSpPr txBox="1"/>
          <p:nvPr/>
        </p:nvSpPr>
        <p:spPr>
          <a:xfrm rot="21412293">
            <a:off x="10898428" y="1912453"/>
            <a:ext cx="131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05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A19A-9056-7130-499E-DAD93A3A1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但聖靈降臨在你們身上，你們就必得著能力，並要在耶路撒冷、猶太全地，和撒瑪利亞，直到地極，作我的見證。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徒 </a:t>
            </a:r>
            <a:r>
              <a:rPr lang="en-US" altLang="zh-TW" sz="4400" dirty="0">
                <a:solidFill>
                  <a:srgbClr val="002060"/>
                </a:solidFill>
              </a:rPr>
              <a:t>1:8 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C663-063B-DFA8-B2AE-335E7D50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347A-C997-C146-A1E8-6263B4BAFDB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18A-8955-4A8C-8F49-E52F34F4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©</a:t>
            </a:r>
            <a:r>
              <a:rPr lang="zh-TW" altLang="en-US" dirty="0"/>
              <a:t>劉梅蕾師母</a:t>
            </a:r>
            <a:r>
              <a:rPr lang="en-US" altLang="zh-TW" dirty="0"/>
              <a:t>/</a:t>
            </a:r>
            <a:r>
              <a:rPr lang="en-US" dirty="0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CF770-1997-077D-11CF-C8490555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1B3DC-3BA6-A7C6-C748-9FC4675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257" y="520291"/>
            <a:ext cx="1388275" cy="1215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9C546-BD2B-5615-7512-9A8BF8D61D73}"/>
              </a:ext>
            </a:extLst>
          </p:cNvPr>
          <p:cNvSpPr txBox="1"/>
          <p:nvPr/>
        </p:nvSpPr>
        <p:spPr>
          <a:xfrm rot="21412293">
            <a:off x="10898428" y="1912453"/>
            <a:ext cx="131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8544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A19A-9056-7130-499E-DAD93A3A1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322962"/>
            <a:ext cx="9452386" cy="48988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五旬節到了，門徒都聚集在一處。忽然，從天上有響聲下來，好像一陣大風吹過，充滿了他們所坐的屋子，又有舌頭如火焰顯現出來，分開落在他們各人頭上。他們就都被聖靈充滿，按著聖靈所賜的口才說起別國的話來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徒 </a:t>
            </a:r>
            <a:r>
              <a:rPr lang="en-US" altLang="zh-TW" sz="4400" dirty="0">
                <a:solidFill>
                  <a:srgbClr val="002060"/>
                </a:solidFill>
              </a:rPr>
              <a:t>2:1~4】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C663-063B-DFA8-B2AE-335E7D50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347A-C997-C146-A1E8-6263B4BAFDB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18A-8955-4A8C-8F49-E52F34F4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CF770-1997-077D-11CF-C8490555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1B3DC-3BA6-A7C6-C748-9FC4675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257" y="520291"/>
            <a:ext cx="1388275" cy="1215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9C546-BD2B-5615-7512-9A8BF8D61D73}"/>
              </a:ext>
            </a:extLst>
          </p:cNvPr>
          <p:cNvSpPr txBox="1"/>
          <p:nvPr/>
        </p:nvSpPr>
        <p:spPr>
          <a:xfrm rot="21412293">
            <a:off x="10898428" y="1912453"/>
            <a:ext cx="131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7008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A19A-9056-7130-499E-DAD93A3A1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322962"/>
            <a:ext cx="9452386" cy="48988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神說：在末後的日子，我要將我的靈澆灌凡有血氣的。你們的兒女要說預言；你們的少年人要見異象；老年人要做異夢。在那些日子，我要將我的靈澆灌我的僕人和使女，他們就要說預言。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徒 </a:t>
            </a:r>
            <a:r>
              <a:rPr lang="en-US" altLang="zh-TW" sz="4400" dirty="0">
                <a:solidFill>
                  <a:srgbClr val="002060"/>
                </a:solidFill>
              </a:rPr>
              <a:t>2:17~18】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C663-063B-DFA8-B2AE-335E7D50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347A-C997-C146-A1E8-6263B4BAFDB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18A-8955-4A8C-8F49-E52F34F4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CF770-1997-077D-11CF-C8490555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1B3DC-3BA6-A7C6-C748-9FC4675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257" y="520291"/>
            <a:ext cx="1388275" cy="1215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9C546-BD2B-5615-7512-9A8BF8D61D73}"/>
              </a:ext>
            </a:extLst>
          </p:cNvPr>
          <p:cNvSpPr txBox="1"/>
          <p:nvPr/>
        </p:nvSpPr>
        <p:spPr>
          <a:xfrm rot="21412293">
            <a:off x="10898428" y="1912453"/>
            <a:ext cx="131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300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5A19A-9056-7130-499E-DAD93A3A1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322962"/>
            <a:ext cx="9452386" cy="48988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到那時候，凡求告主名的，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就必得救。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徒 </a:t>
            </a:r>
            <a:r>
              <a:rPr lang="en-US" altLang="zh-TW" sz="4400" dirty="0">
                <a:solidFill>
                  <a:srgbClr val="002060"/>
                </a:solidFill>
              </a:rPr>
              <a:t>2:21】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C663-063B-DFA8-B2AE-335E7D50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347A-C997-C146-A1E8-6263B4BAFDB6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18A-8955-4A8C-8F49-E52F34F4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CF770-1997-077D-11CF-C8490555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1B3DC-3BA6-A7C6-C748-9FC4675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257" y="520291"/>
            <a:ext cx="1388275" cy="1215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9C546-BD2B-5615-7512-9A8BF8D61D73}"/>
              </a:ext>
            </a:extLst>
          </p:cNvPr>
          <p:cNvSpPr txBox="1"/>
          <p:nvPr/>
        </p:nvSpPr>
        <p:spPr>
          <a:xfrm rot="21412293">
            <a:off x="10898428" y="1912453"/>
            <a:ext cx="131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聖靈如火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6992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0CAC9-B757-CB7D-52E2-639F74944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7"/>
            <a:ext cx="9424595" cy="13255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聖靈如江河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357A3-4CB7-95F8-81FE-56D4BCD8E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735930"/>
            <a:ext cx="9452386" cy="4485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要愛惜光陰，因為現今的世代邪惡。不要作糊塗人，要明白主的旨意如何。不要醉酒，酒能使人放蕩；乃要被聖靈充滿。當用詩章、頌詞、靈歌、彼此對說，口唱心和的讚美主。凡事要奉我們主耶穌基督的名常常感謝父神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弗 </a:t>
            </a:r>
            <a:r>
              <a:rPr lang="en-US" altLang="zh-TW" sz="4400" dirty="0">
                <a:solidFill>
                  <a:srgbClr val="002060"/>
                </a:solidFill>
              </a:rPr>
              <a:t>5:16~20】</a:t>
            </a:r>
          </a:p>
          <a:p>
            <a:pPr marL="0" indent="0">
              <a:buNone/>
            </a:pPr>
            <a:br>
              <a:rPr lang="en-US" altLang="zh-TW" sz="4400" dirty="0"/>
            </a:br>
            <a:endParaRPr lang="en-US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A279A-C652-57FA-4F07-26F75DEEA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171-97EE-7A44-87BD-BB236F27679C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E75C1-D369-BA73-BF30-27847C07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598E9-AF53-83AE-5A1C-D18347FA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793AE8-CDC6-0280-1575-676CA7085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903" y="532971"/>
            <a:ext cx="1373793" cy="12029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6207E6-51B6-122E-A9E4-715787D2BE82}"/>
              </a:ext>
            </a:extLst>
          </p:cNvPr>
          <p:cNvSpPr txBox="1"/>
          <p:nvPr/>
        </p:nvSpPr>
        <p:spPr>
          <a:xfrm rot="21413029">
            <a:off x="10666904" y="1870471"/>
            <a:ext cx="137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聖靈如江河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9824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357A3-4CB7-95F8-81FE-56D4BCD8E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節期的末日，就是最大之日，耶穌站著高聲說：人若渴了，可以到我這裡來喝。信我的人就如經上所說：從他腹中要流出活水的江河來。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約 </a:t>
            </a:r>
            <a:r>
              <a:rPr lang="en-US" altLang="zh-TW" sz="4400" dirty="0">
                <a:solidFill>
                  <a:srgbClr val="002060"/>
                </a:solidFill>
              </a:rPr>
              <a:t>7:37~38】</a:t>
            </a:r>
            <a:br>
              <a:rPr lang="en-US" altLang="zh-TW" dirty="0">
                <a:solidFill>
                  <a:srgbClr val="002060"/>
                </a:solidFill>
              </a:rPr>
            </a:br>
            <a:br>
              <a:rPr lang="en-US" altLang="zh-TW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A279A-C652-57FA-4F07-26F75DEEA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171-97EE-7A44-87BD-BB236F27679C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E75C1-D369-BA73-BF30-27847C07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598E9-AF53-83AE-5A1C-D18347FA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793AE8-CDC6-0280-1575-676CA7085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903" y="532971"/>
            <a:ext cx="1373793" cy="12029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6207E6-51B6-122E-A9E4-715787D2BE82}"/>
              </a:ext>
            </a:extLst>
          </p:cNvPr>
          <p:cNvSpPr txBox="1"/>
          <p:nvPr/>
        </p:nvSpPr>
        <p:spPr>
          <a:xfrm rot="21413029">
            <a:off x="10666904" y="1870471"/>
            <a:ext cx="137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聖靈如江河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0792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A6AB-AD77-6937-52D3-89BF30184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409" y="410367"/>
            <a:ext cx="9424595" cy="13255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聖靈如膏油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AD934-B756-D194-B7EF-9FCA33E3F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主的靈在我身上，因為他用膏膏我，叫我傳福音給貧窮的人；差遣我報告：被擄的得釋放，瞎眼的得看見，叫那受壓制的得自由，報告神悅納人的禧年。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路 </a:t>
            </a:r>
            <a:r>
              <a:rPr lang="en-US" altLang="zh-TW" sz="4400" dirty="0">
                <a:solidFill>
                  <a:srgbClr val="002060"/>
                </a:solidFill>
              </a:rPr>
              <a:t>4:18~19】</a:t>
            </a:r>
          </a:p>
          <a:p>
            <a:pPr marL="0" indent="0">
              <a:buNone/>
            </a:pPr>
            <a:br>
              <a:rPr lang="en-US" altLang="zh-TW" sz="4400" dirty="0"/>
            </a:br>
            <a:endParaRPr lang="en-US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27502-D83B-5DED-A480-9E7461CCA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C38A-4543-A24C-8E79-9E11FE0F7AB3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A39C1-F4DE-3427-C18C-D8505AA9C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E69FD-5268-9A35-79E5-6424AD11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D31D49-5E80-1737-349A-440794F9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3006" y="496459"/>
            <a:ext cx="1317172" cy="11533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25C8D8-E33D-8ED8-CE43-74545935C32D}"/>
              </a:ext>
            </a:extLst>
          </p:cNvPr>
          <p:cNvSpPr txBox="1"/>
          <p:nvPr/>
        </p:nvSpPr>
        <p:spPr>
          <a:xfrm>
            <a:off x="10635343" y="1735931"/>
            <a:ext cx="1404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聖靈如膏油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7086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A6AB-AD77-6937-52D3-89BF30184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409" y="410367"/>
            <a:ext cx="9424595" cy="13255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聖靈如膏油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AD934-B756-D194-B7EF-9FCA33E3F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主的靈在我身上，因為他用膏膏我，叫我傳福音給貧窮的人；差遣我報告：被擄的得釋放，瞎眼的得看見，叫那受壓制的得自由，報告神悅納人的禧年。</a:t>
            </a: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路 </a:t>
            </a:r>
            <a:r>
              <a:rPr lang="en-US" altLang="zh-TW" sz="4400" dirty="0">
                <a:solidFill>
                  <a:srgbClr val="002060"/>
                </a:solidFill>
              </a:rPr>
              <a:t>4:18~19】</a:t>
            </a:r>
          </a:p>
          <a:p>
            <a:pPr marL="0" indent="0">
              <a:buNone/>
            </a:pPr>
            <a:br>
              <a:rPr lang="en-US" altLang="zh-TW" sz="4400" dirty="0"/>
            </a:br>
            <a:endParaRPr lang="en-US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27502-D83B-5DED-A480-9E7461CCA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C38A-4543-A24C-8E79-9E11FE0F7AB3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A39C1-F4DE-3427-C18C-D8505AA9C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E69FD-5268-9A35-79E5-6424AD11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D31D49-5E80-1737-349A-440794F9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3006" y="496459"/>
            <a:ext cx="1317172" cy="11533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25C8D8-E33D-8ED8-CE43-74545935C32D}"/>
              </a:ext>
            </a:extLst>
          </p:cNvPr>
          <p:cNvSpPr txBox="1"/>
          <p:nvPr/>
        </p:nvSpPr>
        <p:spPr>
          <a:xfrm>
            <a:off x="10635343" y="1735931"/>
            <a:ext cx="1404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DFLiShu Std W5" panose="03000500000000000000" pitchFamily="66" charset="-120"/>
                <a:ea typeface="DFLiShu Std W5" panose="03000500000000000000" pitchFamily="66" charset="-120"/>
              </a:rPr>
              <a:t>聖靈如膏油</a:t>
            </a:r>
            <a:endParaRPr lang="en-US" dirty="0">
              <a:solidFill>
                <a:srgbClr val="C00000"/>
              </a:solidFill>
              <a:latin typeface="DFLiShu Std W5" panose="03000500000000000000" pitchFamily="66" charset="-120"/>
              <a:ea typeface="DFLiShu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8219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A2D4D-97A7-E57A-CB56-850C09FF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2060"/>
                </a:solidFill>
                <a:effectLst/>
                <a:cs typeface="Times New Roman" panose="02020603050405020304" pitchFamily="18" charset="0"/>
              </a:rPr>
              <a:t>如何領受聖靈的洗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25167-A201-C09D-291B-3BE61EEF4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err="1">
                <a:solidFill>
                  <a:srgbClr val="002060"/>
                </a:solidFill>
                <a:effectLst/>
                <a:cs typeface="Times New Roman" panose="02020603050405020304" pitchFamily="18" charset="0"/>
              </a:rPr>
              <a:t>除去所有的障礙</a:t>
            </a:r>
            <a:endParaRPr lang="en-US" sz="4400" dirty="0">
              <a:solidFill>
                <a:srgbClr val="002060"/>
              </a:solidFill>
              <a:effectLst/>
              <a:cs typeface="Times New Roman" panose="02020603050405020304" pitchFamily="18" charset="0"/>
            </a:endParaRPr>
          </a:p>
          <a:p>
            <a:r>
              <a:rPr lang="zh-TW" altLang="en-US" sz="4400" dirty="0">
                <a:solidFill>
                  <a:srgbClr val="002060"/>
                </a:solidFill>
                <a:effectLst/>
                <a:cs typeface="Times New Roman" panose="02020603050405020304" pitchFamily="18" charset="0"/>
              </a:rPr>
              <a:t>渴慕</a:t>
            </a:r>
            <a:r>
              <a:rPr lang="zh-TW" sz="4400" dirty="0">
                <a:solidFill>
                  <a:srgbClr val="002060"/>
                </a:solidFill>
                <a:effectLst/>
                <a:cs typeface="Times New Roman" panose="02020603050405020304" pitchFamily="18" charset="0"/>
              </a:rPr>
              <a:t>祈求</a:t>
            </a:r>
            <a:endParaRPr lang="en-US" altLang="zh-TW" sz="4400" dirty="0">
              <a:solidFill>
                <a:srgbClr val="002060"/>
              </a:solidFill>
              <a:effectLst/>
              <a:cs typeface="Times New Roman" panose="02020603050405020304" pitchFamily="18" charset="0"/>
            </a:endParaRPr>
          </a:p>
          <a:p>
            <a:r>
              <a:rPr lang="zh-TW" sz="4400" dirty="0">
                <a:solidFill>
                  <a:srgbClr val="002060"/>
                </a:solidFill>
                <a:effectLst/>
                <a:cs typeface="Times New Roman" panose="02020603050405020304" pitchFamily="18" charset="0"/>
              </a:rPr>
              <a:t>接受</a:t>
            </a:r>
            <a:r>
              <a:rPr lang="en-US" sz="4400" dirty="0">
                <a:solidFill>
                  <a:srgbClr val="002060"/>
                </a:solidFill>
                <a:effectLst/>
              </a:rPr>
              <a:t> </a:t>
            </a:r>
          </a:p>
          <a:p>
            <a:r>
              <a:rPr lang="en-US" sz="4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說方言</a:t>
            </a:r>
            <a:endParaRPr lang="en-US" sz="4400" dirty="0">
              <a:solidFill>
                <a:srgbClr val="002060"/>
              </a:solidFill>
              <a:effectLst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mbria" panose="020405030504060302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BE0CB-0B26-1156-DB05-192F68386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2610-6A13-4749-A095-3E0363A12917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14A25-447D-F740-7C69-32AB22568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14E9-2CF5-6DEF-D1D3-FC7BDE8A1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3E19A-0502-5DAA-68BD-49141B78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說方言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1245F-3FAA-F29A-C4B0-CC1C31C18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9" y="1605064"/>
            <a:ext cx="9452386" cy="4616745"/>
          </a:xfrm>
        </p:spPr>
        <p:txBody>
          <a:bodyPr>
            <a:noAutofit/>
          </a:bodyPr>
          <a:lstStyle/>
          <a:p>
            <a:r>
              <a:rPr lang="zh-TW" altLang="en-US" sz="4400" dirty="0">
                <a:solidFill>
                  <a:srgbClr val="002060"/>
                </a:solidFill>
              </a:rPr>
              <a:t>那說方言的，原不是對人說，乃是對神說，因為沒有人聽出來。然而，他在心靈裡卻是講說各樣的奧祕。</a:t>
            </a:r>
            <a:endParaRPr lang="en-US" altLang="zh-TW" sz="4400" baseline="30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林前 </a:t>
            </a:r>
            <a:r>
              <a:rPr lang="en-US" altLang="zh-TW" sz="4400" dirty="0">
                <a:solidFill>
                  <a:srgbClr val="002060"/>
                </a:solidFill>
              </a:rPr>
              <a:t>14: 2】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  <a:p>
            <a:endParaRPr lang="en-US" altLang="zh-TW" sz="44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9405E-460B-5C86-8EED-BC7E19D44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2610-6A13-4749-A095-3E0363A12917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FE95C-4EEF-A4DD-DC01-3FA36D95B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D653D-624C-F0D4-629C-6252FA5D8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06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E950A-BD97-3818-21F8-EF36FECC4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……</a:t>
            </a:r>
            <a:r>
              <a:rPr lang="zh-TW" altLang="en-US" sz="4400" dirty="0">
                <a:solidFill>
                  <a:srgbClr val="002060"/>
                </a:solidFill>
              </a:rPr>
              <a:t>說方言不是為信的人作證據，乃是為不信的人；作先知講道不是為不信的人作證據，乃是為信的人。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林前 </a:t>
            </a:r>
            <a:r>
              <a:rPr lang="en-US" altLang="zh-TW" sz="4400" dirty="0">
                <a:solidFill>
                  <a:srgbClr val="002060"/>
                </a:solidFill>
              </a:rPr>
              <a:t>14: 22】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8597B-C9F3-081C-A741-780007B93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2610-6A13-4749-A095-3E0363A12917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F4416-E4F9-1D16-2D04-CB51A8205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17E9F-5EF9-98B1-C851-A79E362CB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47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E094E-AF60-8490-DEAD-34A9906C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你渴嗎</a:t>
            </a:r>
            <a:r>
              <a:rPr lang="en-US" dirty="0">
                <a:solidFill>
                  <a:srgbClr val="002060"/>
                </a:solidFill>
              </a:rPr>
              <a:t>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74861-B664-FABE-93A6-96B47DEEF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rgbClr val="002060"/>
                </a:solidFill>
              </a:rPr>
              <a:t>節期的末日，就是最大之日，耶穌站著高聲說：人若渴了，可以到我這裡來喝。信我的人就如經上所說：從他腹中要流出活水的江河來。</a:t>
            </a:r>
            <a:endParaRPr lang="en-US" altLang="zh-TW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rgbClr val="002060"/>
                </a:solidFill>
              </a:rPr>
              <a:t>【</a:t>
            </a:r>
            <a:r>
              <a:rPr lang="zh-TW" altLang="en-US" sz="4400" dirty="0">
                <a:solidFill>
                  <a:srgbClr val="002060"/>
                </a:solidFill>
              </a:rPr>
              <a:t>約 </a:t>
            </a:r>
            <a:r>
              <a:rPr lang="en-US" altLang="zh-TW" sz="4400" dirty="0">
                <a:solidFill>
                  <a:srgbClr val="002060"/>
                </a:solidFill>
              </a:rPr>
              <a:t>7:37~38】</a:t>
            </a:r>
            <a:br>
              <a:rPr lang="en-US" altLang="zh-TW" sz="4400" dirty="0">
                <a:solidFill>
                  <a:srgbClr val="002060"/>
                </a:solidFill>
              </a:rPr>
            </a:br>
            <a:endParaRPr lang="en-US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278EA-EE3A-87A8-A162-E0B0D5F08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2610-6A13-4749-A095-3E0363A12917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1FF8A-1AE6-00CB-C3A9-F329AA6C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</a:t>
            </a:r>
            <a:r>
              <a:rPr lang="zh-TW" altLang="en-US"/>
              <a:t>劉梅蕾師母</a:t>
            </a:r>
            <a:r>
              <a:rPr lang="en-US" altLang="zh-TW"/>
              <a:t>/</a:t>
            </a:r>
            <a:r>
              <a:rPr lang="en-US"/>
              <a:t>Belinda M. Liu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A79A3-612E-BDE9-8C74-3CADF994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B354-2662-034B-9975-21A4CBB09BD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83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15EFDE51-5BE7-2F45-BD0A-433EBD0E5B15}" vid="{90503B14-34F4-7D4C-B077-E53057D38F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</TotalTime>
  <Words>1934</Words>
  <Application>Microsoft Office PowerPoint</Application>
  <PresentationFormat>Widescreen</PresentationFormat>
  <Paragraphs>164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DFKaiShu Std W9</vt:lpstr>
      <vt:lpstr>DFLiShu Std W5</vt:lpstr>
      <vt:lpstr>DFWeiBei Std W7</vt:lpstr>
      <vt:lpstr>Arial</vt:lpstr>
      <vt:lpstr>Calibri</vt:lpstr>
      <vt:lpstr>Cambria</vt:lpstr>
      <vt:lpstr>Office Theme</vt:lpstr>
      <vt:lpstr>認識聖靈 與 聖靈充滿</vt:lpstr>
      <vt:lpstr>聖靈表記</vt:lpstr>
      <vt:lpstr>PowerPoint Presentation</vt:lpstr>
      <vt:lpstr>聖靈如鴿</vt:lpstr>
      <vt:lpstr>PowerPoint Presentation</vt:lpstr>
      <vt:lpstr>PowerPoint Presentation</vt:lpstr>
      <vt:lpstr>聖靈如風 </vt:lpstr>
      <vt:lpstr> </vt:lpstr>
      <vt:lpstr>聖靈如印記</vt:lpstr>
      <vt:lpstr>PowerPoint Presentation</vt:lpstr>
      <vt:lpstr>PowerPoint Presentation</vt:lpstr>
      <vt:lpstr>聖靈如火（聖靈的洗）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聖靈如江河</vt:lpstr>
      <vt:lpstr>PowerPoint Presentation</vt:lpstr>
      <vt:lpstr>聖靈如膏油</vt:lpstr>
      <vt:lpstr>聖靈如膏油</vt:lpstr>
      <vt:lpstr>如何領受聖靈的洗</vt:lpstr>
      <vt:lpstr>說方言</vt:lpstr>
      <vt:lpstr>PowerPoint Presentation</vt:lpstr>
      <vt:lpstr>你渴嗎？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74meilei@gmail.com</dc:creator>
  <cp:lastModifiedBy>Ray Hwong</cp:lastModifiedBy>
  <cp:revision>5</cp:revision>
  <cp:lastPrinted>2022-06-04T16:26:02Z</cp:lastPrinted>
  <dcterms:created xsi:type="dcterms:W3CDTF">2022-04-08T14:35:22Z</dcterms:created>
  <dcterms:modified xsi:type="dcterms:W3CDTF">2023-11-21T04:29:56Z</dcterms:modified>
</cp:coreProperties>
</file>