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12"/>
  </p:notesMasterIdLst>
  <p:sldIdLst>
    <p:sldId id="11758" r:id="rId3"/>
    <p:sldId id="674" r:id="rId4"/>
    <p:sldId id="306" r:id="rId5"/>
    <p:sldId id="11731" r:id="rId6"/>
    <p:sldId id="11744" r:id="rId7"/>
    <p:sldId id="11754" r:id="rId8"/>
    <p:sldId id="11755" r:id="rId9"/>
    <p:sldId id="11757" r:id="rId10"/>
    <p:sldId id="11759" r:id="rId11"/>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0" d="100"/>
          <a:sy n="60" d="100"/>
        </p:scale>
        <p:origin x="438" y="3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11/30/2023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056466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58823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8017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7005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86111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9290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3673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55709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9427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18074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50885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27419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812872311"/>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經歷神營會見證分享</a:t>
            </a:r>
            <a:endParaRPr lang="en-US" altLang="zh-TW" sz="60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Encounter Retreat Testimony</a:t>
            </a:r>
            <a:endPar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zh-TW" altLang="en-US" sz="4000" b="1" kern="0" dirty="0">
                <a:solidFill>
                  <a:srgbClr val="002060"/>
                </a:solidFill>
                <a:latin typeface="Century" panose="02040604050505020304" pitchFamily="18" charset="0"/>
                <a:ea typeface="DFKai-SB" panose="03000509000000000000" pitchFamily="65" charset="-120"/>
                <a:cs typeface="Arial" charset="0"/>
              </a:rPr>
              <a:t>王亞哲 姐妹</a:t>
            </a:r>
            <a:endParaRPr kumimoji="0" lang="en-US" altLang="zh-TW" sz="400" b="1" i="0" u="none" strike="noStrike" kern="0" cap="none" spc="0" normalizeH="0" baseline="0" noProof="0" dirty="0">
              <a:ln>
                <a:noFill/>
              </a:ln>
              <a:solidFill>
                <a:srgbClr val="002060"/>
              </a:solidFill>
              <a:effectLst/>
              <a:uLnTx/>
              <a:uFillTx/>
              <a:latin typeface="Century" panose="02040604050505020304" pitchFamily="18" charset="0"/>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November 26,  2023</a:t>
            </a:r>
          </a:p>
        </p:txBody>
      </p:sp>
    </p:spTree>
    <p:extLst>
      <p:ext uri="{BB962C8B-B14F-4D97-AF65-F5344CB8AC3E}">
        <p14:creationId xmlns:p14="http://schemas.microsoft.com/office/powerpoint/2010/main" val="1639063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12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Jesus Christ the </a:t>
            </a:r>
            <a:r>
              <a:rPr lang="en-US" altLang="zh-TW" sz="3600" b="1" dirty="0">
                <a:solidFill>
                  <a:srgbClr val="002060"/>
                </a:solidFill>
                <a:latin typeface="Century" panose="02040604050505020304" pitchFamily="18" charset="0"/>
                <a:ea typeface="DFKai-SB" panose="03000509000000000000" pitchFamily="65" charset="-120"/>
                <a:cs typeface="Arial" charset="0"/>
              </a:rPr>
              <a:t>Light of the Nations</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8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耶穌基督萬民的光</a:t>
            </a:r>
            <a:endPar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en-US" altLang="zh-TW" sz="2800" b="1" kern="0" dirty="0">
                <a:solidFill>
                  <a:srgbClr val="002060"/>
                </a:solidFill>
                <a:latin typeface="Century" panose="02040604050505020304" pitchFamily="18" charset="0"/>
                <a:ea typeface="DFKai-SB" panose="03000509000000000000" pitchFamily="65" charset="-120"/>
                <a:cs typeface="Arial" charset="0"/>
              </a:rPr>
              <a:t>Dr. Mathai</a:t>
            </a:r>
            <a:endParaRPr kumimoji="0" lang="en-US" altLang="zh-TW" sz="100" b="1" i="0" u="none" strike="noStrike" kern="0" cap="none" spc="0" normalizeH="0" baseline="0" noProof="0" dirty="0">
              <a:ln>
                <a:noFill/>
              </a:ln>
              <a:solidFill>
                <a:srgbClr val="002060"/>
              </a:solidFill>
              <a:effectLst/>
              <a:uLnTx/>
              <a:uFillTx/>
              <a:latin typeface="Century" panose="02040604050505020304" pitchFamily="18" charset="0"/>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November </a:t>
            </a:r>
            <a:r>
              <a:rPr lang="en-US" altLang="zh-TW" sz="24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26</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p>
        </p:txBody>
      </p:sp>
    </p:spTree>
    <p:extLst>
      <p:ext uri="{BB962C8B-B14F-4D97-AF65-F5344CB8AC3E}">
        <p14:creationId xmlns:p14="http://schemas.microsoft.com/office/powerpoint/2010/main" val="229712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24001" y="2150986"/>
            <a:ext cx="9144000" cy="307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5400" b="1" dirty="0">
              <a:solidFill>
                <a:srgbClr val="002060"/>
              </a:solidFill>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“Dr. Mathai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spTree>
    <p:extLst>
      <p:ext uri="{BB962C8B-B14F-4D97-AF65-F5344CB8AC3E}">
        <p14:creationId xmlns:p14="http://schemas.microsoft.com/office/powerpoint/2010/main" val="3389221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8" y="208368"/>
            <a:ext cx="486863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8" y="143485"/>
            <a:ext cx="10711224" cy="527836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2:25-28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在耶路撒冷有一個人，名叫西面；這人又公義又虔誠，素常盼望以色列的安慰者來到，又有聖靈在他身上。 他得了聖靈的啟示，知道自己未死以前，必看見主所立的基督。 他受了聖靈的感動，進入聖殿，正遇見耶穌的父母抱著孩子進來，要照律法的規矩辦理。 西面就用手接過他來，稱頌　神說：</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819508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8" y="208368"/>
            <a:ext cx="486863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8" y="143485"/>
            <a:ext cx="10711224" cy="540147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2:25-28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there was a man in Jerusalem called Simeon, who was righteous and devout. He was waiting for the consolation of Israel, and the Holy Spirit was on him.  It had been revealed to him by the Holy Spirit that he would not die before he had seen the Lord’s Messiah.  Moved by the Spirit, he went into the temple courts. When the parents brought in the child Jesus to do for him what the custom of the Law required, Simeon took him in his arms and praised God, saying:</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54272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8" y="208368"/>
            <a:ext cx="486863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8" y="143485"/>
            <a:ext cx="10238071" cy="513986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2:30-32</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因為我的眼睛已經看見你的救恩─就是你在萬民面前所預備的：是照亮外邦人的光，又是你民以色列的榮耀。</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For my eyes have seen your salvation, which you have prepared in the sight of all nations: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light for revelation to the Gentiles, and the glory of your people Israel.”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1179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8" y="208368"/>
            <a:ext cx="486863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8" y="143485"/>
            <a:ext cx="10876025" cy="595547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2:34-35</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西面給他們祝福，又對孩子的母親馬利亞說：「這孩子被立，是要叫以色列中許多人跌倒，許多人興起；又要作毀謗的話柄，叫許多人心裡的意念顯露出來；你自己的心也要被刀刺透。」</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Then Simeon blessed them and said to Mary, his mother: “This child is destined to cause the falling and rising of many in Israel, and to be a sign that will be spoken against, so that the thoughts of many hearts will be revealed. And a sword will pierce your own soul too.”</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57401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80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禱告服事</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Prayer Ministry</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517178543"/>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8762</TotalTime>
  <Words>550</Words>
  <Application>Microsoft Office PowerPoint</Application>
  <PresentationFormat>Widescreen</PresentationFormat>
  <Paragraphs>91</Paragraphs>
  <Slides>9</Slides>
  <Notes>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vt:i4>
      </vt:variant>
    </vt:vector>
  </HeadingPairs>
  <TitlesOfParts>
    <vt:vector size="21" baseType="lpstr">
      <vt:lpstr>Arial Unicode MS</vt:lpstr>
      <vt:lpstr>DFKai-SB</vt:lpstr>
      <vt:lpstr>Yu Gothic UI Semibold</vt:lpstr>
      <vt:lpstr>Arial</vt:lpstr>
      <vt:lpstr>Arial Narrow</vt:lpstr>
      <vt:lpstr>Calibri</vt:lpstr>
      <vt:lpstr>Cambria</vt:lpstr>
      <vt:lpstr>Century</vt:lpstr>
      <vt:lpstr>Century Gothic</vt:lpstr>
      <vt:lpstr>Mongolian Baiti</vt:lpstr>
      <vt:lpstr>14_Default Design</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602</cp:revision>
  <cp:lastPrinted>2020-09-23T16:34:05Z</cp:lastPrinted>
  <dcterms:created xsi:type="dcterms:W3CDTF">2015-02-24T04:35:26Z</dcterms:created>
  <dcterms:modified xsi:type="dcterms:W3CDTF">2023-12-01T01:43:20Z</dcterms:modified>
</cp:coreProperties>
</file>