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0"/>
  </p:notesMasterIdLst>
  <p:sldIdLst>
    <p:sldId id="674" r:id="rId3"/>
    <p:sldId id="257" r:id="rId4"/>
    <p:sldId id="260" r:id="rId5"/>
    <p:sldId id="263" r:id="rId6"/>
    <p:sldId id="264" r:id="rId7"/>
    <p:sldId id="265" r:id="rId8"/>
    <p:sldId id="267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6992" autoAdjust="0"/>
    <p:restoredTop sz="94660"/>
  </p:normalViewPr>
  <p:slideViewPr>
    <p:cSldViewPr snapToGrid="0">
      <p:cViewPr varScale="1">
        <p:scale>
          <a:sx n="65" d="100"/>
          <a:sy n="65" d="100"/>
        </p:scale>
        <p:origin x="640" y="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48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A144CA-823B-4E3C-80BB-E4FD63D7FC23}" type="datetimeFigureOut">
              <a:rPr lang="en-US" smtClean="0"/>
              <a:t>12/26/2023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10CD69-596F-4268-833D-D1800023B8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6451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>
            <a:extLst>
              <a:ext uri="{FF2B5EF4-FFF2-40B4-BE49-F238E27FC236}">
                <a16:creationId xmlns:a16="http://schemas.microsoft.com/office/drawing/2014/main" id="{179DC7B4-28EC-9EB5-AA08-7F62FCD7D8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ln/>
        </p:spPr>
      </p:sp>
      <p:sp>
        <p:nvSpPr>
          <p:cNvPr id="31747" name="Notes Placeholder 2">
            <a:extLst>
              <a:ext uri="{FF2B5EF4-FFF2-40B4-BE49-F238E27FC236}">
                <a16:creationId xmlns:a16="http://schemas.microsoft.com/office/drawing/2014/main" id="{B6960040-AA00-0BE2-FB07-EB5CB69C70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1748" name="Slide Number Placeholder 3">
            <a:extLst>
              <a:ext uri="{FF2B5EF4-FFF2-40B4-BE49-F238E27FC236}">
                <a16:creationId xmlns:a16="http://schemas.microsoft.com/office/drawing/2014/main" id="{6532C52C-EA66-CCE8-A9CC-C91CB67FC2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635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635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635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635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635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635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635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635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635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4635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64885CF-7200-4E1A-82B2-0229CA685F7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4635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A97FB-0C18-DDCA-18C1-39130DF6FF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A1FFE3-2861-825C-4605-275E806EFC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17C449-73F2-B971-5EDB-BFCEB0C8D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F7F93-BEF6-4E87-956F-201085BC5D99}" type="datetimeFigureOut">
              <a:rPr lang="en-US" smtClean="0"/>
              <a:t>12/26/2023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E64E51-2BEA-98BA-6133-16DC130FE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92ED3-18F6-7CC6-E4AF-92C2A11AC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CFEA4-19DD-44FF-BD32-AEE0F01388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094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8B8FE-3619-C6A3-376C-7A10EBC7F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071914-B829-6377-FCFF-4F190F8051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648E51-1A3E-D0BC-1108-EB791AD33E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F7F93-BEF6-4E87-956F-201085BC5D99}" type="datetimeFigureOut">
              <a:rPr lang="en-US" smtClean="0"/>
              <a:t>12/26/2023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810DF9-4EF4-1CFA-34C3-685FC3DED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91CAC0-97A1-B674-2D04-96EE56F4A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CFEA4-19DD-44FF-BD32-AEE0F01388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758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5A052-4FF1-7616-D704-D59229213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CBF2F2-98FE-0398-8B88-AAA9466E48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043D00-B89F-CCD9-87B7-4208A16EF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F7F93-BEF6-4E87-956F-201085BC5D99}" type="datetimeFigureOut">
              <a:rPr lang="en-US" smtClean="0"/>
              <a:t>12/26/2023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F92173-80EE-0093-306F-8CA4794A3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A7ADA9-A892-C550-857A-DDBE74326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CFEA4-19DD-44FF-BD32-AEE0F01388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657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6B4FC-9C8F-8390-03F4-1B88E4C81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3491C-0466-FA73-AA84-7CA43881E4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219BFE-1204-8A79-DB53-89D2A94A06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615D11-AF82-9483-1B36-0B504AB74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F7F93-BEF6-4E87-956F-201085BC5D99}" type="datetimeFigureOut">
              <a:rPr lang="en-US" smtClean="0"/>
              <a:t>12/26/2023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6855CD-F4B8-7130-4C2B-319EDDC30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969AB6-8AFC-1A3B-721B-01F9C4ECF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CFEA4-19DD-44FF-BD32-AEE0F01388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011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7BE4B-E1A3-F53D-11BB-70F64A67F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D27837-54CF-0489-B37B-31C6ADA4EC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7129AE-DAD2-C43B-E559-43B8EBF065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28963D-4C19-ADB9-8238-CA92A0B109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6FCFF4-2100-9318-86A5-CFDEEA52C3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D07F66-B550-2658-8D36-9CBEE2A88F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F7F93-BEF6-4E87-956F-201085BC5D99}" type="datetimeFigureOut">
              <a:rPr lang="en-US" smtClean="0"/>
              <a:t>12/26/2023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1CC502D-7E2B-6EDB-4215-7326E0700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ED49BEF-E129-B833-12D9-61F964A9D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CFEA4-19DD-44FF-BD32-AEE0F01388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646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3BD6C-EED7-C892-B505-4B1ABA9BD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D8A975-0B7F-2A28-5DC4-41D715026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F7F93-BEF6-4E87-956F-201085BC5D99}" type="datetimeFigureOut">
              <a:rPr lang="en-US" smtClean="0"/>
              <a:t>12/26/2023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33E005-5B06-1281-75E5-972310AF8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997006-269C-02B5-82D1-105D8FC1F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CFEA4-19DD-44FF-BD32-AEE0F01388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787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B6A8DA-EF3E-7AFA-3C5F-250E3412A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F7F93-BEF6-4E87-956F-201085BC5D99}" type="datetimeFigureOut">
              <a:rPr lang="en-US" smtClean="0"/>
              <a:t>12/26/2023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8A2AF38-B9CD-BF05-9399-8D7A94807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7BBC42-0FE2-25BE-6FF9-79812F944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CFEA4-19DD-44FF-BD32-AEE0F01388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462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BC3C6-4761-99D3-DEE8-31C7C9715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5DE01F-4FD2-7866-D1E1-4D754227AB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F536D9-1576-F74F-C4B3-1995CA2F73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03B78B-C778-3E32-8EFD-579435387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F7F93-BEF6-4E87-956F-201085BC5D99}" type="datetimeFigureOut">
              <a:rPr lang="en-US" smtClean="0"/>
              <a:t>12/26/2023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1C03F4-D2F1-A8D5-9643-B59BD1A9A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480B69-1D89-1883-49A7-1DC0D4BF6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CFEA4-19DD-44FF-BD32-AEE0F01388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018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8231D-58E0-CC2E-598E-3AE9E7602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1A993D-5A28-FB10-966F-4F00963F9F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AA47C5-A913-F2DD-2153-DC9700FE89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46406B-3279-C38D-338B-E14B4AD12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F7F93-BEF6-4E87-956F-201085BC5D99}" type="datetimeFigureOut">
              <a:rPr lang="en-US" smtClean="0"/>
              <a:t>12/26/2023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26075F-36CC-2FC1-1295-052172F49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DF9A8A-39EE-3FA0-C1FE-F389FC5E1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CFEA4-19DD-44FF-BD32-AEE0F01388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614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27BFD-BA81-3FC0-C1C9-10CE51DB2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8027CA-B510-4A94-0BBA-F550AA0F53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CE62E2-8D4A-9D98-2036-ED91E8D9E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F7F93-BEF6-4E87-956F-201085BC5D99}" type="datetimeFigureOut">
              <a:rPr lang="en-US" smtClean="0"/>
              <a:t>12/26/2023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2BB223-BF3F-1D1B-8C28-57A4112E6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020226-F405-92FA-255F-2B735DCDA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CFEA4-19DD-44FF-BD32-AEE0F01388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757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1E54F00-C61A-D056-7D8F-2435D2D433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BA20FC-C758-8322-408D-238CE4015F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FC1006-2971-319A-8C06-6831139E8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F7F93-BEF6-4E87-956F-201085BC5D99}" type="datetimeFigureOut">
              <a:rPr lang="en-US" smtClean="0"/>
              <a:t>12/26/2023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756DC3-E0A1-4EF8-7159-D955D6B24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43D5C8-CF93-3E3F-BCCA-28E913578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CFEA4-19DD-44FF-BD32-AEE0F01388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4829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5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865" indent="0" algn="ctr">
              <a:buNone/>
              <a:defRPr/>
            </a:lvl2pPr>
            <a:lvl3pPr marL="685729" indent="0" algn="ctr">
              <a:buNone/>
              <a:defRPr/>
            </a:lvl3pPr>
            <a:lvl4pPr marL="1028594" indent="0" algn="ctr">
              <a:buNone/>
              <a:defRPr/>
            </a:lvl4pPr>
            <a:lvl5pPr marL="1371458" indent="0" algn="ctr">
              <a:buNone/>
              <a:defRPr/>
            </a:lvl5pPr>
            <a:lvl6pPr marL="1714322" indent="0" algn="ctr">
              <a:buNone/>
              <a:defRPr/>
            </a:lvl6pPr>
            <a:lvl7pPr marL="2057186" indent="0" algn="ctr">
              <a:buNone/>
              <a:defRPr/>
            </a:lvl7pPr>
            <a:lvl8pPr marL="2400051" indent="0" algn="ctr">
              <a:buNone/>
              <a:defRPr/>
            </a:lvl8pPr>
            <a:lvl9pPr marL="2742915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9398858-5616-1C70-ED8B-EBA9FACABA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defTabSz="342707"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8E6C20C-4E3B-C681-FD7D-8A97478D927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342707"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B222440-AE21-7BF5-D147-07FD19A0870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342707"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fld id="{621267C5-11B4-411C-81F8-78F5C67502A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775000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91759C1-C0D9-7E89-42ED-04CA4E93314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defTabSz="342707"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DDB4436-F115-DBFB-F60D-7A11BFB5974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342707"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5D9F34D-1F06-E757-230D-BBAB7FC147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342707"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fld id="{7C66F502-92A9-4E0F-BD84-D765DDD6BBF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50439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3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7"/>
            <a:ext cx="103632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865" indent="0">
              <a:buNone/>
              <a:defRPr sz="1350"/>
            </a:lvl2pPr>
            <a:lvl3pPr marL="685729" indent="0">
              <a:buNone/>
              <a:defRPr sz="1200"/>
            </a:lvl3pPr>
            <a:lvl4pPr marL="1028594" indent="0">
              <a:buNone/>
              <a:defRPr sz="1050"/>
            </a:lvl4pPr>
            <a:lvl5pPr marL="1371458" indent="0">
              <a:buNone/>
              <a:defRPr sz="1050"/>
            </a:lvl5pPr>
            <a:lvl6pPr marL="1714322" indent="0">
              <a:buNone/>
              <a:defRPr sz="1050"/>
            </a:lvl6pPr>
            <a:lvl7pPr marL="2057186" indent="0">
              <a:buNone/>
              <a:defRPr sz="1050"/>
            </a:lvl7pPr>
            <a:lvl8pPr marL="2400051" indent="0">
              <a:buNone/>
              <a:defRPr sz="1050"/>
            </a:lvl8pPr>
            <a:lvl9pPr marL="2742915" indent="0">
              <a:buNone/>
              <a:defRPr sz="10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FA72CD9-B2FB-BE24-A762-F41B52333B5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defTabSz="342707"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D63FFB1-850C-CA05-DAE3-507AEDC934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342707"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E0BAF33-7F22-4F92-BD1B-1135BCD10A9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342707"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fld id="{13694B94-C760-4869-A3BD-6CFA9FA5CCB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416158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11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11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Date Placeholder 1">
            <a:extLst>
              <a:ext uri="{FF2B5EF4-FFF2-40B4-BE49-F238E27FC236}">
                <a16:creationId xmlns:a16="http://schemas.microsoft.com/office/drawing/2014/main" id="{B660A7B0-F86F-40B5-B17A-079CFAD1692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defTabSz="342707"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C04653A3-964C-F3BE-A5F4-2C7CE92D79D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342707"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DF959C21-8AB5-F2BD-9205-2B90453AF3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342707"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fld id="{954FBCE5-DE37-449C-8C39-9F63D989C3D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314641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6"/>
            <a:ext cx="5386917" cy="63976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65" indent="0">
              <a:buNone/>
              <a:defRPr sz="1500" b="1"/>
            </a:lvl2pPr>
            <a:lvl3pPr marL="685729" indent="0">
              <a:buNone/>
              <a:defRPr sz="1350" b="1"/>
            </a:lvl3pPr>
            <a:lvl4pPr marL="1028594" indent="0">
              <a:buNone/>
              <a:defRPr sz="1200" b="1"/>
            </a:lvl4pPr>
            <a:lvl5pPr marL="1371458" indent="0">
              <a:buNone/>
              <a:defRPr sz="1200" b="1"/>
            </a:lvl5pPr>
            <a:lvl6pPr marL="1714322" indent="0">
              <a:buNone/>
              <a:defRPr sz="1200" b="1"/>
            </a:lvl6pPr>
            <a:lvl7pPr marL="2057186" indent="0">
              <a:buNone/>
              <a:defRPr sz="1200" b="1"/>
            </a:lvl7pPr>
            <a:lvl8pPr marL="2400051" indent="0">
              <a:buNone/>
              <a:defRPr sz="1200" b="1"/>
            </a:lvl8pPr>
            <a:lvl9pPr marL="2742915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3" y="1535116"/>
            <a:ext cx="5389033" cy="63976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65" indent="0">
              <a:buNone/>
              <a:defRPr sz="1500" b="1"/>
            </a:lvl2pPr>
            <a:lvl3pPr marL="685729" indent="0">
              <a:buNone/>
              <a:defRPr sz="1350" b="1"/>
            </a:lvl3pPr>
            <a:lvl4pPr marL="1028594" indent="0">
              <a:buNone/>
              <a:defRPr sz="1200" b="1"/>
            </a:lvl4pPr>
            <a:lvl5pPr marL="1371458" indent="0">
              <a:buNone/>
              <a:defRPr sz="1200" b="1"/>
            </a:lvl5pPr>
            <a:lvl6pPr marL="1714322" indent="0">
              <a:buNone/>
              <a:defRPr sz="1200" b="1"/>
            </a:lvl6pPr>
            <a:lvl7pPr marL="2057186" indent="0">
              <a:buNone/>
              <a:defRPr sz="1200" b="1"/>
            </a:lvl7pPr>
            <a:lvl8pPr marL="2400051" indent="0">
              <a:buNone/>
              <a:defRPr sz="1200" b="1"/>
            </a:lvl8pPr>
            <a:lvl9pPr marL="2742915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3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349DA70-5A1D-0D6F-F7D4-E51A8319A7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defTabSz="342707"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07E8D11-BA56-A707-6ABC-FC372EA94B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342707"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8F2AD6F-A3C2-30B3-96FE-3F6C7403EE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342707"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fld id="{5794DA4D-CFE0-4FD7-9D77-04B8378781B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495440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86477B0-03B8-5201-79E4-5F304EFB47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defTabSz="342707"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42F19AE-CF50-D100-D03B-9C4C558BF66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342707"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032B762-AC90-4633-513A-293F50C369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342707"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fld id="{79A8D62B-F133-4AFC-A59D-D9227D5592F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270640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34C0BE03-D0FA-7268-1B9F-E33153168D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defTabSz="342707"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AAF9CC44-A124-A641-746F-983612C222F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342707"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9D09672-1574-188F-1049-2E692C70756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342707"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fld id="{F42CD3C8-1A4B-4DA8-81B2-D93E5DE96CC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4115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4"/>
            <a:ext cx="4011084" cy="116205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2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9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65" indent="0">
              <a:buNone/>
              <a:defRPr sz="900"/>
            </a:lvl2pPr>
            <a:lvl3pPr marL="685729" indent="0">
              <a:buNone/>
              <a:defRPr sz="750"/>
            </a:lvl3pPr>
            <a:lvl4pPr marL="1028594" indent="0">
              <a:buNone/>
              <a:defRPr sz="675"/>
            </a:lvl4pPr>
            <a:lvl5pPr marL="1371458" indent="0">
              <a:buNone/>
              <a:defRPr sz="675"/>
            </a:lvl5pPr>
            <a:lvl6pPr marL="1714322" indent="0">
              <a:buNone/>
              <a:defRPr sz="675"/>
            </a:lvl6pPr>
            <a:lvl7pPr marL="2057186" indent="0">
              <a:buNone/>
              <a:defRPr sz="675"/>
            </a:lvl7pPr>
            <a:lvl8pPr marL="2400051" indent="0">
              <a:buNone/>
              <a:defRPr sz="675"/>
            </a:lvl8pPr>
            <a:lvl9pPr marL="2742915" indent="0">
              <a:buNone/>
              <a:defRPr sz="675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1">
            <a:extLst>
              <a:ext uri="{FF2B5EF4-FFF2-40B4-BE49-F238E27FC236}">
                <a16:creationId xmlns:a16="http://schemas.microsoft.com/office/drawing/2014/main" id="{7216752E-981B-0F08-671A-C5AFB3A85C3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defTabSz="342707"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897FAF0E-8966-9FFD-AC52-9FADD6F8CD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342707"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FAB71BB3-5373-A66E-8009-D008666C84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342707"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fld id="{27030630-40E2-4ADE-90B1-0C7444FF80C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926220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5"/>
            <a:ext cx="7315200" cy="566739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65" indent="0">
              <a:buNone/>
              <a:defRPr sz="2100"/>
            </a:lvl2pPr>
            <a:lvl3pPr marL="685729" indent="0">
              <a:buNone/>
              <a:defRPr sz="1800"/>
            </a:lvl3pPr>
            <a:lvl4pPr marL="1028594" indent="0">
              <a:buNone/>
              <a:defRPr sz="1500"/>
            </a:lvl4pPr>
            <a:lvl5pPr marL="1371458" indent="0">
              <a:buNone/>
              <a:defRPr sz="1500"/>
            </a:lvl5pPr>
            <a:lvl6pPr marL="1714322" indent="0">
              <a:buNone/>
              <a:defRPr sz="1500"/>
            </a:lvl6pPr>
            <a:lvl7pPr marL="2057186" indent="0">
              <a:buNone/>
              <a:defRPr sz="1500"/>
            </a:lvl7pPr>
            <a:lvl8pPr marL="2400051" indent="0">
              <a:buNone/>
              <a:defRPr sz="1500"/>
            </a:lvl8pPr>
            <a:lvl9pPr marL="2742915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3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865" indent="0">
              <a:buNone/>
              <a:defRPr sz="900"/>
            </a:lvl2pPr>
            <a:lvl3pPr marL="685729" indent="0">
              <a:buNone/>
              <a:defRPr sz="750"/>
            </a:lvl3pPr>
            <a:lvl4pPr marL="1028594" indent="0">
              <a:buNone/>
              <a:defRPr sz="675"/>
            </a:lvl4pPr>
            <a:lvl5pPr marL="1371458" indent="0">
              <a:buNone/>
              <a:defRPr sz="675"/>
            </a:lvl5pPr>
            <a:lvl6pPr marL="1714322" indent="0">
              <a:buNone/>
              <a:defRPr sz="675"/>
            </a:lvl6pPr>
            <a:lvl7pPr marL="2057186" indent="0">
              <a:buNone/>
              <a:defRPr sz="675"/>
            </a:lvl7pPr>
            <a:lvl8pPr marL="2400051" indent="0">
              <a:buNone/>
              <a:defRPr sz="675"/>
            </a:lvl8pPr>
            <a:lvl9pPr marL="2742915" indent="0">
              <a:buNone/>
              <a:defRPr sz="675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1">
            <a:extLst>
              <a:ext uri="{FF2B5EF4-FFF2-40B4-BE49-F238E27FC236}">
                <a16:creationId xmlns:a16="http://schemas.microsoft.com/office/drawing/2014/main" id="{8026D19C-D76E-B9A1-BE2F-87AC32F04AF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defTabSz="342707"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067E4929-62A3-2C93-624C-4ACA4F8E08F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342707"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F9DA286B-EFA8-EB48-028D-A309A3621F6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342707"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fld id="{E2CFAFF8-A0BE-4865-8F70-F71967D284B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522001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12E563C-588A-1800-68FC-CAF53E908A2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defTabSz="342707"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4156DBF-DFA9-DD36-A5D7-BC3ED227CC4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342707"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5AA1C55-81B0-10A3-13C8-0BE3474C18B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342707"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fld id="{AC0F535C-A458-4EA9-91EE-F058B92DC13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561388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9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EA158EE-F029-552C-7B41-4E8ABD047C2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defTabSz="342707"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D691864-BC3D-5131-4A5C-5399849A7EF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342707"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0A20C6D-66C3-9811-1C27-191A1A186C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342707"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fld id="{72F8036C-FE96-4C11-81FD-CAAAA158E03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76339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2DC56D-0EB8-763A-B6E0-CD55D5F9D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581ACB-465D-7EC9-3A4F-9732DAB5CC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73B0EA-5747-32D0-721F-CB0CEFCB50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8F7F93-BEF6-4E87-956F-201085BC5D99}" type="datetimeFigureOut">
              <a:rPr lang="en-US" smtClean="0"/>
              <a:t>12/26/2023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E455A4-E430-973B-22B4-0BCD3716B1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013F9E-F555-BB3C-8D68-474AB673D5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9CFEA4-19DD-44FF-BD32-AEE0F01388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65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FE5303BA-CE9B-9A1F-B103-33D4965E84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A01E2041-BCA1-6597-7516-B5E497DFBF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462858F-B686-D197-B42A-17E78251360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defTabSz="685800" eaLnBrk="1" hangingPunct="1">
              <a:defRPr sz="105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7C22A182-7072-0AE6-BE88-87752DF898C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 defTabSz="685800" eaLnBrk="1" hangingPunct="1">
              <a:defRPr sz="105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CBFF4DC-DF2B-C778-0196-CCB25500200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 defTabSz="685800" eaLnBrk="1" hangingPunct="1">
              <a:defRPr sz="105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>
              <a:defRPr/>
            </a:pPr>
            <a:fld id="{1E5C41FA-9684-43B0-BE67-F9A5FA50B9D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1874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5pPr>
      <a:lvl6pPr marL="342865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6pPr>
      <a:lvl7pPr marL="685729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7pPr>
      <a:lvl8pPr marL="1028594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8pPr>
      <a:lvl9pPr marL="1371458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9pPr>
    </p:titleStyle>
    <p:bodyStyle>
      <a:lvl1pPr marL="255588" indent="-255588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5625" indent="-212725" algn="l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2pPr>
      <a:lvl3pPr marL="855663" indent="-169863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198563" indent="-169863" algn="l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</a:defRPr>
      </a:lvl4pPr>
      <a:lvl5pPr marL="1541463" indent="-169863" algn="l" rtl="0" eaLnBrk="0" fontAlgn="base" hangingPunct="0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5pPr>
      <a:lvl6pPr marL="1885755" indent="-171433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6pPr>
      <a:lvl7pPr marL="2228619" indent="-171433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7pPr>
      <a:lvl8pPr marL="2571484" indent="-171433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8pPr>
      <a:lvl9pPr marL="2914348" indent="-171433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72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65" algn="l" defTabSz="68572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29" algn="l" defTabSz="68572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594" algn="l" defTabSz="68572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58" algn="l" defTabSz="68572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22" algn="l" defTabSz="68572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186" algn="l" defTabSz="68572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051" algn="l" defTabSz="68572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915" algn="l" defTabSz="68572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>
            <a:extLst>
              <a:ext uri="{FF2B5EF4-FFF2-40B4-BE49-F238E27FC236}">
                <a16:creationId xmlns:a16="http://schemas.microsoft.com/office/drawing/2014/main" id="{44FE879F-A59B-F200-E667-8DC3D4D640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7591"/>
            <a:ext cx="12258828" cy="6895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906" name="TextBox 1">
            <a:extLst>
              <a:ext uri="{FF2B5EF4-FFF2-40B4-BE49-F238E27FC236}">
                <a16:creationId xmlns:a16="http://schemas.microsoft.com/office/drawing/2014/main" id="{134EE062-793F-531F-3E22-9718D28B6D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5017" y="1882775"/>
            <a:ext cx="6858000" cy="4678196"/>
          </a:xfrm>
          <a:prstGeom prst="rect">
            <a:avLst/>
          </a:prstGeom>
          <a:noFill/>
          <a:ln>
            <a:noFill/>
          </a:ln>
        </p:spPr>
        <p:txBody>
          <a:bodyPr lIns="68573" tIns="34286" rIns="68573" bIns="34286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6858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lang="en-US" altLang="zh-TW" sz="6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6858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</a:p>
          <a:p>
            <a:pPr algn="ctr" defTabSz="6858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36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  <a:p>
            <a:pPr algn="ctr" defTabSz="6858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  <a:p>
            <a:pPr algn="ctr" defTabSz="6858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20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2400" b="1" kern="0" dirty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Pastor Susan Oh </a:t>
            </a:r>
            <a:r>
              <a:rPr lang="zh-TW" altLang="en-US" sz="2400" b="1" kern="0" dirty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lang="zh-TW" altLang="en-US" sz="2800" b="1" kern="0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戴秀貞</a:t>
            </a:r>
            <a:r>
              <a:rPr lang="zh-TW" altLang="en-US" sz="700" b="1" kern="0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lang="zh-TW" altLang="en-US" sz="2800" b="1" kern="0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傳道</a:t>
            </a:r>
            <a:endParaRPr kumimoji="0" lang="en-US" altLang="zh-TW" sz="2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     </a:t>
            </a:r>
            <a:r>
              <a:rPr lang="en-US" altLang="zh-TW" sz="2400" b="1" kern="0" dirty="0">
                <a:solidFill>
                  <a:srgbClr val="002060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December 24</a:t>
            </a:r>
            <a:r>
              <a:rPr kumimoji="0" lang="en-US" altLang="zh-TW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2023</a:t>
            </a:r>
            <a:endParaRPr kumimoji="0" lang="en-US" altLang="zh-TW" sz="2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  <a:p>
            <a:pPr algn="ctr" defTabSz="6858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495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DA69E70-BF07-8FF4-7413-E14BA32AD8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6075050-14A1-C41D-825E-202CF7FE9C4C}"/>
              </a:ext>
            </a:extLst>
          </p:cNvPr>
          <p:cNvSpPr txBox="1"/>
          <p:nvPr/>
        </p:nvSpPr>
        <p:spPr>
          <a:xfrm>
            <a:off x="2880360" y="2767280"/>
            <a:ext cx="6705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Abound in hope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大 有 盼 望 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76749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DA69E70-BF07-8FF4-7413-E14BA32AD8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0580" y="0"/>
            <a:ext cx="10287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6075050-14A1-C41D-825E-202CF7FE9C4C}"/>
              </a:ext>
            </a:extLst>
          </p:cNvPr>
          <p:cNvSpPr txBox="1"/>
          <p:nvPr/>
        </p:nvSpPr>
        <p:spPr>
          <a:xfrm>
            <a:off x="1493520" y="770840"/>
            <a:ext cx="9006840" cy="4867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Romans 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羅馬書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15:13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Now the God of hope fill you with all joy and peace in believing, that you may abound in hope, through the power of the Holy Ghost.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但 願 使 人 有 盼 望 的 　 神 、 因 信 、 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將 諸 般 的 喜 樂 平 安 、 充 滿 你 們 的 心 、 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使 你 們 藉 著 聖 靈 的 能 力 、 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大 有 盼 望 </a:t>
            </a:r>
            <a:r>
              <a:rPr kumimoji="0" lang="zh-TW" altLang="en-US" sz="28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7816464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DA69E70-BF07-8FF4-7413-E14BA32AD8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6075050-14A1-C41D-825E-202CF7FE9C4C}"/>
              </a:ext>
            </a:extLst>
          </p:cNvPr>
          <p:cNvSpPr txBox="1"/>
          <p:nvPr/>
        </p:nvSpPr>
        <p:spPr>
          <a:xfrm>
            <a:off x="2083982" y="0"/>
            <a:ext cx="8260168" cy="5689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zh-TW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I Peter 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彼 得 前 書 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1:3	</a:t>
            </a:r>
          </a:p>
          <a:p>
            <a:pPr marL="0" marR="0" lvl="0" indent="0" algn="ctr" defTabSz="91440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Praise be to the God and Father of our Lord Jesus Christ! In his great mercy he has given us new birth into a living hope through the resurrection of Jesus Christ from the dead, and into an inheritance that can never perish, spoil, or fade- kept in heaven for you.</a:t>
            </a:r>
          </a:p>
          <a:p>
            <a:pPr marL="0" marR="0" lvl="0" indent="0" algn="ctr" defTabSz="91440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願 頌 讚 歸 與 我 們 主 耶 穌 基 督 的 父 神 、 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  <a:p>
            <a:pPr marL="0" marR="0" lvl="0" indent="0" algn="ctr" defTabSz="91440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他 曾 照 自 己 的 大 憐 憫 、 藉 耶 穌 基 督 從 死 裡 復 活 、 重 生 了 我 們 、 叫 我 們 有 活 潑 的 盼 望 、可 以 得 著 不 能 朽 壞 、 不 能 玷 污 、 不 能 衰 殘 、 為 你們 存 留 在 天 上 的 基 業 。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40181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DA69E70-BF07-8FF4-7413-E14BA32AD8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0580" y="0"/>
            <a:ext cx="10287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6075050-14A1-C41D-825E-202CF7FE9C4C}"/>
              </a:ext>
            </a:extLst>
          </p:cNvPr>
          <p:cNvSpPr txBox="1"/>
          <p:nvPr/>
        </p:nvSpPr>
        <p:spPr>
          <a:xfrm>
            <a:off x="1493520" y="770840"/>
            <a:ext cx="9006840" cy="4867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Jeremiah 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耶 利 米 書 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29:11-13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For I know the plans I have for you,” declares the Lord, “plans to prosper you and not to harm you, plans to give you hope and a future. Then you will call on me and come and pray to me, and I will listen to you. You will seek me and find me when you seek me with all your heart.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耶 和 華 說 、 我 知 道 我 向 你 們 所 懷 的 意 念 、 是 賜 平 安 的 意 念 、 不 是 降 災 禍 的 意 念 、 要 叫 你 們 末 後 有 指 望 。你 們 要 呼 求 我 、 禱 告 我 、 我 就 應 允 你 們 。你 們 尋 求 我 、 若 專 心 尋 求 我 、 就 必 尋 見 。</a:t>
            </a:r>
          </a:p>
        </p:txBody>
      </p:sp>
    </p:spTree>
    <p:extLst>
      <p:ext uri="{BB962C8B-B14F-4D97-AF65-F5344CB8AC3E}">
        <p14:creationId xmlns:p14="http://schemas.microsoft.com/office/powerpoint/2010/main" val="34266193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DA69E70-BF07-8FF4-7413-E14BA32AD8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0580" y="0"/>
            <a:ext cx="10287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6075050-14A1-C41D-825E-202CF7FE9C4C}"/>
              </a:ext>
            </a:extLst>
          </p:cNvPr>
          <p:cNvSpPr txBox="1"/>
          <p:nvPr/>
        </p:nvSpPr>
        <p:spPr>
          <a:xfrm>
            <a:off x="1493520" y="770840"/>
            <a:ext cx="9006840" cy="4867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Romans 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羅馬書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15:13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Now the God of hope fill you with all joy and peace in believing, that you may abound in hope, through the power of the Holy Ghost.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但 願 使 人 有 盼 望 的 　 神 、 因 信 、 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將 諸 般 的 喜 樂 平 安 、 充 滿 你 們 的 心 、 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使 你 們 藉 著 聖 靈 的 能 力 、 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大 有 盼 望 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3825363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DA69E70-BF07-8FF4-7413-E14BA32AD8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6075050-14A1-C41D-825E-202CF7FE9C4C}"/>
              </a:ext>
            </a:extLst>
          </p:cNvPr>
          <p:cNvSpPr txBox="1"/>
          <p:nvPr/>
        </p:nvSpPr>
        <p:spPr>
          <a:xfrm>
            <a:off x="2880360" y="2767280"/>
            <a:ext cx="6705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 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51444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493</Words>
  <Application>Microsoft Office PowerPoint</Application>
  <PresentationFormat>Widescreen</PresentationFormat>
  <Paragraphs>38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8" baseType="lpstr">
      <vt:lpstr>Arial Unicode MS</vt:lpstr>
      <vt:lpstr>DFKai-SB</vt:lpstr>
      <vt:lpstr>Arial</vt:lpstr>
      <vt:lpstr>Calibri</vt:lpstr>
      <vt:lpstr>Calibri Light</vt:lpstr>
      <vt:lpstr>Cambria</vt:lpstr>
      <vt:lpstr>Century</vt:lpstr>
      <vt:lpstr>Mongolian Baiti</vt:lpstr>
      <vt:lpstr>Times New Roman</vt:lpstr>
      <vt:lpstr>Office Theme</vt:lpstr>
      <vt:lpstr>14_Default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Susan Oh</dc:creator>
  <cp:lastModifiedBy>Ray Hwong</cp:lastModifiedBy>
  <cp:revision>15</cp:revision>
  <dcterms:created xsi:type="dcterms:W3CDTF">2023-12-19T21:31:04Z</dcterms:created>
  <dcterms:modified xsi:type="dcterms:W3CDTF">2023-12-27T06:48:31Z</dcterms:modified>
</cp:coreProperties>
</file>