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8" r:id="rId2"/>
  </p:sldMasterIdLst>
  <p:notesMasterIdLst>
    <p:notesMasterId r:id="rId14"/>
  </p:notesMasterIdLst>
  <p:sldIdLst>
    <p:sldId id="674" r:id="rId3"/>
    <p:sldId id="256" r:id="rId4"/>
    <p:sldId id="10447" r:id="rId5"/>
    <p:sldId id="257" r:id="rId6"/>
    <p:sldId id="258" r:id="rId7"/>
    <p:sldId id="259" r:id="rId8"/>
    <p:sldId id="260" r:id="rId9"/>
    <p:sldId id="261" r:id="rId10"/>
    <p:sldId id="262" r:id="rId11"/>
    <p:sldId id="263" r:id="rId12"/>
    <p:sldId id="264" r:id="rId13"/>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9395" autoAdjust="0"/>
    <p:restoredTop sz="93515" autoAdjust="0"/>
  </p:normalViewPr>
  <p:slideViewPr>
    <p:cSldViewPr snapToGrid="0">
      <p:cViewPr varScale="1">
        <p:scale>
          <a:sx n="61" d="100"/>
          <a:sy n="61" d="100"/>
        </p:scale>
        <p:origin x="324" y="2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Helvetica"/>
                <a:sym typeface="Calibri"/>
              </a:rPr>
              <a:pPr marL="0" marR="0" lvl="0" indent="0" algn="r" defTabSz="46459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Helvetica"/>
              <a:sym typeface="Calibri"/>
            </a:endParaRPr>
          </a:p>
        </p:txBody>
      </p:sp>
    </p:spTree>
    <p:extLst>
      <p:ext uri="{BB962C8B-B14F-4D97-AF65-F5344CB8AC3E}">
        <p14:creationId xmlns:p14="http://schemas.microsoft.com/office/powerpoint/2010/main" val="827892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47546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9"/>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90" cy="823914"/>
          </a:xfrm>
          <a:prstGeom prst="rect">
            <a:avLst/>
          </a:prstGeom>
        </p:spPr>
        <p:txBody>
          <a:bodyPr anchor="b"/>
          <a:lstStyle>
            <a:lvl1pPr marL="0" indent="0">
              <a:buSzTx/>
              <a:buFontTx/>
              <a:buNone/>
              <a:defRPr sz="2400" b="1"/>
            </a:lvl1pPr>
            <a:lvl2pPr marL="0" indent="0">
              <a:buSzTx/>
              <a:buFontTx/>
              <a:buNone/>
              <a:defRPr sz="2400" b="1"/>
            </a:lvl2pPr>
            <a:lvl3pPr marL="0" indent="0">
              <a:buSzTx/>
              <a:buFontTx/>
              <a:buNone/>
              <a:defRPr sz="2400" b="1"/>
            </a:lvl3pPr>
            <a:lvl4pPr marL="0" indent="0">
              <a:buSzTx/>
              <a:buFontTx/>
              <a:buNone/>
              <a:defRPr sz="2400" b="1"/>
            </a:lvl4pPr>
            <a:lvl5pPr marL="0" indent="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4"/>
          </a:xfrm>
          <a:prstGeom prst="rect">
            <a:avLst/>
          </a:prstGeom>
        </p:spPr>
        <p:txBody>
          <a:bodyPr anchor="b"/>
          <a:lstStyle/>
          <a:p>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39787" y="2057400"/>
            <a:ext cx="3932238" cy="3811588"/>
          </a:xfrm>
          <a:prstGeom prst="rect">
            <a:avLst/>
          </a:prstGeom>
        </p:spPr>
        <p:txBody>
          <a:bodyPr/>
          <a:lstStyle/>
          <a:p>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21"/>
          </p:nvPr>
        </p:nvSpPr>
        <p:spPr>
          <a:xfrm>
            <a:off x="5183187" y="987425"/>
            <a:ext cx="6172202" cy="4873625"/>
          </a:xfrm>
          <a:prstGeom prst="rect">
            <a:avLst/>
          </a:prstGeom>
        </p:spPr>
        <p:txBody>
          <a:bodyPr lIns="91439" tIns="45719" rIns="91439" bIns="45719">
            <a:noAutofit/>
          </a:bodyPr>
          <a:lstStyle/>
          <a:p>
            <a:endParaRPr/>
          </a:p>
        </p:txBody>
      </p:sp>
      <p:sp>
        <p:nvSpPr>
          <p:cNvPr id="84" name="Body Level One…"/>
          <p:cNvSpPr txBox="1">
            <a:spLocks noGrp="1"/>
          </p:cNvSpPr>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03202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963876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072862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012467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9170852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436286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71485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0035288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102534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4699038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913531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8" y="6414761"/>
            <a:ext cx="258623" cy="248303"/>
          </a:xfrm>
          <a:prstGeom prst="rect">
            <a:avLst/>
          </a:prstGeom>
          <a:ln w="12700">
            <a:miter lim="400000"/>
          </a:ln>
        </p:spPr>
        <p:txBody>
          <a:bodyPr wrap="none" lIns="45718" tIns="45718" rIns="45718" bIns="45718"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438356923"/>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675530" y="964570"/>
            <a:ext cx="9015113" cy="446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4800" b="1" kern="1200"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4800" b="1" kern="1200"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aur" panose="02030504050205020304" pitchFamily="18" charset="0"/>
                <a:ea typeface="Cambria" panose="02040503050406030204" pitchFamily="18" charset="0"/>
                <a:cs typeface="Arial" charset="0"/>
              </a:rPr>
              <a:t>Pastor Elaine Saville</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3600" b="1" kern="1200" dirty="0">
                <a:solidFill>
                  <a:srgbClr val="002060"/>
                </a:solidFill>
                <a:effectLst>
                  <a:outerShdw blurRad="38100" dist="38100" dir="2700000" algn="tl">
                    <a:srgbClr val="000000">
                      <a:alpha val="43137"/>
                    </a:srgbClr>
                  </a:outerShdw>
                </a:effectLst>
                <a:latin typeface="Centaur" panose="02030504050205020304" pitchFamily="18" charset="0"/>
                <a:ea typeface="Cambria" panose="02040503050406030204" pitchFamily="18" charset="0"/>
                <a:cs typeface="Arial" charset="0"/>
              </a:rPr>
              <a:t>Allegra Ministries</a:t>
            </a:r>
            <a:endParaRPr kumimoji="0" lang="en-US" altLang="zh-TW" sz="4800" b="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aur" panose="020305040502050203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F5597"/>
        </a:solidFill>
        <a:effectLst/>
      </p:bgPr>
    </p:bg>
    <p:spTree>
      <p:nvGrpSpPr>
        <p:cNvPr id="1" name=""/>
        <p:cNvGrpSpPr/>
        <p:nvPr/>
      </p:nvGrpSpPr>
      <p:grpSpPr>
        <a:xfrm>
          <a:off x="0" y="0"/>
          <a:ext cx="0" cy="0"/>
          <a:chOff x="0" y="0"/>
          <a:chExt cx="0" cy="0"/>
        </a:xfrm>
      </p:grpSpPr>
      <p:sp>
        <p:nvSpPr>
          <p:cNvPr id="94" name="Flowchart: Document 15"/>
          <p:cNvSpPr/>
          <p:nvPr/>
        </p:nvSpPr>
        <p:spPr>
          <a:xfrm>
            <a:off x="638175" y="-1"/>
            <a:ext cx="3248025" cy="3357062"/>
          </a:xfrm>
          <a:custGeom>
            <a:avLst/>
            <a:gdLst/>
            <a:ahLst/>
            <a:cxnLst>
              <a:cxn ang="0">
                <a:pos x="wd2" y="hd2"/>
              </a:cxn>
              <a:cxn ang="5400000">
                <a:pos x="wd2" y="hd2"/>
              </a:cxn>
              <a:cxn ang="10800000">
                <a:pos x="wd2" y="hd2"/>
              </a:cxn>
              <a:cxn ang="16200000">
                <a:pos x="wd2" y="hd2"/>
              </a:cxn>
            </a:cxnLst>
            <a:rect l="0" t="0" r="r" b="b"/>
            <a:pathLst>
              <a:path w="21600" h="19255" extrusionOk="0">
                <a:moveTo>
                  <a:pt x="0" y="0"/>
                </a:moveTo>
                <a:lnTo>
                  <a:pt x="21600" y="0"/>
                </a:lnTo>
                <a:lnTo>
                  <a:pt x="21600" y="15641"/>
                </a:lnTo>
                <a:cubicBezTo>
                  <a:pt x="10800" y="15641"/>
                  <a:pt x="10800" y="21600"/>
                  <a:pt x="0" y="18214"/>
                </a:cubicBezTo>
                <a:close/>
              </a:path>
            </a:pathLst>
          </a:custGeom>
          <a:solidFill>
            <a:srgbClr val="426368"/>
          </a:solidFill>
          <a:ln w="12700">
            <a:miter lim="400000"/>
          </a:ln>
        </p:spPr>
        <p:txBody>
          <a:bodyPr lIns="45718" tIns="45718" rIns="45718" bIns="45718" anchor="ctr"/>
          <a:lstStyle/>
          <a:p>
            <a:pPr algn="ctr">
              <a:defRPr>
                <a:solidFill>
                  <a:srgbClr val="FFFFFF"/>
                </a:solidFill>
              </a:defRPr>
            </a:pPr>
            <a:endParaRPr/>
          </a:p>
        </p:txBody>
      </p:sp>
      <p:sp>
        <p:nvSpPr>
          <p:cNvPr id="95" name="Title 1"/>
          <p:cNvSpPr txBox="1">
            <a:spLocks noGrp="1"/>
          </p:cNvSpPr>
          <p:nvPr>
            <p:ph type="ctrTitle"/>
          </p:nvPr>
        </p:nvSpPr>
        <p:spPr>
          <a:xfrm>
            <a:off x="842095" y="271463"/>
            <a:ext cx="2840185" cy="2371148"/>
          </a:xfrm>
          <a:prstGeom prst="rect">
            <a:avLst/>
          </a:prstGeom>
        </p:spPr>
        <p:txBody>
          <a:bodyPr anchor="ctr"/>
          <a:lstStyle>
            <a:lvl1pPr>
              <a:defRPr sz="3200">
                <a:solidFill>
                  <a:srgbClr val="FFFFFF"/>
                </a:solidFill>
              </a:defRPr>
            </a:lvl1pPr>
          </a:lstStyle>
          <a:p>
            <a:r>
              <a:t> Overcoming Waters of Adversity</a:t>
            </a:r>
          </a:p>
        </p:txBody>
      </p:sp>
      <p:sp>
        <p:nvSpPr>
          <p:cNvPr id="96" name="TextBox 3"/>
          <p:cNvSpPr txBox="1"/>
          <p:nvPr/>
        </p:nvSpPr>
        <p:spPr>
          <a:xfrm>
            <a:off x="1295717" y="3773887"/>
            <a:ext cx="1932939" cy="726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3600">
                <a:solidFill>
                  <a:srgbClr val="FFFFFF"/>
                </a:solidFill>
              </a:defRPr>
            </a:lvl1pPr>
          </a:lstStyle>
          <a:p>
            <a:r>
              <a:rPr dirty="0"/>
              <a:t>勝過風浪</a:t>
            </a:r>
          </a:p>
        </p:txBody>
      </p:sp>
      <p:pic>
        <p:nvPicPr>
          <p:cNvPr id="97" name="pexels-alonzo-photo-6678116.jpg" descr="pexels-alonzo-photo-6678116.jpg"/>
          <p:cNvPicPr>
            <a:picLocks noChangeAspect="1"/>
          </p:cNvPicPr>
          <p:nvPr/>
        </p:nvPicPr>
        <p:blipFill>
          <a:blip r:embed="rId2"/>
          <a:stretch>
            <a:fillRect/>
          </a:stretch>
        </p:blipFill>
        <p:spPr>
          <a:xfrm rot="5400000">
            <a:off x="5089912" y="-206577"/>
            <a:ext cx="5817892" cy="7271154"/>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607602" y="1366906"/>
            <a:ext cx="9015113" cy="2675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auto" latinLnBrk="0" hangingPunct="1">
              <a:lnSpc>
                <a:spcPct val="90000"/>
              </a:lnSpc>
              <a:spcBef>
                <a:spcPts val="1000"/>
              </a:spcBef>
              <a:spcAft>
                <a:spcPts val="0"/>
              </a:spcAft>
              <a:buClrTx/>
              <a:buSzPct val="100000"/>
              <a:buFont typeface="Arial"/>
              <a:buNone/>
              <a:tabLst/>
              <a:defRPr/>
            </a:pPr>
            <a:r>
              <a:rPr kumimoji="0" lang="en-US" sz="5400" b="0" i="0" u="none" strike="noStrike" kern="0" cap="none" spc="0" normalizeH="0" baseline="0" noProof="0" dirty="0">
                <a:ln>
                  <a:noFill/>
                </a:ln>
                <a:solidFill>
                  <a:srgbClr val="000000"/>
                </a:solidFill>
                <a:effectLst/>
                <a:uLnTx/>
                <a:uFillTx/>
                <a:latin typeface="Calibri"/>
                <a:cs typeface="Calibri"/>
                <a:sym typeface="Calibri"/>
              </a:rPr>
              <a:t>Play video</a:t>
            </a:r>
          </a:p>
          <a:p>
            <a:pPr marL="0" marR="0" lvl="0" indent="0" algn="ctr" defTabSz="914400" rtl="0" eaLnBrk="1" fontAlgn="auto" latinLnBrk="0" hangingPunct="1">
              <a:lnSpc>
                <a:spcPct val="90000"/>
              </a:lnSpc>
              <a:spcBef>
                <a:spcPts val="1000"/>
              </a:spcBef>
              <a:spcAft>
                <a:spcPts val="0"/>
              </a:spcAft>
              <a:buClrTx/>
              <a:buSzPct val="100000"/>
              <a:buFont typeface="Arial"/>
              <a:buNone/>
              <a:tabLst/>
              <a:defRPr/>
            </a:pPr>
            <a:endParaRPr kumimoji="0" lang="en-US" sz="5400" b="1" i="0" u="none" strike="noStrike" kern="0" cap="none" spc="0" normalizeH="0" baseline="0" noProof="0" dirty="0">
              <a:ln>
                <a:noFill/>
              </a:ln>
              <a:solidFill>
                <a:srgbClr val="000000"/>
              </a:solidFill>
              <a:effectLst/>
              <a:uLnTx/>
              <a:uFillTx/>
              <a:latin typeface="Calibri"/>
              <a:cs typeface="Calibri"/>
              <a:sym typeface="Calibri"/>
            </a:endParaRPr>
          </a:p>
          <a:p>
            <a:pPr marL="0" marR="0" lvl="0" indent="0" algn="ctr" defTabSz="914400" rtl="0" eaLnBrk="1" fontAlgn="auto" latinLnBrk="0" hangingPunct="1">
              <a:lnSpc>
                <a:spcPct val="90000"/>
              </a:lnSpc>
              <a:spcBef>
                <a:spcPts val="1000"/>
              </a:spcBef>
              <a:spcAft>
                <a:spcPts val="0"/>
              </a:spcAft>
              <a:buClrTx/>
              <a:buSzPct val="100000"/>
              <a:buFont typeface="Arial"/>
              <a:buNone/>
              <a:tabLst/>
              <a:defRPr/>
            </a:pPr>
            <a:r>
              <a:rPr kumimoji="0" lang="en-US" sz="6000" b="1" i="0" u="none" strike="noStrike" kern="0" cap="none" spc="0" normalizeH="0" baseline="0" noProof="0" dirty="0">
                <a:ln>
                  <a:noFill/>
                </a:ln>
                <a:solidFill>
                  <a:srgbClr val="000000"/>
                </a:solidFill>
                <a:effectLst/>
                <a:uLnTx/>
                <a:uFillTx/>
                <a:latin typeface="Calibri"/>
                <a:cs typeface="Calibri"/>
                <a:sym typeface="Calibri"/>
              </a:rPr>
              <a:t>“Ocean Waves”</a:t>
            </a:r>
          </a:p>
        </p:txBody>
      </p:sp>
    </p:spTree>
    <p:extLst>
      <p:ext uri="{BB962C8B-B14F-4D97-AF65-F5344CB8AC3E}">
        <p14:creationId xmlns:p14="http://schemas.microsoft.com/office/powerpoint/2010/main" val="2399296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Picture 4" descr="Picture 4"/>
          <p:cNvPicPr>
            <a:picLocks noChangeAspect="1"/>
          </p:cNvPicPr>
          <p:nvPr/>
        </p:nvPicPr>
        <p:blipFill>
          <a:blip r:embed="rId2"/>
          <a:stretch>
            <a:fillRect/>
          </a:stretch>
        </p:blipFill>
        <p:spPr>
          <a:xfrm>
            <a:off x="0" y="-213442"/>
            <a:ext cx="12192001" cy="7142589"/>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Picture 2" descr="Picture 2"/>
          <p:cNvPicPr>
            <a:picLocks noChangeAspect="1"/>
          </p:cNvPicPr>
          <p:nvPr/>
        </p:nvPicPr>
        <p:blipFill>
          <a:blip r:embed="rId2"/>
          <a:srcRect t="214" b="9060"/>
          <a:stretch>
            <a:fillRect/>
          </a:stretch>
        </p:blipFill>
        <p:spPr>
          <a:xfrm>
            <a:off x="18" y="9"/>
            <a:ext cx="12191982" cy="6857992"/>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ectangle 1030"/>
          <p:cNvSpPr/>
          <p:nvPr/>
        </p:nvSpPr>
        <p:spPr>
          <a:xfrm>
            <a:off x="0" y="0"/>
            <a:ext cx="12192000" cy="6858000"/>
          </a:xfrm>
          <a:prstGeom prst="rect">
            <a:avLst/>
          </a:prstGeom>
          <a:solidFill>
            <a:srgbClr val="FFFFFF"/>
          </a:solidFill>
          <a:ln w="12700">
            <a:miter lim="400000"/>
          </a:ln>
        </p:spPr>
        <p:txBody>
          <a:bodyPr lIns="45718" tIns="45718" rIns="45718" bIns="45718" anchor="ctr"/>
          <a:lstStyle/>
          <a:p>
            <a:pPr algn="ctr">
              <a:defRPr>
                <a:solidFill>
                  <a:srgbClr val="FFFFFF"/>
                </a:solidFill>
              </a:defRPr>
            </a:pPr>
            <a:endParaRPr/>
          </a:p>
        </p:txBody>
      </p:sp>
      <p:sp>
        <p:nvSpPr>
          <p:cNvPr id="104" name="Rectangle 1032"/>
          <p:cNvSpPr/>
          <p:nvPr/>
        </p:nvSpPr>
        <p:spPr>
          <a:xfrm rot="16200000" flipH="1">
            <a:off x="2666615" y="-2666189"/>
            <a:ext cx="6858002" cy="12191236"/>
          </a:xfrm>
          <a:prstGeom prst="rect">
            <a:avLst/>
          </a:prstGeom>
          <a:gradFill>
            <a:gsLst>
              <a:gs pos="8000">
                <a:schemeClr val="accent1"/>
              </a:gs>
              <a:gs pos="100000">
                <a:srgbClr val="203864"/>
              </a:gs>
            </a:gsLst>
            <a:lin ang="12000000"/>
          </a:gradFill>
          <a:ln w="12700">
            <a:miter lim="400000"/>
          </a:ln>
        </p:spPr>
        <p:txBody>
          <a:bodyPr lIns="45718" tIns="45718" rIns="45718" bIns="45718" anchor="ctr"/>
          <a:lstStyle/>
          <a:p>
            <a:pPr algn="ctr">
              <a:defRPr>
                <a:solidFill>
                  <a:srgbClr val="FFFFFF"/>
                </a:solidFill>
              </a:defRPr>
            </a:pPr>
            <a:endParaRPr/>
          </a:p>
        </p:txBody>
      </p:sp>
      <p:sp>
        <p:nvSpPr>
          <p:cNvPr id="105" name="Rectangle 1034"/>
          <p:cNvSpPr/>
          <p:nvPr/>
        </p:nvSpPr>
        <p:spPr>
          <a:xfrm rot="10800000" flipH="1">
            <a:off x="-2312" y="-1"/>
            <a:ext cx="9070848" cy="6857574"/>
          </a:xfrm>
          <a:prstGeom prst="rect">
            <a:avLst/>
          </a:prstGeom>
          <a:gradFill>
            <a:gsLst>
              <a:gs pos="8000">
                <a:srgbClr val="000000">
                  <a:alpha val="52000"/>
                </a:srgbClr>
              </a:gs>
              <a:gs pos="100000">
                <a:schemeClr val="accent1"/>
              </a:gs>
            </a:gsLst>
            <a:lin ang="4800000"/>
          </a:gradFill>
          <a:ln w="12700">
            <a:miter lim="400000"/>
          </a:ln>
        </p:spPr>
        <p:txBody>
          <a:bodyPr lIns="45718" tIns="45718" rIns="45718" bIns="45718" anchor="ctr"/>
          <a:lstStyle/>
          <a:p>
            <a:pPr algn="ctr">
              <a:defRPr>
                <a:solidFill>
                  <a:srgbClr val="FFFFFF"/>
                </a:solidFill>
              </a:defRPr>
            </a:pPr>
            <a:endParaRPr/>
          </a:p>
        </p:txBody>
      </p:sp>
      <p:sp>
        <p:nvSpPr>
          <p:cNvPr id="106" name="Rectangle 1036"/>
          <p:cNvSpPr/>
          <p:nvPr/>
        </p:nvSpPr>
        <p:spPr>
          <a:xfrm rot="16200000" flipH="1">
            <a:off x="3649491" y="-1685841"/>
            <a:ext cx="4894566" cy="12193548"/>
          </a:xfrm>
          <a:prstGeom prst="rect">
            <a:avLst/>
          </a:prstGeom>
          <a:gradFill>
            <a:gsLst>
              <a:gs pos="0">
                <a:srgbClr val="9DC3E6">
                  <a:alpha val="0"/>
                </a:srgbClr>
              </a:gs>
              <a:gs pos="100000">
                <a:srgbClr val="000000">
                  <a:alpha val="46000"/>
                </a:srgbClr>
              </a:gs>
            </a:gsLst>
            <a:lin ang="1200000"/>
          </a:gradFill>
          <a:ln w="12700">
            <a:miter lim="400000"/>
          </a:ln>
        </p:spPr>
        <p:txBody>
          <a:bodyPr lIns="45718" tIns="45718" rIns="45718" bIns="45718" anchor="ctr"/>
          <a:lstStyle/>
          <a:p>
            <a:pPr algn="ctr">
              <a:defRPr>
                <a:solidFill>
                  <a:srgbClr val="FFFFFF"/>
                </a:solidFill>
              </a:defRPr>
            </a:pPr>
            <a:endParaRPr/>
          </a:p>
        </p:txBody>
      </p:sp>
      <p:pic>
        <p:nvPicPr>
          <p:cNvPr id="107" name="Picture 2" descr="Picture 2"/>
          <p:cNvPicPr>
            <a:picLocks noChangeAspect="1"/>
          </p:cNvPicPr>
          <p:nvPr/>
        </p:nvPicPr>
        <p:blipFill>
          <a:blip r:embed="rId3"/>
          <a:stretch>
            <a:fillRect/>
          </a:stretch>
        </p:blipFill>
        <p:spPr>
          <a:xfrm>
            <a:off x="3124200" y="457200"/>
            <a:ext cx="5943600" cy="5943600"/>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Content Placeholder 3" descr="Content Placeholder 3"/>
          <p:cNvPicPr>
            <a:picLocks noChangeAspect="1"/>
          </p:cNvPicPr>
          <p:nvPr/>
        </p:nvPicPr>
        <p:blipFill>
          <a:blip r:embed="rId2"/>
          <a:stretch>
            <a:fillRect/>
          </a:stretch>
        </p:blipFill>
        <p:spPr>
          <a:xfrm>
            <a:off x="0" y="0"/>
            <a:ext cx="12192000" cy="8128000"/>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F5597"/>
        </a:solidFill>
        <a:effectLst/>
      </p:bgPr>
    </p:bg>
    <p:spTree>
      <p:nvGrpSpPr>
        <p:cNvPr id="1" name=""/>
        <p:cNvGrpSpPr/>
        <p:nvPr/>
      </p:nvGrpSpPr>
      <p:grpSpPr>
        <a:xfrm>
          <a:off x="0" y="0"/>
          <a:ext cx="0" cy="0"/>
          <a:chOff x="0" y="0"/>
          <a:chExt cx="0" cy="0"/>
        </a:xfrm>
      </p:grpSpPr>
      <p:sp>
        <p:nvSpPr>
          <p:cNvPr id="111" name="Slide Background"/>
          <p:cNvSpPr/>
          <p:nvPr/>
        </p:nvSpPr>
        <p:spPr>
          <a:xfrm>
            <a:off x="0" y="0"/>
            <a:ext cx="12192000" cy="6858000"/>
          </a:xfrm>
          <a:prstGeom prst="rect">
            <a:avLst/>
          </a:prstGeom>
          <a:solidFill>
            <a:srgbClr val="2F5597"/>
          </a:solidFill>
          <a:ln w="12700">
            <a:miter lim="400000"/>
          </a:ln>
        </p:spPr>
        <p:txBody>
          <a:bodyPr lIns="45718" tIns="45718" rIns="45718" bIns="45718" anchor="ctr"/>
          <a:lstStyle/>
          <a:p>
            <a:pPr algn="ctr">
              <a:defRPr>
                <a:solidFill>
                  <a:srgbClr val="FFFFFF"/>
                </a:solidFill>
              </a:defRPr>
            </a:pPr>
            <a:endParaRPr/>
          </a:p>
        </p:txBody>
      </p:sp>
      <p:pic>
        <p:nvPicPr>
          <p:cNvPr id="112" name="Picture 13" descr="Picture 13"/>
          <p:cNvPicPr>
            <a:picLocks noChangeAspect="1"/>
          </p:cNvPicPr>
          <p:nvPr/>
        </p:nvPicPr>
        <p:blipFill>
          <a:blip r:embed="rId2"/>
          <a:srcRect l="796" r="20692" b="2"/>
          <a:stretch>
            <a:fillRect/>
          </a:stretch>
        </p:blipFill>
        <p:spPr>
          <a:xfrm>
            <a:off x="19" y="1666568"/>
            <a:ext cx="6106197" cy="5191433"/>
          </a:xfrm>
          <a:prstGeom prst="rect">
            <a:avLst/>
          </a:prstGeom>
          <a:ln w="12700">
            <a:miter lim="400000"/>
          </a:ln>
        </p:spPr>
      </p:pic>
      <p:sp>
        <p:nvSpPr>
          <p:cNvPr id="113" name="Rectangle 19"/>
          <p:cNvSpPr/>
          <p:nvPr/>
        </p:nvSpPr>
        <p:spPr>
          <a:xfrm>
            <a:off x="-2" y="0"/>
            <a:ext cx="12192003" cy="1729116"/>
          </a:xfrm>
          <a:prstGeom prst="rect">
            <a:avLst/>
          </a:prstGeom>
          <a:solidFill>
            <a:srgbClr val="2F5597"/>
          </a:solidFill>
          <a:ln w="12700">
            <a:miter lim="400000"/>
          </a:ln>
          <a:effectLst>
            <a:outerShdw blurRad="368300" dist="101600" dir="5460000" rotWithShape="0">
              <a:srgbClr val="000000">
                <a:alpha val="20000"/>
              </a:srgbClr>
            </a:outerShdw>
          </a:effectLst>
        </p:spPr>
        <p:txBody>
          <a:bodyPr lIns="45718" tIns="45718" rIns="45718" bIns="45718" anchor="ctr"/>
          <a:lstStyle/>
          <a:p>
            <a:pPr algn="ctr">
              <a:defRPr>
                <a:solidFill>
                  <a:srgbClr val="FFFFFF"/>
                </a:solidFill>
              </a:defRPr>
            </a:pPr>
            <a:endParaRPr/>
          </a:p>
        </p:txBody>
      </p:sp>
      <p:sp>
        <p:nvSpPr>
          <p:cNvPr id="114" name="Title 1"/>
          <p:cNvSpPr txBox="1">
            <a:spLocks noGrp="1"/>
          </p:cNvSpPr>
          <p:nvPr>
            <p:ph type="title"/>
          </p:nvPr>
        </p:nvSpPr>
        <p:spPr>
          <a:xfrm>
            <a:off x="761799" y="352765"/>
            <a:ext cx="10592003" cy="1023586"/>
          </a:xfrm>
          <a:prstGeom prst="rect">
            <a:avLst/>
          </a:prstGeom>
        </p:spPr>
        <p:txBody>
          <a:bodyPr/>
          <a:lstStyle/>
          <a:p>
            <a:pPr algn="ctr" defTabSz="905255">
              <a:defRPr sz="3000">
                <a:solidFill>
                  <a:srgbClr val="FFFFFF"/>
                </a:solidFill>
                <a:latin typeface="Garamond"/>
                <a:ea typeface="Garamond"/>
                <a:cs typeface="Garamond"/>
                <a:sym typeface="Garamond"/>
              </a:defRPr>
            </a:pPr>
            <a:r>
              <a:t>First Landing at Cape Henry, Virginia. April 29, 1607</a:t>
            </a:r>
            <a:br/>
            <a:r>
              <a:t>1607年4月29日 首次著陸 維吉尼亞州的亨利角 </a:t>
            </a:r>
          </a:p>
        </p:txBody>
      </p:sp>
      <p:sp>
        <p:nvSpPr>
          <p:cNvPr id="115" name="Content Placeholder 2"/>
          <p:cNvSpPr txBox="1">
            <a:spLocks noGrp="1"/>
          </p:cNvSpPr>
          <p:nvPr>
            <p:ph type="body" sz="half" idx="1"/>
          </p:nvPr>
        </p:nvSpPr>
        <p:spPr>
          <a:xfrm>
            <a:off x="6803407" y="2249764"/>
            <a:ext cx="4550393" cy="4070307"/>
          </a:xfrm>
          <a:prstGeom prst="rect">
            <a:avLst/>
          </a:prstGeom>
        </p:spPr>
        <p:txBody>
          <a:bodyPr anchor="ctr"/>
          <a:lstStyle>
            <a:lvl1pPr marL="0" indent="0">
              <a:lnSpc>
                <a:spcPct val="150000"/>
              </a:lnSpc>
              <a:buSzTx/>
              <a:buNone/>
              <a:defRPr sz="2000" b="1">
                <a:solidFill>
                  <a:srgbClr val="FFFFFF"/>
                </a:solidFill>
                <a:latin typeface="Garamond"/>
                <a:ea typeface="Garamond"/>
                <a:cs typeface="Garamond"/>
                <a:sym typeface="Garamond"/>
              </a:defRPr>
            </a:lvl1pPr>
          </a:lstStyle>
          <a:p>
            <a:r>
              <a:t>May all who see this cross remember what we have done here; and may those who come here to inhabit join us in this Covenant and this most noble work, that the Holy Scriptures may be fulfilled. From these very shores the gospel shall go forth, not only to this new world, but the entire world. </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F5597"/>
        </a:solidFill>
        <a:effectLst/>
      </p:bgPr>
    </p:bg>
    <p:spTree>
      <p:nvGrpSpPr>
        <p:cNvPr id="1" name=""/>
        <p:cNvGrpSpPr/>
        <p:nvPr/>
      </p:nvGrpSpPr>
      <p:grpSpPr>
        <a:xfrm>
          <a:off x="0" y="0"/>
          <a:ext cx="0" cy="0"/>
          <a:chOff x="0" y="0"/>
          <a:chExt cx="0" cy="0"/>
        </a:xfrm>
      </p:grpSpPr>
      <p:sp>
        <p:nvSpPr>
          <p:cNvPr id="117" name="Rectangle 52"/>
          <p:cNvSpPr/>
          <p:nvPr/>
        </p:nvSpPr>
        <p:spPr>
          <a:xfrm>
            <a:off x="-2" y="0"/>
            <a:ext cx="12188956" cy="6858000"/>
          </a:xfrm>
          <a:prstGeom prst="rect">
            <a:avLst/>
          </a:prstGeom>
          <a:solidFill>
            <a:srgbClr val="2F5597"/>
          </a:solidFill>
          <a:ln w="12700">
            <a:miter lim="400000"/>
          </a:ln>
        </p:spPr>
        <p:txBody>
          <a:bodyPr lIns="45718" tIns="45718" rIns="45718" bIns="45718" anchor="ctr"/>
          <a:lstStyle/>
          <a:p>
            <a:pPr algn="ctr">
              <a:defRPr>
                <a:solidFill>
                  <a:srgbClr val="FFFFFF"/>
                </a:solidFill>
              </a:defRPr>
            </a:pPr>
            <a:endParaRPr/>
          </a:p>
        </p:txBody>
      </p:sp>
      <p:pic>
        <p:nvPicPr>
          <p:cNvPr id="118" name="Picture 39" descr="Picture 39"/>
          <p:cNvPicPr>
            <a:picLocks noChangeAspect="1"/>
          </p:cNvPicPr>
          <p:nvPr/>
        </p:nvPicPr>
        <p:blipFill>
          <a:blip r:embed="rId2"/>
          <a:srcRect t="14229" b="19299"/>
          <a:stretch>
            <a:fillRect/>
          </a:stretch>
        </p:blipFill>
        <p:spPr>
          <a:xfrm>
            <a:off x="20" y="233130"/>
            <a:ext cx="12191980" cy="455850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748"/>
                </a:lnTo>
                <a:lnTo>
                  <a:pt x="745" y="17406"/>
                </a:lnTo>
                <a:cubicBezTo>
                  <a:pt x="1152" y="17742"/>
                  <a:pt x="1560" y="18058"/>
                  <a:pt x="1972" y="18352"/>
                </a:cubicBezTo>
                <a:cubicBezTo>
                  <a:pt x="2831" y="18968"/>
                  <a:pt x="3698" y="19492"/>
                  <a:pt x="4574" y="19928"/>
                </a:cubicBezTo>
                <a:cubicBezTo>
                  <a:pt x="4598" y="19940"/>
                  <a:pt x="4617" y="19988"/>
                  <a:pt x="4631" y="19975"/>
                </a:cubicBezTo>
                <a:cubicBezTo>
                  <a:pt x="4139" y="19818"/>
                  <a:pt x="3637" y="19627"/>
                  <a:pt x="3136" y="19420"/>
                </a:cubicBezTo>
                <a:cubicBezTo>
                  <a:pt x="2442" y="19134"/>
                  <a:pt x="1751" y="18809"/>
                  <a:pt x="1065" y="18426"/>
                </a:cubicBezTo>
                <a:cubicBezTo>
                  <a:pt x="752" y="18251"/>
                  <a:pt x="440" y="18063"/>
                  <a:pt x="129" y="17863"/>
                </a:cubicBezTo>
                <a:lnTo>
                  <a:pt x="0" y="17775"/>
                </a:lnTo>
                <a:lnTo>
                  <a:pt x="0" y="18042"/>
                </a:lnTo>
                <a:lnTo>
                  <a:pt x="122" y="18125"/>
                </a:lnTo>
                <a:cubicBezTo>
                  <a:pt x="804" y="18563"/>
                  <a:pt x="1492" y="18935"/>
                  <a:pt x="2185" y="19261"/>
                </a:cubicBezTo>
                <a:cubicBezTo>
                  <a:pt x="2850" y="19570"/>
                  <a:pt x="3517" y="19843"/>
                  <a:pt x="4186" y="20081"/>
                </a:cubicBezTo>
                <a:cubicBezTo>
                  <a:pt x="4782" y="20294"/>
                  <a:pt x="5379" y="20482"/>
                  <a:pt x="5977" y="20645"/>
                </a:cubicBezTo>
                <a:cubicBezTo>
                  <a:pt x="6553" y="20801"/>
                  <a:pt x="7127" y="20965"/>
                  <a:pt x="7702" y="21111"/>
                </a:cubicBezTo>
                <a:cubicBezTo>
                  <a:pt x="8243" y="21249"/>
                  <a:pt x="8787" y="21347"/>
                  <a:pt x="9330" y="21406"/>
                </a:cubicBezTo>
                <a:cubicBezTo>
                  <a:pt x="9752" y="21454"/>
                  <a:pt x="10172" y="21519"/>
                  <a:pt x="10593" y="21577"/>
                </a:cubicBezTo>
                <a:lnTo>
                  <a:pt x="10734" y="21600"/>
                </a:lnTo>
                <a:lnTo>
                  <a:pt x="11275" y="21600"/>
                </a:lnTo>
                <a:cubicBezTo>
                  <a:pt x="11342" y="21575"/>
                  <a:pt x="11411" y="21568"/>
                  <a:pt x="11479" y="21577"/>
                </a:cubicBezTo>
                <a:cubicBezTo>
                  <a:pt x="11750" y="21556"/>
                  <a:pt x="12020" y="21538"/>
                  <a:pt x="12291" y="21512"/>
                </a:cubicBezTo>
                <a:cubicBezTo>
                  <a:pt x="12840" y="21459"/>
                  <a:pt x="13388" y="21373"/>
                  <a:pt x="13937" y="21267"/>
                </a:cubicBezTo>
                <a:cubicBezTo>
                  <a:pt x="14359" y="21185"/>
                  <a:pt x="14780" y="21083"/>
                  <a:pt x="15202" y="20976"/>
                </a:cubicBezTo>
                <a:cubicBezTo>
                  <a:pt x="15562" y="20882"/>
                  <a:pt x="15921" y="20768"/>
                  <a:pt x="16280" y="20647"/>
                </a:cubicBezTo>
                <a:cubicBezTo>
                  <a:pt x="16753" y="20486"/>
                  <a:pt x="17225" y="20303"/>
                  <a:pt x="17696" y="20097"/>
                </a:cubicBezTo>
                <a:cubicBezTo>
                  <a:pt x="18262" y="19850"/>
                  <a:pt x="18825" y="19565"/>
                  <a:pt x="19385" y="19244"/>
                </a:cubicBezTo>
                <a:cubicBezTo>
                  <a:pt x="19915" y="18941"/>
                  <a:pt x="20440" y="18606"/>
                  <a:pt x="20962" y="18228"/>
                </a:cubicBezTo>
                <a:lnTo>
                  <a:pt x="21600" y="17734"/>
                </a:lnTo>
                <a:lnTo>
                  <a:pt x="21600" y="17474"/>
                </a:lnTo>
                <a:lnTo>
                  <a:pt x="21262" y="17739"/>
                </a:lnTo>
                <a:cubicBezTo>
                  <a:pt x="20462" y="18343"/>
                  <a:pt x="19653" y="18853"/>
                  <a:pt x="18836" y="19285"/>
                </a:cubicBezTo>
                <a:cubicBezTo>
                  <a:pt x="18160" y="19641"/>
                  <a:pt x="17481" y="19947"/>
                  <a:pt x="16799" y="20205"/>
                </a:cubicBezTo>
                <a:cubicBezTo>
                  <a:pt x="16295" y="20394"/>
                  <a:pt x="15789" y="20559"/>
                  <a:pt x="15282" y="20697"/>
                </a:cubicBezTo>
                <a:cubicBezTo>
                  <a:pt x="14666" y="20869"/>
                  <a:pt x="14048" y="21003"/>
                  <a:pt x="13430" y="21109"/>
                </a:cubicBezTo>
                <a:cubicBezTo>
                  <a:pt x="13020" y="21180"/>
                  <a:pt x="12610" y="21238"/>
                  <a:pt x="12199" y="21263"/>
                </a:cubicBezTo>
                <a:cubicBezTo>
                  <a:pt x="12170" y="21265"/>
                  <a:pt x="12141" y="21277"/>
                  <a:pt x="12113" y="21277"/>
                </a:cubicBezTo>
                <a:cubicBezTo>
                  <a:pt x="12092" y="21277"/>
                  <a:pt x="12071" y="21286"/>
                  <a:pt x="12050" y="21284"/>
                </a:cubicBezTo>
                <a:lnTo>
                  <a:pt x="12033" y="21277"/>
                </a:lnTo>
                <a:lnTo>
                  <a:pt x="12292" y="21222"/>
                </a:lnTo>
                <a:lnTo>
                  <a:pt x="12319" y="21213"/>
                </a:lnTo>
                <a:lnTo>
                  <a:pt x="13674" y="20900"/>
                </a:lnTo>
                <a:cubicBezTo>
                  <a:pt x="14113" y="20786"/>
                  <a:pt x="14551" y="20665"/>
                  <a:pt x="14989" y="20522"/>
                </a:cubicBezTo>
                <a:cubicBezTo>
                  <a:pt x="15561" y="20335"/>
                  <a:pt x="16131" y="20124"/>
                  <a:pt x="16700" y="19889"/>
                </a:cubicBezTo>
                <a:cubicBezTo>
                  <a:pt x="17294" y="19644"/>
                  <a:pt x="17885" y="19368"/>
                  <a:pt x="18475" y="19059"/>
                </a:cubicBezTo>
                <a:cubicBezTo>
                  <a:pt x="19219" y="18669"/>
                  <a:pt x="19959" y="18224"/>
                  <a:pt x="20692" y="17715"/>
                </a:cubicBezTo>
                <a:cubicBezTo>
                  <a:pt x="20920" y="17559"/>
                  <a:pt x="21147" y="17396"/>
                  <a:pt x="21374" y="17224"/>
                </a:cubicBezTo>
                <a:lnTo>
                  <a:pt x="21600" y="17043"/>
                </a:lnTo>
                <a:lnTo>
                  <a:pt x="21600" y="0"/>
                </a:lnTo>
                <a:lnTo>
                  <a:pt x="0" y="0"/>
                </a:lnTo>
                <a:close/>
              </a:path>
            </a:pathLst>
          </a:custGeom>
          <a:ln w="12700">
            <a:miter lim="400000"/>
          </a:ln>
        </p:spPr>
      </p:pic>
      <p:grpSp>
        <p:nvGrpSpPr>
          <p:cNvPr id="121" name="sketch line"/>
          <p:cNvGrpSpPr/>
          <p:nvPr/>
        </p:nvGrpSpPr>
        <p:grpSpPr>
          <a:xfrm>
            <a:off x="4329229" y="4791274"/>
            <a:ext cx="35171" cy="1372174"/>
            <a:chOff x="-3" y="21"/>
            <a:chExt cx="35169" cy="1372173"/>
          </a:xfrm>
        </p:grpSpPr>
        <p:sp>
          <p:nvSpPr>
            <p:cNvPr id="119" name="Shape"/>
            <p:cNvSpPr/>
            <p:nvPr/>
          </p:nvSpPr>
          <p:spPr>
            <a:xfrm rot="5400000">
              <a:off x="-665147" y="671881"/>
              <a:ext cx="1372174" cy="28454"/>
            </a:xfrm>
            <a:custGeom>
              <a:avLst/>
              <a:gdLst/>
              <a:ahLst/>
              <a:cxnLst>
                <a:cxn ang="0">
                  <a:pos x="wd2" y="hd2"/>
                </a:cxn>
                <a:cxn ang="5400000">
                  <a:pos x="wd2" y="hd2"/>
                </a:cxn>
                <a:cxn ang="10800000">
                  <a:pos x="wd2" y="hd2"/>
                </a:cxn>
                <a:cxn ang="16200000">
                  <a:pos x="wd2" y="hd2"/>
                </a:cxn>
              </a:cxnLst>
              <a:rect l="0" t="0" r="r" b="b"/>
              <a:pathLst>
                <a:path w="21583" h="12125" extrusionOk="0">
                  <a:moveTo>
                    <a:pt x="5" y="3473"/>
                  </a:moveTo>
                  <a:cubicBezTo>
                    <a:pt x="2683" y="-6797"/>
                    <a:pt x="7942" y="9583"/>
                    <a:pt x="10145" y="3473"/>
                  </a:cubicBezTo>
                  <a:cubicBezTo>
                    <a:pt x="12347" y="-2637"/>
                    <a:pt x="17114" y="7171"/>
                    <a:pt x="21579" y="3473"/>
                  </a:cubicBezTo>
                  <a:cubicBezTo>
                    <a:pt x="21592" y="5033"/>
                    <a:pt x="21570" y="9416"/>
                    <a:pt x="21579" y="11266"/>
                  </a:cubicBezTo>
                  <a:cubicBezTo>
                    <a:pt x="18515" y="2872"/>
                    <a:pt x="14174" y="7730"/>
                    <a:pt x="11223" y="11266"/>
                  </a:cubicBezTo>
                  <a:cubicBezTo>
                    <a:pt x="8273" y="14803"/>
                    <a:pt x="4454" y="5912"/>
                    <a:pt x="5" y="11266"/>
                  </a:cubicBezTo>
                  <a:cubicBezTo>
                    <a:pt x="11" y="9074"/>
                    <a:pt x="-8" y="5963"/>
                    <a:pt x="5" y="3473"/>
                  </a:cubicBezTo>
                  <a:close/>
                </a:path>
              </a:pathLst>
            </a:custGeom>
            <a:solidFill>
              <a:schemeClr val="accent2"/>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120" name="Shape"/>
            <p:cNvSpPr/>
            <p:nvPr/>
          </p:nvSpPr>
          <p:spPr>
            <a:xfrm rot="5400000">
              <a:off x="-669033" y="669107"/>
              <a:ext cx="1371893" cy="33834"/>
            </a:xfrm>
            <a:custGeom>
              <a:avLst/>
              <a:gdLst/>
              <a:ahLst/>
              <a:cxnLst>
                <a:cxn ang="0">
                  <a:pos x="wd2" y="hd2"/>
                </a:cxn>
                <a:cxn ang="5400000">
                  <a:pos x="wd2" y="hd2"/>
                </a:cxn>
                <a:cxn ang="10800000">
                  <a:pos x="wd2" y="hd2"/>
                </a:cxn>
                <a:cxn ang="16200000">
                  <a:pos x="wd2" y="hd2"/>
                </a:cxn>
              </a:cxnLst>
              <a:rect l="0" t="0" r="r" b="b"/>
              <a:pathLst>
                <a:path w="21593" h="10613" extrusionOk="0">
                  <a:moveTo>
                    <a:pt x="3" y="2137"/>
                  </a:moveTo>
                  <a:cubicBezTo>
                    <a:pt x="3896" y="12059"/>
                    <a:pt x="6650" y="-5903"/>
                    <a:pt x="10797" y="2137"/>
                  </a:cubicBezTo>
                  <a:cubicBezTo>
                    <a:pt x="14944" y="10178"/>
                    <a:pt x="18770" y="4238"/>
                    <a:pt x="21591" y="2137"/>
                  </a:cubicBezTo>
                  <a:cubicBezTo>
                    <a:pt x="21587" y="4223"/>
                    <a:pt x="21596" y="5686"/>
                    <a:pt x="21591" y="7875"/>
                  </a:cubicBezTo>
                  <a:cubicBezTo>
                    <a:pt x="17442" y="10440"/>
                    <a:pt x="16267" y="12472"/>
                    <a:pt x="11229" y="7875"/>
                  </a:cubicBezTo>
                  <a:cubicBezTo>
                    <a:pt x="6190" y="3278"/>
                    <a:pt x="4557" y="15697"/>
                    <a:pt x="3" y="7875"/>
                  </a:cubicBezTo>
                  <a:cubicBezTo>
                    <a:pt x="-4" y="5765"/>
                    <a:pt x="3" y="3735"/>
                    <a:pt x="3" y="2137"/>
                  </a:cubicBezTo>
                  <a:close/>
                </a:path>
              </a:pathLst>
            </a:custGeom>
            <a:noFill/>
            <a:ln w="44450" cap="rnd">
              <a:solidFill>
                <a:schemeClr val="accent2"/>
              </a:solidFill>
              <a:prstDash val="solid"/>
              <a:round/>
            </a:ln>
            <a:effectLst/>
          </p:spPr>
          <p:txBody>
            <a:bodyPr wrap="square" lIns="45718" tIns="45718" rIns="45718" bIns="45718" numCol="1" anchor="ctr">
              <a:noAutofit/>
            </a:bodyPr>
            <a:lstStyle/>
            <a:p>
              <a:pPr algn="ctr">
                <a:defRPr>
                  <a:solidFill>
                    <a:srgbClr val="FFFFFF"/>
                  </a:solidFill>
                </a:defRPr>
              </a:pPr>
              <a:endParaRPr/>
            </a:p>
          </p:txBody>
        </p:sp>
      </p:grpSp>
      <p:sp>
        <p:nvSpPr>
          <p:cNvPr id="122" name="TextBox 1"/>
          <p:cNvSpPr txBox="1"/>
          <p:nvPr/>
        </p:nvSpPr>
        <p:spPr>
          <a:xfrm>
            <a:off x="-35518" y="4685479"/>
            <a:ext cx="12060254" cy="21646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pPr indent="315468" defTabSz="630936">
              <a:lnSpc>
                <a:spcPct val="90000"/>
              </a:lnSpc>
              <a:spcBef>
                <a:spcPts val="400"/>
              </a:spcBef>
              <a:defRPr sz="1900" b="1">
                <a:solidFill>
                  <a:srgbClr val="FFFFFF"/>
                </a:solidFill>
              </a:defRPr>
            </a:pPr>
            <a:r>
              <a:t>禱告：迫切、受聖靈感動、信任神</a:t>
            </a:r>
          </a:p>
          <a:p>
            <a:pPr indent="315468" defTabSz="630936">
              <a:lnSpc>
                <a:spcPct val="90000"/>
              </a:lnSpc>
              <a:spcBef>
                <a:spcPts val="400"/>
              </a:spcBef>
              <a:defRPr sz="1900" b="1">
                <a:solidFill>
                  <a:srgbClr val="FFFFFF"/>
                </a:solidFill>
              </a:defRPr>
            </a:pPr>
            <a:r>
              <a:t>抓到異象/再度夢想/回想應許</a:t>
            </a:r>
          </a:p>
          <a:p>
            <a:pPr indent="315468" defTabSz="630936">
              <a:lnSpc>
                <a:spcPct val="90000"/>
              </a:lnSpc>
              <a:spcBef>
                <a:spcPts val="400"/>
              </a:spcBef>
              <a:defRPr sz="1900" b="1">
                <a:solidFill>
                  <a:srgbClr val="FFFFFF"/>
                </a:solidFill>
              </a:defRPr>
            </a:pPr>
            <a:r>
              <a:t>運用信心、記念神的約、看見勝利</a:t>
            </a:r>
          </a:p>
        </p:txBody>
      </p:sp>
      <p:sp>
        <p:nvSpPr>
          <p:cNvPr id="123" name="TextBox 2"/>
          <p:cNvSpPr txBox="1"/>
          <p:nvPr/>
        </p:nvSpPr>
        <p:spPr>
          <a:xfrm>
            <a:off x="4496129" y="5063972"/>
            <a:ext cx="7036065" cy="11901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indent="114300">
              <a:lnSpc>
                <a:spcPct val="90000"/>
              </a:lnSpc>
              <a:spcBef>
                <a:spcPts val="600"/>
              </a:spcBef>
              <a:defRPr sz="2000">
                <a:solidFill>
                  <a:srgbClr val="FFFFFF"/>
                </a:solidFill>
              </a:defRPr>
            </a:pPr>
            <a:r>
              <a:t>     </a:t>
            </a:r>
            <a:r>
              <a:rPr sz="2200" b="1"/>
              <a:t>Pray: Fervently, Holy Spirit Inspired, Trusting God </a:t>
            </a:r>
          </a:p>
          <a:p>
            <a:pPr indent="114300">
              <a:lnSpc>
                <a:spcPct val="90000"/>
              </a:lnSpc>
              <a:spcBef>
                <a:spcPts val="600"/>
              </a:spcBef>
              <a:defRPr sz="2200" b="1">
                <a:solidFill>
                  <a:srgbClr val="FFFFFF"/>
                </a:solidFill>
              </a:defRPr>
            </a:pPr>
            <a:r>
              <a:t>     Catch the Vision/Dream Again/Rehearse the Promises</a:t>
            </a:r>
          </a:p>
          <a:p>
            <a:pPr indent="114300">
              <a:lnSpc>
                <a:spcPct val="90000"/>
              </a:lnSpc>
              <a:spcBef>
                <a:spcPts val="600"/>
              </a:spcBef>
              <a:defRPr sz="2200" b="1">
                <a:solidFill>
                  <a:srgbClr val="FFFFFF"/>
                </a:solidFill>
              </a:defRPr>
            </a:pPr>
            <a:r>
              <a:t>     Exercise Faith, Remember the Covenant, See the Victory</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F5597"/>
        </a:solidFill>
        <a:effectLst/>
      </p:bgPr>
    </p:bg>
    <p:spTree>
      <p:nvGrpSpPr>
        <p:cNvPr id="1" name=""/>
        <p:cNvGrpSpPr/>
        <p:nvPr/>
      </p:nvGrpSpPr>
      <p:grpSpPr>
        <a:xfrm>
          <a:off x="0" y="0"/>
          <a:ext cx="0" cy="0"/>
          <a:chOff x="0" y="0"/>
          <a:chExt cx="0" cy="0"/>
        </a:xfrm>
      </p:grpSpPr>
      <p:sp>
        <p:nvSpPr>
          <p:cNvPr id="125" name="Rectangle 52"/>
          <p:cNvSpPr/>
          <p:nvPr/>
        </p:nvSpPr>
        <p:spPr>
          <a:xfrm>
            <a:off x="-2" y="0"/>
            <a:ext cx="12188956" cy="6858000"/>
          </a:xfrm>
          <a:prstGeom prst="rect">
            <a:avLst/>
          </a:prstGeom>
          <a:solidFill>
            <a:srgbClr val="2F5597"/>
          </a:solidFill>
          <a:ln w="12700">
            <a:miter lim="400000"/>
          </a:ln>
        </p:spPr>
        <p:txBody>
          <a:bodyPr lIns="45718" tIns="45718" rIns="45718" bIns="45718" anchor="ctr"/>
          <a:lstStyle/>
          <a:p>
            <a:pPr algn="ctr">
              <a:defRPr>
                <a:solidFill>
                  <a:srgbClr val="FFFFFF"/>
                </a:solidFill>
              </a:defRPr>
            </a:pPr>
            <a:endParaRPr/>
          </a:p>
        </p:txBody>
      </p:sp>
      <p:pic>
        <p:nvPicPr>
          <p:cNvPr id="126" name="Picture 39" descr="Picture 39"/>
          <p:cNvPicPr>
            <a:picLocks noChangeAspect="1"/>
          </p:cNvPicPr>
          <p:nvPr/>
        </p:nvPicPr>
        <p:blipFill>
          <a:blip r:embed="rId2"/>
          <a:srcRect t="14229" b="19299"/>
          <a:stretch>
            <a:fillRect/>
          </a:stretch>
        </p:blipFill>
        <p:spPr>
          <a:xfrm>
            <a:off x="20" y="233130"/>
            <a:ext cx="12191980" cy="455850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748"/>
                </a:lnTo>
                <a:lnTo>
                  <a:pt x="745" y="17406"/>
                </a:lnTo>
                <a:cubicBezTo>
                  <a:pt x="1152" y="17742"/>
                  <a:pt x="1560" y="18058"/>
                  <a:pt x="1972" y="18352"/>
                </a:cubicBezTo>
                <a:cubicBezTo>
                  <a:pt x="2831" y="18968"/>
                  <a:pt x="3698" y="19492"/>
                  <a:pt x="4574" y="19928"/>
                </a:cubicBezTo>
                <a:cubicBezTo>
                  <a:pt x="4598" y="19940"/>
                  <a:pt x="4617" y="19988"/>
                  <a:pt x="4631" y="19975"/>
                </a:cubicBezTo>
                <a:cubicBezTo>
                  <a:pt x="4139" y="19818"/>
                  <a:pt x="3637" y="19627"/>
                  <a:pt x="3136" y="19420"/>
                </a:cubicBezTo>
                <a:cubicBezTo>
                  <a:pt x="2442" y="19134"/>
                  <a:pt x="1751" y="18809"/>
                  <a:pt x="1065" y="18426"/>
                </a:cubicBezTo>
                <a:cubicBezTo>
                  <a:pt x="752" y="18251"/>
                  <a:pt x="440" y="18063"/>
                  <a:pt x="129" y="17863"/>
                </a:cubicBezTo>
                <a:lnTo>
                  <a:pt x="0" y="17775"/>
                </a:lnTo>
                <a:lnTo>
                  <a:pt x="0" y="18042"/>
                </a:lnTo>
                <a:lnTo>
                  <a:pt x="122" y="18125"/>
                </a:lnTo>
                <a:cubicBezTo>
                  <a:pt x="804" y="18563"/>
                  <a:pt x="1492" y="18935"/>
                  <a:pt x="2185" y="19261"/>
                </a:cubicBezTo>
                <a:cubicBezTo>
                  <a:pt x="2850" y="19570"/>
                  <a:pt x="3517" y="19843"/>
                  <a:pt x="4186" y="20081"/>
                </a:cubicBezTo>
                <a:cubicBezTo>
                  <a:pt x="4782" y="20294"/>
                  <a:pt x="5379" y="20482"/>
                  <a:pt x="5977" y="20645"/>
                </a:cubicBezTo>
                <a:cubicBezTo>
                  <a:pt x="6553" y="20801"/>
                  <a:pt x="7127" y="20965"/>
                  <a:pt x="7702" y="21111"/>
                </a:cubicBezTo>
                <a:cubicBezTo>
                  <a:pt x="8243" y="21249"/>
                  <a:pt x="8787" y="21347"/>
                  <a:pt x="9330" y="21406"/>
                </a:cubicBezTo>
                <a:cubicBezTo>
                  <a:pt x="9752" y="21454"/>
                  <a:pt x="10172" y="21519"/>
                  <a:pt x="10593" y="21577"/>
                </a:cubicBezTo>
                <a:lnTo>
                  <a:pt x="10734" y="21600"/>
                </a:lnTo>
                <a:lnTo>
                  <a:pt x="11275" y="21600"/>
                </a:lnTo>
                <a:cubicBezTo>
                  <a:pt x="11342" y="21575"/>
                  <a:pt x="11411" y="21568"/>
                  <a:pt x="11479" y="21577"/>
                </a:cubicBezTo>
                <a:cubicBezTo>
                  <a:pt x="11750" y="21556"/>
                  <a:pt x="12020" y="21538"/>
                  <a:pt x="12291" y="21512"/>
                </a:cubicBezTo>
                <a:cubicBezTo>
                  <a:pt x="12840" y="21459"/>
                  <a:pt x="13388" y="21373"/>
                  <a:pt x="13937" y="21267"/>
                </a:cubicBezTo>
                <a:cubicBezTo>
                  <a:pt x="14359" y="21185"/>
                  <a:pt x="14780" y="21083"/>
                  <a:pt x="15202" y="20976"/>
                </a:cubicBezTo>
                <a:cubicBezTo>
                  <a:pt x="15562" y="20882"/>
                  <a:pt x="15921" y="20768"/>
                  <a:pt x="16280" y="20647"/>
                </a:cubicBezTo>
                <a:cubicBezTo>
                  <a:pt x="16753" y="20486"/>
                  <a:pt x="17225" y="20303"/>
                  <a:pt x="17696" y="20097"/>
                </a:cubicBezTo>
                <a:cubicBezTo>
                  <a:pt x="18262" y="19850"/>
                  <a:pt x="18825" y="19565"/>
                  <a:pt x="19385" y="19244"/>
                </a:cubicBezTo>
                <a:cubicBezTo>
                  <a:pt x="19915" y="18941"/>
                  <a:pt x="20440" y="18606"/>
                  <a:pt x="20962" y="18228"/>
                </a:cubicBezTo>
                <a:lnTo>
                  <a:pt x="21600" y="17734"/>
                </a:lnTo>
                <a:lnTo>
                  <a:pt x="21600" y="17474"/>
                </a:lnTo>
                <a:lnTo>
                  <a:pt x="21262" y="17739"/>
                </a:lnTo>
                <a:cubicBezTo>
                  <a:pt x="20462" y="18343"/>
                  <a:pt x="19653" y="18853"/>
                  <a:pt x="18836" y="19285"/>
                </a:cubicBezTo>
                <a:cubicBezTo>
                  <a:pt x="18160" y="19641"/>
                  <a:pt x="17481" y="19947"/>
                  <a:pt x="16799" y="20205"/>
                </a:cubicBezTo>
                <a:cubicBezTo>
                  <a:pt x="16295" y="20394"/>
                  <a:pt x="15789" y="20559"/>
                  <a:pt x="15282" y="20697"/>
                </a:cubicBezTo>
                <a:cubicBezTo>
                  <a:pt x="14666" y="20869"/>
                  <a:pt x="14048" y="21003"/>
                  <a:pt x="13430" y="21109"/>
                </a:cubicBezTo>
                <a:cubicBezTo>
                  <a:pt x="13020" y="21180"/>
                  <a:pt x="12610" y="21238"/>
                  <a:pt x="12199" y="21263"/>
                </a:cubicBezTo>
                <a:cubicBezTo>
                  <a:pt x="12170" y="21265"/>
                  <a:pt x="12141" y="21277"/>
                  <a:pt x="12113" y="21277"/>
                </a:cubicBezTo>
                <a:cubicBezTo>
                  <a:pt x="12092" y="21277"/>
                  <a:pt x="12071" y="21286"/>
                  <a:pt x="12050" y="21284"/>
                </a:cubicBezTo>
                <a:lnTo>
                  <a:pt x="12033" y="21277"/>
                </a:lnTo>
                <a:lnTo>
                  <a:pt x="12292" y="21222"/>
                </a:lnTo>
                <a:lnTo>
                  <a:pt x="12319" y="21213"/>
                </a:lnTo>
                <a:lnTo>
                  <a:pt x="13674" y="20900"/>
                </a:lnTo>
                <a:cubicBezTo>
                  <a:pt x="14113" y="20786"/>
                  <a:pt x="14551" y="20665"/>
                  <a:pt x="14989" y="20522"/>
                </a:cubicBezTo>
                <a:cubicBezTo>
                  <a:pt x="15561" y="20335"/>
                  <a:pt x="16131" y="20124"/>
                  <a:pt x="16700" y="19889"/>
                </a:cubicBezTo>
                <a:cubicBezTo>
                  <a:pt x="17294" y="19644"/>
                  <a:pt x="17885" y="19368"/>
                  <a:pt x="18475" y="19059"/>
                </a:cubicBezTo>
                <a:cubicBezTo>
                  <a:pt x="19219" y="18669"/>
                  <a:pt x="19959" y="18224"/>
                  <a:pt x="20692" y="17715"/>
                </a:cubicBezTo>
                <a:cubicBezTo>
                  <a:pt x="20920" y="17559"/>
                  <a:pt x="21147" y="17396"/>
                  <a:pt x="21374" y="17224"/>
                </a:cubicBezTo>
                <a:lnTo>
                  <a:pt x="21600" y="17043"/>
                </a:lnTo>
                <a:lnTo>
                  <a:pt x="21600" y="0"/>
                </a:lnTo>
                <a:lnTo>
                  <a:pt x="0" y="0"/>
                </a:lnTo>
                <a:close/>
              </a:path>
            </a:pathLst>
          </a:custGeom>
          <a:ln w="12700">
            <a:miter lim="400000"/>
          </a:ln>
        </p:spPr>
      </p:pic>
      <p:grpSp>
        <p:nvGrpSpPr>
          <p:cNvPr id="129" name="sketch line"/>
          <p:cNvGrpSpPr/>
          <p:nvPr/>
        </p:nvGrpSpPr>
        <p:grpSpPr>
          <a:xfrm>
            <a:off x="4329229" y="4791274"/>
            <a:ext cx="35171" cy="1372174"/>
            <a:chOff x="-3" y="21"/>
            <a:chExt cx="35169" cy="1372173"/>
          </a:xfrm>
        </p:grpSpPr>
        <p:sp>
          <p:nvSpPr>
            <p:cNvPr id="127" name="Shape"/>
            <p:cNvSpPr/>
            <p:nvPr/>
          </p:nvSpPr>
          <p:spPr>
            <a:xfrm rot="5400000">
              <a:off x="-665147" y="671881"/>
              <a:ext cx="1372174" cy="28454"/>
            </a:xfrm>
            <a:custGeom>
              <a:avLst/>
              <a:gdLst/>
              <a:ahLst/>
              <a:cxnLst>
                <a:cxn ang="0">
                  <a:pos x="wd2" y="hd2"/>
                </a:cxn>
                <a:cxn ang="5400000">
                  <a:pos x="wd2" y="hd2"/>
                </a:cxn>
                <a:cxn ang="10800000">
                  <a:pos x="wd2" y="hd2"/>
                </a:cxn>
                <a:cxn ang="16200000">
                  <a:pos x="wd2" y="hd2"/>
                </a:cxn>
              </a:cxnLst>
              <a:rect l="0" t="0" r="r" b="b"/>
              <a:pathLst>
                <a:path w="21583" h="12125" extrusionOk="0">
                  <a:moveTo>
                    <a:pt x="5" y="3473"/>
                  </a:moveTo>
                  <a:cubicBezTo>
                    <a:pt x="2683" y="-6797"/>
                    <a:pt x="7942" y="9583"/>
                    <a:pt x="10145" y="3473"/>
                  </a:cubicBezTo>
                  <a:cubicBezTo>
                    <a:pt x="12347" y="-2637"/>
                    <a:pt x="17114" y="7171"/>
                    <a:pt x="21579" y="3473"/>
                  </a:cubicBezTo>
                  <a:cubicBezTo>
                    <a:pt x="21592" y="5033"/>
                    <a:pt x="21570" y="9416"/>
                    <a:pt x="21579" y="11266"/>
                  </a:cubicBezTo>
                  <a:cubicBezTo>
                    <a:pt x="18515" y="2872"/>
                    <a:pt x="14174" y="7730"/>
                    <a:pt x="11223" y="11266"/>
                  </a:cubicBezTo>
                  <a:cubicBezTo>
                    <a:pt x="8273" y="14803"/>
                    <a:pt x="4454" y="5912"/>
                    <a:pt x="5" y="11266"/>
                  </a:cubicBezTo>
                  <a:cubicBezTo>
                    <a:pt x="11" y="9074"/>
                    <a:pt x="-8" y="5963"/>
                    <a:pt x="5" y="3473"/>
                  </a:cubicBezTo>
                  <a:close/>
                </a:path>
              </a:pathLst>
            </a:custGeom>
            <a:solidFill>
              <a:schemeClr val="accent2"/>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128" name="Shape"/>
            <p:cNvSpPr/>
            <p:nvPr/>
          </p:nvSpPr>
          <p:spPr>
            <a:xfrm rot="5400000">
              <a:off x="-669033" y="669107"/>
              <a:ext cx="1371893" cy="33834"/>
            </a:xfrm>
            <a:custGeom>
              <a:avLst/>
              <a:gdLst/>
              <a:ahLst/>
              <a:cxnLst>
                <a:cxn ang="0">
                  <a:pos x="wd2" y="hd2"/>
                </a:cxn>
                <a:cxn ang="5400000">
                  <a:pos x="wd2" y="hd2"/>
                </a:cxn>
                <a:cxn ang="10800000">
                  <a:pos x="wd2" y="hd2"/>
                </a:cxn>
                <a:cxn ang="16200000">
                  <a:pos x="wd2" y="hd2"/>
                </a:cxn>
              </a:cxnLst>
              <a:rect l="0" t="0" r="r" b="b"/>
              <a:pathLst>
                <a:path w="21593" h="10613" extrusionOk="0">
                  <a:moveTo>
                    <a:pt x="3" y="2137"/>
                  </a:moveTo>
                  <a:cubicBezTo>
                    <a:pt x="3896" y="12059"/>
                    <a:pt x="6650" y="-5903"/>
                    <a:pt x="10797" y="2137"/>
                  </a:cubicBezTo>
                  <a:cubicBezTo>
                    <a:pt x="14944" y="10178"/>
                    <a:pt x="18770" y="4238"/>
                    <a:pt x="21591" y="2137"/>
                  </a:cubicBezTo>
                  <a:cubicBezTo>
                    <a:pt x="21587" y="4223"/>
                    <a:pt x="21596" y="5686"/>
                    <a:pt x="21591" y="7875"/>
                  </a:cubicBezTo>
                  <a:cubicBezTo>
                    <a:pt x="17442" y="10440"/>
                    <a:pt x="16267" y="12472"/>
                    <a:pt x="11229" y="7875"/>
                  </a:cubicBezTo>
                  <a:cubicBezTo>
                    <a:pt x="6190" y="3278"/>
                    <a:pt x="4557" y="15697"/>
                    <a:pt x="3" y="7875"/>
                  </a:cubicBezTo>
                  <a:cubicBezTo>
                    <a:pt x="-4" y="5765"/>
                    <a:pt x="3" y="3735"/>
                    <a:pt x="3" y="2137"/>
                  </a:cubicBezTo>
                  <a:close/>
                </a:path>
              </a:pathLst>
            </a:custGeom>
            <a:noFill/>
            <a:ln w="44450" cap="rnd">
              <a:solidFill>
                <a:schemeClr val="accent2"/>
              </a:solidFill>
              <a:prstDash val="solid"/>
              <a:round/>
            </a:ln>
            <a:effectLst/>
          </p:spPr>
          <p:txBody>
            <a:bodyPr wrap="square" lIns="45718" tIns="45718" rIns="45718" bIns="45718" numCol="1" anchor="ctr">
              <a:noAutofit/>
            </a:bodyPr>
            <a:lstStyle/>
            <a:p>
              <a:pPr algn="ctr">
                <a:defRPr>
                  <a:solidFill>
                    <a:srgbClr val="FFFFFF"/>
                  </a:solidFill>
                </a:defRPr>
              </a:pPr>
              <a:endParaRPr/>
            </a:p>
          </p:txBody>
        </p:sp>
      </p:grpSp>
      <p:sp>
        <p:nvSpPr>
          <p:cNvPr id="130" name="TextBox 1"/>
          <p:cNvSpPr txBox="1"/>
          <p:nvPr/>
        </p:nvSpPr>
        <p:spPr>
          <a:xfrm>
            <a:off x="332034" y="4659730"/>
            <a:ext cx="11527932" cy="21647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pPr indent="315468" defTabSz="630936">
              <a:lnSpc>
                <a:spcPct val="90000"/>
              </a:lnSpc>
              <a:spcBef>
                <a:spcPts val="400"/>
              </a:spcBef>
              <a:defRPr sz="1900" b="1">
                <a:solidFill>
                  <a:srgbClr val="FFFFFF"/>
                </a:solidFill>
              </a:defRPr>
            </a:pPr>
            <a:r>
              <a:t>定睛於耶穌</a:t>
            </a:r>
          </a:p>
          <a:p>
            <a:pPr indent="315468" defTabSz="630936">
              <a:lnSpc>
                <a:spcPct val="90000"/>
              </a:lnSpc>
              <a:spcBef>
                <a:spcPts val="400"/>
              </a:spcBef>
              <a:defRPr sz="1900" b="1">
                <a:solidFill>
                  <a:srgbClr val="FFFFFF"/>
                </a:solidFill>
              </a:defRPr>
            </a:pPr>
            <a:r>
              <a:t>停留在可安歇的水邊</a:t>
            </a:r>
          </a:p>
          <a:p>
            <a:pPr indent="315468" defTabSz="630936">
              <a:lnSpc>
                <a:spcPct val="90000"/>
              </a:lnSpc>
              <a:spcBef>
                <a:spcPts val="400"/>
              </a:spcBef>
              <a:defRPr sz="1900" b="1">
                <a:solidFill>
                  <a:srgbClr val="FFFFFF"/>
                </a:solidFill>
              </a:defRPr>
            </a:pPr>
            <a:r>
              <a:t>領受軍令/在權柄和能力中行事</a:t>
            </a:r>
          </a:p>
          <a:p>
            <a:pPr indent="315468" defTabSz="630936">
              <a:lnSpc>
                <a:spcPct val="90000"/>
              </a:lnSpc>
              <a:spcBef>
                <a:spcPts val="400"/>
              </a:spcBef>
              <a:defRPr sz="1900" b="1">
                <a:solidFill>
                  <a:srgbClr val="FFFFFF"/>
                </a:solidFill>
              </a:defRPr>
            </a:pPr>
            <a:r>
              <a:t>歡慶</a:t>
            </a:r>
          </a:p>
        </p:txBody>
      </p:sp>
      <p:sp>
        <p:nvSpPr>
          <p:cNvPr id="131" name="TextBox 2"/>
          <p:cNvSpPr txBox="1"/>
          <p:nvPr/>
        </p:nvSpPr>
        <p:spPr>
          <a:xfrm>
            <a:off x="4547626" y="4699856"/>
            <a:ext cx="7081226" cy="18784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indent="114300">
              <a:lnSpc>
                <a:spcPct val="90000"/>
              </a:lnSpc>
              <a:spcBef>
                <a:spcPts val="600"/>
              </a:spcBef>
              <a:defRPr sz="1400">
                <a:solidFill>
                  <a:srgbClr val="FFFFFF"/>
                </a:solidFill>
              </a:defRPr>
            </a:pPr>
            <a:endParaRPr/>
          </a:p>
          <a:p>
            <a:pPr indent="114300">
              <a:lnSpc>
                <a:spcPct val="90000"/>
              </a:lnSpc>
              <a:spcBef>
                <a:spcPts val="600"/>
              </a:spcBef>
              <a:defRPr sz="1400">
                <a:solidFill>
                  <a:srgbClr val="FFFFFF"/>
                </a:solidFill>
              </a:defRPr>
            </a:pPr>
            <a:r>
              <a:t>    </a:t>
            </a:r>
            <a:r>
              <a:rPr sz="2200"/>
              <a:t> </a:t>
            </a:r>
            <a:r>
              <a:rPr sz="2200" b="1"/>
              <a:t>Keep Eyes Fixed on Jesus</a:t>
            </a:r>
          </a:p>
          <a:p>
            <a:pPr indent="114300">
              <a:lnSpc>
                <a:spcPct val="90000"/>
              </a:lnSpc>
              <a:spcBef>
                <a:spcPts val="600"/>
              </a:spcBef>
              <a:defRPr sz="2200" b="1">
                <a:solidFill>
                  <a:srgbClr val="FFFFFF"/>
                </a:solidFill>
              </a:defRPr>
            </a:pPr>
            <a:r>
              <a:t>    Stay by the Still Waters</a:t>
            </a:r>
          </a:p>
          <a:p>
            <a:pPr indent="114300">
              <a:lnSpc>
                <a:spcPct val="90000"/>
              </a:lnSpc>
              <a:spcBef>
                <a:spcPts val="600"/>
              </a:spcBef>
              <a:defRPr sz="2200" b="1">
                <a:solidFill>
                  <a:srgbClr val="FFFFFF"/>
                </a:solidFill>
              </a:defRPr>
            </a:pPr>
            <a:r>
              <a:t>    Get Your Marching Orders/Act in Power and Authority </a:t>
            </a:r>
          </a:p>
          <a:p>
            <a:pPr indent="114300">
              <a:lnSpc>
                <a:spcPct val="90000"/>
              </a:lnSpc>
              <a:spcBef>
                <a:spcPts val="600"/>
              </a:spcBef>
              <a:defRPr sz="2200" b="1">
                <a:solidFill>
                  <a:srgbClr val="FFFFFF"/>
                </a:solidFill>
              </a:defRPr>
            </a:pPr>
            <a:r>
              <a:t>    Celebrate</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Rectangle 2054"/>
          <p:cNvSpPr/>
          <p:nvPr/>
        </p:nvSpPr>
        <p:spPr>
          <a:xfrm>
            <a:off x="0" y="0"/>
            <a:ext cx="12192000" cy="6858000"/>
          </a:xfrm>
          <a:prstGeom prst="rect">
            <a:avLst/>
          </a:prstGeom>
          <a:solidFill>
            <a:srgbClr val="FFFFFF"/>
          </a:solidFill>
          <a:ln w="12700">
            <a:miter lim="400000"/>
          </a:ln>
        </p:spPr>
        <p:txBody>
          <a:bodyPr lIns="45718" tIns="45718" rIns="45718" bIns="45718" anchor="ctr"/>
          <a:lstStyle/>
          <a:p>
            <a:pPr algn="ctr">
              <a:defRPr>
                <a:solidFill>
                  <a:srgbClr val="FFFFFF"/>
                </a:solidFill>
              </a:defRPr>
            </a:pPr>
            <a:endParaRPr/>
          </a:p>
        </p:txBody>
      </p:sp>
      <p:sp>
        <p:nvSpPr>
          <p:cNvPr id="134" name="Rectangle 2056"/>
          <p:cNvSpPr/>
          <p:nvPr/>
        </p:nvSpPr>
        <p:spPr>
          <a:xfrm rot="16200000" flipH="1">
            <a:off x="2666615" y="-2666189"/>
            <a:ext cx="6858002" cy="12191236"/>
          </a:xfrm>
          <a:prstGeom prst="rect">
            <a:avLst/>
          </a:prstGeom>
          <a:gradFill>
            <a:gsLst>
              <a:gs pos="8000">
                <a:schemeClr val="accent1"/>
              </a:gs>
              <a:gs pos="100000">
                <a:srgbClr val="203864"/>
              </a:gs>
            </a:gsLst>
            <a:lin ang="12000000"/>
          </a:gradFill>
          <a:ln w="12700">
            <a:miter lim="400000"/>
          </a:ln>
        </p:spPr>
        <p:txBody>
          <a:bodyPr lIns="45718" tIns="45718" rIns="45718" bIns="45718" anchor="ctr"/>
          <a:lstStyle/>
          <a:p>
            <a:pPr algn="ctr">
              <a:defRPr>
                <a:solidFill>
                  <a:srgbClr val="FFFFFF"/>
                </a:solidFill>
              </a:defRPr>
            </a:pPr>
            <a:endParaRPr/>
          </a:p>
        </p:txBody>
      </p:sp>
      <p:sp>
        <p:nvSpPr>
          <p:cNvPr id="135" name="Rectangle 2058"/>
          <p:cNvSpPr/>
          <p:nvPr/>
        </p:nvSpPr>
        <p:spPr>
          <a:xfrm rot="10800000" flipH="1">
            <a:off x="-2312" y="-1"/>
            <a:ext cx="9070848" cy="6857574"/>
          </a:xfrm>
          <a:prstGeom prst="rect">
            <a:avLst/>
          </a:prstGeom>
          <a:gradFill>
            <a:gsLst>
              <a:gs pos="8000">
                <a:srgbClr val="000000">
                  <a:alpha val="52000"/>
                </a:srgbClr>
              </a:gs>
              <a:gs pos="100000">
                <a:schemeClr val="accent1"/>
              </a:gs>
            </a:gsLst>
            <a:lin ang="4800000"/>
          </a:gradFill>
          <a:ln w="12700">
            <a:miter lim="400000"/>
          </a:ln>
        </p:spPr>
        <p:txBody>
          <a:bodyPr lIns="45718" tIns="45718" rIns="45718" bIns="45718" anchor="ctr"/>
          <a:lstStyle/>
          <a:p>
            <a:pPr algn="ctr">
              <a:defRPr>
                <a:solidFill>
                  <a:srgbClr val="FFFFFF"/>
                </a:solidFill>
              </a:defRPr>
            </a:pPr>
            <a:endParaRPr/>
          </a:p>
        </p:txBody>
      </p:sp>
      <p:sp>
        <p:nvSpPr>
          <p:cNvPr id="136" name="Rectangle 2060"/>
          <p:cNvSpPr/>
          <p:nvPr/>
        </p:nvSpPr>
        <p:spPr>
          <a:xfrm rot="16200000" flipH="1">
            <a:off x="3649491" y="-1685841"/>
            <a:ext cx="4894566" cy="12193548"/>
          </a:xfrm>
          <a:prstGeom prst="rect">
            <a:avLst/>
          </a:prstGeom>
          <a:gradFill>
            <a:gsLst>
              <a:gs pos="0">
                <a:srgbClr val="9DC3E6">
                  <a:alpha val="0"/>
                </a:srgbClr>
              </a:gs>
              <a:gs pos="100000">
                <a:srgbClr val="000000">
                  <a:alpha val="46000"/>
                </a:srgbClr>
              </a:gs>
            </a:gsLst>
            <a:lin ang="1200000"/>
          </a:gradFill>
          <a:ln w="12700">
            <a:miter lim="400000"/>
          </a:ln>
        </p:spPr>
        <p:txBody>
          <a:bodyPr lIns="45718" tIns="45718" rIns="45718" bIns="45718" anchor="ctr"/>
          <a:lstStyle/>
          <a:p>
            <a:pPr algn="ctr">
              <a:defRPr>
                <a:solidFill>
                  <a:srgbClr val="FFFFFF"/>
                </a:solidFill>
              </a:defRPr>
            </a:pPr>
            <a:endParaRPr/>
          </a:p>
        </p:txBody>
      </p:sp>
      <p:pic>
        <p:nvPicPr>
          <p:cNvPr id="137" name="Picture 4" descr="Picture 4"/>
          <p:cNvPicPr>
            <a:picLocks noChangeAspect="1"/>
          </p:cNvPicPr>
          <p:nvPr/>
        </p:nvPicPr>
        <p:blipFill>
          <a:blip r:embed="rId2"/>
          <a:stretch>
            <a:fillRect/>
          </a:stretch>
        </p:blipFill>
        <p:spPr>
          <a:xfrm>
            <a:off x="2032000" y="958850"/>
            <a:ext cx="8128000" cy="4940300"/>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48</TotalTime>
  <Words>189</Words>
  <Application>Microsoft Office PowerPoint</Application>
  <PresentationFormat>Widescreen</PresentationFormat>
  <Paragraphs>30</Paragraphs>
  <Slides>11</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vt:i4>
      </vt:variant>
    </vt:vector>
  </HeadingPairs>
  <TitlesOfParts>
    <vt:vector size="20" baseType="lpstr">
      <vt:lpstr>DFKai-SB</vt:lpstr>
      <vt:lpstr>Arial</vt:lpstr>
      <vt:lpstr>Calibri</vt:lpstr>
      <vt:lpstr>Calibri Light</vt:lpstr>
      <vt:lpstr>Cambria</vt:lpstr>
      <vt:lpstr>Centaur</vt:lpstr>
      <vt:lpstr>Garamond</vt:lpstr>
      <vt:lpstr>Office Theme</vt:lpstr>
      <vt:lpstr>14_Default Design</vt:lpstr>
      <vt:lpstr>PowerPoint Presentation</vt:lpstr>
      <vt:lpstr> Overcoming Waters of Adversity</vt:lpstr>
      <vt:lpstr>PowerPoint Presentation</vt:lpstr>
      <vt:lpstr>PowerPoint Presentation</vt:lpstr>
      <vt:lpstr>PowerPoint Presentation</vt:lpstr>
      <vt:lpstr>PowerPoint Presentation</vt:lpstr>
      <vt:lpstr>PowerPoint Presentation</vt:lpstr>
      <vt:lpstr>First Landing at Cape Henry, Virginia. April 29, 1607 1607年4月29日 首次著陸 維吉尼亞州的亨利角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alpha zbook</dc:creator>
  <cp:lastModifiedBy>Ray Hwong</cp:lastModifiedBy>
  <cp:revision>6</cp:revision>
  <dcterms:modified xsi:type="dcterms:W3CDTF">2024-01-03T21:47:59Z</dcterms:modified>
</cp:coreProperties>
</file>