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</p:sldMasterIdLst>
  <p:notesMasterIdLst>
    <p:notesMasterId r:id="rId20"/>
  </p:notesMasterIdLst>
  <p:sldIdLst>
    <p:sldId id="11979" r:id="rId2"/>
    <p:sldId id="11802" r:id="rId3"/>
    <p:sldId id="11972" r:id="rId4"/>
    <p:sldId id="11978" r:id="rId5"/>
    <p:sldId id="11961" r:id="rId6"/>
    <p:sldId id="11971" r:id="rId7"/>
    <p:sldId id="11967" r:id="rId8"/>
    <p:sldId id="11962" r:id="rId9"/>
    <p:sldId id="11963" r:id="rId10"/>
    <p:sldId id="11968" r:id="rId11"/>
    <p:sldId id="11964" r:id="rId12"/>
    <p:sldId id="11969" r:id="rId13"/>
    <p:sldId id="11965" r:id="rId14"/>
    <p:sldId id="11966" r:id="rId15"/>
    <p:sldId id="11976" r:id="rId16"/>
    <p:sldId id="11975" r:id="rId17"/>
    <p:sldId id="11977" r:id="rId18"/>
    <p:sldId id="680" r:id="rId19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39" autoAdjust="0"/>
    <p:restoredTop sz="92509" autoAdjust="0"/>
  </p:normalViewPr>
  <p:slideViewPr>
    <p:cSldViewPr snapToGrid="0">
      <p:cViewPr varScale="1">
        <p:scale>
          <a:sx n="60" d="100"/>
          <a:sy n="60" d="100"/>
        </p:scale>
        <p:origin x="432" y="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2/1/2024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473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A64110-3FCA-4235-915E-DC1D05853E1F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3958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BED7460-422A-6A2A-F726-3A51C3433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0829" y="-2677493"/>
            <a:ext cx="21989441" cy="101515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C6D9C0-9F90-F2E9-75CD-065E7CAF8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855" y="4221457"/>
            <a:ext cx="8814933" cy="210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325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95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460205" y="1304365"/>
            <a:ext cx="9144000" cy="461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祂要斷開沈重軛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He Will Break the Heavy Yoke</a:t>
            </a:r>
            <a:endParaRPr kumimoji="0" lang="en-US" altLang="zh-TW" sz="3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January 28, 2024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916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2B10C-28D6-13E4-C559-991FFC536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72316" y="75861"/>
            <a:ext cx="1239933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DDF7DF-EB08-FA88-8D85-9A70282AEE11}"/>
              </a:ext>
            </a:extLst>
          </p:cNvPr>
          <p:cNvSpPr txBox="1"/>
          <p:nvPr/>
        </p:nvSpPr>
        <p:spPr>
          <a:xfrm>
            <a:off x="868910" y="144972"/>
            <a:ext cx="10667415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箴言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Proverbs 13:12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所盼望的遲延未得，令人心憂；所願意的臨到，卻是生命樹。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Hope deferred makes the heart sick,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  but a longing fulfilled is a tree of life.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91781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421758" cy="69838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A5C28B-8BBA-1011-753C-6F42FC0784B1}"/>
              </a:ext>
            </a:extLst>
          </p:cNvPr>
          <p:cNvSpPr txBox="1"/>
          <p:nvPr/>
        </p:nvSpPr>
        <p:spPr>
          <a:xfrm>
            <a:off x="575712" y="41801"/>
            <a:ext cx="10896818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瑪拉基書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Malachi 3:1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萬軍之耶和華說：「我要差遣我的使者在我前面預備道路。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你們所尋求的主必忽然進入他的殿；立約的使者，就是你們所仰慕的，快要來到。」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“I will send my messenger, who will prepare the way before me. Then suddenly the Lord you are seeking will come to his temple; the messenger of the covenant, whom you desire, will come,” says the Lord Almighty.</a:t>
            </a:r>
          </a:p>
        </p:txBody>
      </p:sp>
    </p:spTree>
    <p:extLst>
      <p:ext uri="{BB962C8B-B14F-4D97-AF65-F5344CB8AC3E}">
        <p14:creationId xmlns:p14="http://schemas.microsoft.com/office/powerpoint/2010/main" val="657302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2B10C-28D6-13E4-C559-991FFC536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5102" y="49279"/>
            <a:ext cx="1239933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DDF7DF-EB08-FA88-8D85-9A70282AEE11}"/>
              </a:ext>
            </a:extLst>
          </p:cNvPr>
          <p:cNvSpPr txBox="1"/>
          <p:nvPr/>
        </p:nvSpPr>
        <p:spPr>
          <a:xfrm>
            <a:off x="313661" y="139656"/>
            <a:ext cx="11408735" cy="6047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但以理書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Daniel 3:4-7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那時傳令的大聲呼叫說：「各方、各國、各族的人哪，有令傳與你們：你們一聽見角、笛、琵琶、琴、瑟、笙，和各樣樂器的聲音，就當俯伏敬拜尼布甲尼撒王所立的金像。</a:t>
            </a:r>
            <a:r>
              <a:rPr kumimoji="0" lang="zh-TW" altLang="en-US" sz="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凡不俯伏敬拜的，必立時扔在烈火的窯中。」因此各方、各國、各族的人民一聽見角、笛、琵琶、琴、瑟，和各樣樂器的聲音，就都俯伏敬拜尼布甲尼撒王所立的金像。」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6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Now Whoever does not fall down and worship will immediately be thrown into a blazing furnace.</a:t>
            </a:r>
          </a:p>
        </p:txBody>
      </p:sp>
    </p:spTree>
    <p:extLst>
      <p:ext uri="{BB962C8B-B14F-4D97-AF65-F5344CB8AC3E}">
        <p14:creationId xmlns:p14="http://schemas.microsoft.com/office/powerpoint/2010/main" val="4032383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2B10C-28D6-13E4-C559-991FFC536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5102" y="49279"/>
            <a:ext cx="1239933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DDF7DF-EB08-FA88-8D85-9A70282AEE11}"/>
              </a:ext>
            </a:extLst>
          </p:cNvPr>
          <p:cNvSpPr txBox="1"/>
          <p:nvPr/>
        </p:nvSpPr>
        <p:spPr>
          <a:xfrm>
            <a:off x="536944" y="49279"/>
            <a:ext cx="11041911" cy="6724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但以理書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Daniel 3:14-15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尼布甲尼撒問他們說：「沙得拉、米煞、亞伯尼歌，你們不事奉我的神，也不敬拜我所立的金像，是故意的嗎？ 你們再聽見角、笛、琵琶、琴、瑟、笙，和各樣樂器的聲音，若俯伏敬拜我所造的像，卻還可以；若不敬拜，必立時扔在烈火的窯中，有何神能救你們脫離我手呢？」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15 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Now when you hear the sound of the horn, flute, zither, lyre, harp, pipe and all kinds of music, if you are ready to fall down and worship the image I made, very good. But if you do not worship it, you will be thrown immediately into a blazing furnace. Then what god will be able to rescue you from my hand?”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121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D4D04D-19DD-DF0B-B70A-D0A7D89BA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67" y="-818708"/>
            <a:ext cx="10994065" cy="824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35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2B10C-28D6-13E4-C559-991FFC536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5102" y="49279"/>
            <a:ext cx="1239933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DDF7DF-EB08-FA88-8D85-9A70282AEE11}"/>
              </a:ext>
            </a:extLst>
          </p:cNvPr>
          <p:cNvSpPr txBox="1"/>
          <p:nvPr/>
        </p:nvSpPr>
        <p:spPr>
          <a:xfrm>
            <a:off x="536944" y="49279"/>
            <a:ext cx="11041911" cy="6924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但以理書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Daniel 3:16-18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沙得拉、米煞、亞伯尼歌對王說：「尼布甲尼撒啊，這件事我們不必回答你；即便如此，我們所事奉的　神能將我們從烈火的窯中救出來。王啊，他也必救我們脫離你的手；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即或不然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，王啊，你當知道我們決不事奉你的神，也不敬拜你所立的金像。」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17 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If we are thrown into the blazing furnace, the God we serve is able to deliver us from it, and he will deliver us from Your Majesty’s hand.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But 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even if he does not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, we want you to know, Your Majesty, that we will not serve your gods or worship the image of gold you have set up.”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26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2B10C-28D6-13E4-C559-991FFC536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5102" y="49279"/>
            <a:ext cx="1239933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DDF7DF-EB08-FA88-8D85-9A70282AEE11}"/>
              </a:ext>
            </a:extLst>
          </p:cNvPr>
          <p:cNvSpPr txBox="1"/>
          <p:nvPr/>
        </p:nvSpPr>
        <p:spPr>
          <a:xfrm>
            <a:off x="402265" y="49279"/>
            <a:ext cx="11387470" cy="6509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但以理書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Daniel 3:19-22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當時，尼布甲尼撒怒氣填胸，向沙得拉、米煞、 亞伯尼歌變了臉色，吩咐人把窯燒熱，比尋常更加七倍；又吩咐他軍中的幾個壯士，將沙得拉、米煞、亞伯尼歌捆起來，扔在烈火的窯中。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這三人穿著褲子、內袍、外衣，和別的衣服，被捆起來扔在烈火的窯中。因為王命緊急，窯又甚熱，那抬沙得拉、米煞、亞伯尼歌的人都被火焰燒死。」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22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The king’s command was so urgent and the furnace so hot that the flames of the fire killed the soldiers who took up Shadrach, Meshach and Abednego,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856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6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741452-D97B-0EB8-0D46-49421FC76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66" y="0"/>
            <a:ext cx="5854551" cy="723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55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2B10C-28D6-13E4-C559-991FFC536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5102" y="49279"/>
            <a:ext cx="1239933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DDF7DF-EB08-FA88-8D85-9A70282AEE11}"/>
              </a:ext>
            </a:extLst>
          </p:cNvPr>
          <p:cNvSpPr txBox="1"/>
          <p:nvPr/>
        </p:nvSpPr>
        <p:spPr>
          <a:xfrm>
            <a:off x="402265" y="49279"/>
            <a:ext cx="11187223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但以理書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Daniel 3:23-25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沙得拉、米煞、亞伯尼歌這三個人都被捆著落在烈火的窯中。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那時，尼布甲尼撒王驚奇，急忙起來，對謀士說：「我捆起來扔在火裡的不是三個人嗎？」他們回答王說：「王啊，是。」 王說：「看哪，我見有四個人，並沒有捆綁，在火中遊行，也沒有受傷；那第四個的相貌好像神子。」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22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The king’s command was so urgent and the furnace so hot that the flames of the fire killed the soldiers who took up Shadrach, Meshach and Abednego,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07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98483A-41D6-72F8-AAB1-D860A3784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78" y="-365761"/>
            <a:ext cx="6616644" cy="864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91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2B10C-28D6-13E4-C559-991FFC536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5102" y="49279"/>
            <a:ext cx="1239933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DDF7DF-EB08-FA88-8D85-9A70282AEE11}"/>
              </a:ext>
            </a:extLst>
          </p:cNvPr>
          <p:cNvSpPr txBox="1"/>
          <p:nvPr/>
        </p:nvSpPr>
        <p:spPr>
          <a:xfrm>
            <a:off x="402265" y="49279"/>
            <a:ext cx="11187223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但以理書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Daniel 3:26-27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於是，尼布甲尼撒就近烈火窯門，說：「至高　神的僕人沙得拉、米煞、亞伯尼歌出來，上這裡來吧！」沙得拉、米煞、亞伯尼歌就從火中出來了。 那些總督、欽差、巡撫，和王的謀士一同聚集看這三個人，見火無力傷他們的身體，頭髮也沒有燒焦，衣裳也沒有變色，並沒有火燎的氣味。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27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and the satraps, prefects, governors and royal advisers crowded around them. They saw that the fire had not harmed their bodies, nor was a hair of their heads singed; their robes were not scorched, and there was no smell of fire on them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757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2B10C-28D6-13E4-C559-991FFC536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5102" y="49279"/>
            <a:ext cx="1239933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DDF7DF-EB08-FA88-8D85-9A70282AEE11}"/>
              </a:ext>
            </a:extLst>
          </p:cNvPr>
          <p:cNvSpPr txBox="1"/>
          <p:nvPr/>
        </p:nvSpPr>
        <p:spPr>
          <a:xfrm>
            <a:off x="402265" y="49279"/>
            <a:ext cx="11187223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但以理書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Daniel 3:28-30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尼布甲尼撒說：「沙得拉、米煞、亞伯尼歌的　神是應當稱頌的！他差遣使者救護倚靠他的僕人，他們不遵王命，捨去己身，在他們　神以外不肯事奉敬拜別神。 現在我降旨，無論何方、何國、何族的人，謗讟沙得拉、米煞、亞伯尼歌之　神的，必被凌遲，他的房屋必成糞堆，因為沒有別神能這樣施行拯救。」 那時王在巴比倫省，高升了沙得拉、米煞、亞伯尼歌。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30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Then the king promoted Shadrach, Meshach and Abednego in the province of Babylon.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5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421758" cy="69838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A5C28B-8BBA-1011-753C-6F42FC0784B1}"/>
              </a:ext>
            </a:extLst>
          </p:cNvPr>
          <p:cNvSpPr txBox="1"/>
          <p:nvPr/>
        </p:nvSpPr>
        <p:spPr>
          <a:xfrm>
            <a:off x="650140" y="0"/>
            <a:ext cx="10769745" cy="512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雅各書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James 1:2-4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我的弟兄們，你們落在百般試煉中，都要以為大喜樂；因為知道你們的信心經過試驗，就生忍耐。 但忍耐也當成功，使你們成全、完備，毫無缺欠。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Consider it all joy, my brethren, when you encounter various trials, knowing that the testing of your faith produces endurance.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And let endurance have its perfect result, so that you may be perfect and complete, lacking in nothing.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0441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421758" cy="69838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A5C28B-8BBA-1011-753C-6F42FC0784B1}"/>
              </a:ext>
            </a:extLst>
          </p:cNvPr>
          <p:cNvSpPr txBox="1"/>
          <p:nvPr/>
        </p:nvSpPr>
        <p:spPr>
          <a:xfrm>
            <a:off x="650140" y="0"/>
            <a:ext cx="10769745" cy="3462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以賽亞書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Isaiah 26:3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堅心倚賴你的，你必保守他十分平安，因為他倚靠你。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You will keep in perfect peace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  those whose minds are steadfast,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  because they trust in you.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8979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421758" cy="69838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A5C28B-8BBA-1011-753C-6F42FC0784B1}"/>
              </a:ext>
            </a:extLst>
          </p:cNvPr>
          <p:cNvSpPr txBox="1"/>
          <p:nvPr/>
        </p:nvSpPr>
        <p:spPr>
          <a:xfrm>
            <a:off x="581028" y="111642"/>
            <a:ext cx="10875553" cy="4078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以賽亞書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Isaiah </a:t>
            </a:r>
            <a:r>
              <a:rPr kumimoji="1" lang="en-US" altLang="zh-TW" sz="32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10:27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到那日，亞述王的重擔必離開你的肩頭；他的軛必離開你的頸項；那軛也必因肥壯的緣故撐斷（或譯：因膏油的緣故毀壞）。</a:t>
            </a: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So it will be in that day, that [a]his burden will be removed from your shoulders and his yoke from your neck, and the yoke will be broken because of fatness.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544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43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「祂要斷開沈重軛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162679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10222</TotalTime>
  <Words>1739</Words>
  <Application>Microsoft Office PowerPoint</Application>
  <PresentationFormat>Widescreen</PresentationFormat>
  <Paragraphs>138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 Unicode MS</vt:lpstr>
      <vt:lpstr>DFKai-SB</vt:lpstr>
      <vt:lpstr>Arial</vt:lpstr>
      <vt:lpstr>Calibri</vt:lpstr>
      <vt:lpstr>Century</vt:lpstr>
      <vt:lpstr>Century Gothic</vt:lpstr>
      <vt:lpstr>Mongolian Baiti</vt:lpstr>
      <vt:lpstr>14_Default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723</cp:revision>
  <cp:lastPrinted>2020-09-23T16:34:05Z</cp:lastPrinted>
  <dcterms:created xsi:type="dcterms:W3CDTF">2015-02-24T04:35:26Z</dcterms:created>
  <dcterms:modified xsi:type="dcterms:W3CDTF">2024-02-02T04:14:34Z</dcterms:modified>
</cp:coreProperties>
</file>