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25"/>
  </p:notesMasterIdLst>
  <p:sldIdLst>
    <p:sldId id="674" r:id="rId3"/>
    <p:sldId id="282" r:id="rId4"/>
    <p:sldId id="256" r:id="rId5"/>
    <p:sldId id="283" r:id="rId6"/>
    <p:sldId id="284" r:id="rId7"/>
    <p:sldId id="267" r:id="rId8"/>
    <p:sldId id="286" r:id="rId9"/>
    <p:sldId id="285" r:id="rId10"/>
    <p:sldId id="273" r:id="rId11"/>
    <p:sldId id="258" r:id="rId12"/>
    <p:sldId id="288" r:id="rId13"/>
    <p:sldId id="287" r:id="rId14"/>
    <p:sldId id="289" r:id="rId15"/>
    <p:sldId id="290" r:id="rId16"/>
    <p:sldId id="262" r:id="rId17"/>
    <p:sldId id="274" r:id="rId18"/>
    <p:sldId id="291" r:id="rId19"/>
    <p:sldId id="268" r:id="rId20"/>
    <p:sldId id="276" r:id="rId21"/>
    <p:sldId id="265" r:id="rId22"/>
    <p:sldId id="275" r:id="rId23"/>
    <p:sldId id="271" r:id="rId24"/>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65" autoAdjust="0"/>
    <p:restoredTop sz="92509" autoAdjust="0"/>
  </p:normalViewPr>
  <p:slideViewPr>
    <p:cSldViewPr snapToGrid="0">
      <p:cViewPr varScale="1">
        <p:scale>
          <a:sx n="47" d="100"/>
          <a:sy n="47" d="100"/>
        </p:scale>
        <p:origin x="768" y="2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2/18/2024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1CAEC81A-ED11-E729-0840-27390270E27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73113" indent="-296863">
              <a:spcBef>
                <a:spcPct val="30000"/>
              </a:spcBef>
              <a:defRPr sz="1200">
                <a:solidFill>
                  <a:schemeClr val="tx1"/>
                </a:solidFill>
                <a:latin typeface="Calibri" panose="020F0502020204030204" pitchFamily="34" charset="0"/>
              </a:defRPr>
            </a:lvl2pPr>
            <a:lvl3pPr marL="1190625" indent="-236538">
              <a:spcBef>
                <a:spcPct val="30000"/>
              </a:spcBef>
              <a:defRPr sz="1200">
                <a:solidFill>
                  <a:schemeClr val="tx1"/>
                </a:solidFill>
                <a:latin typeface="Calibri" panose="020F0502020204030204" pitchFamily="34" charset="0"/>
              </a:defRPr>
            </a:lvl3pPr>
            <a:lvl4pPr marL="1666875" indent="-236538">
              <a:spcBef>
                <a:spcPct val="30000"/>
              </a:spcBef>
              <a:defRPr sz="1200">
                <a:solidFill>
                  <a:schemeClr val="tx1"/>
                </a:solidFill>
                <a:latin typeface="Calibri" panose="020F0502020204030204" pitchFamily="34" charset="0"/>
              </a:defRPr>
            </a:lvl4pPr>
            <a:lvl5pPr marL="2141538" indent="-236538">
              <a:spcBef>
                <a:spcPct val="30000"/>
              </a:spcBef>
              <a:defRPr sz="1200">
                <a:solidFill>
                  <a:schemeClr val="tx1"/>
                </a:solidFill>
                <a:latin typeface="Calibri" panose="020F0502020204030204" pitchFamily="34" charset="0"/>
              </a:defRPr>
            </a:lvl5pPr>
            <a:lvl6pPr marL="2598738" indent="-236538" eaLnBrk="0" fontAlgn="base" hangingPunct="0">
              <a:spcBef>
                <a:spcPct val="30000"/>
              </a:spcBef>
              <a:spcAft>
                <a:spcPct val="0"/>
              </a:spcAft>
              <a:defRPr sz="1200">
                <a:solidFill>
                  <a:schemeClr val="tx1"/>
                </a:solidFill>
                <a:latin typeface="Calibri" panose="020F0502020204030204" pitchFamily="34" charset="0"/>
              </a:defRPr>
            </a:lvl6pPr>
            <a:lvl7pPr marL="3055938" indent="-236538" eaLnBrk="0" fontAlgn="base" hangingPunct="0">
              <a:spcBef>
                <a:spcPct val="30000"/>
              </a:spcBef>
              <a:spcAft>
                <a:spcPct val="0"/>
              </a:spcAft>
              <a:defRPr sz="1200">
                <a:solidFill>
                  <a:schemeClr val="tx1"/>
                </a:solidFill>
                <a:latin typeface="Calibri" panose="020F0502020204030204" pitchFamily="34" charset="0"/>
              </a:defRPr>
            </a:lvl7pPr>
            <a:lvl8pPr marL="3513138" indent="-236538" eaLnBrk="0" fontAlgn="base" hangingPunct="0">
              <a:spcBef>
                <a:spcPct val="30000"/>
              </a:spcBef>
              <a:spcAft>
                <a:spcPct val="0"/>
              </a:spcAft>
              <a:defRPr sz="1200">
                <a:solidFill>
                  <a:schemeClr val="tx1"/>
                </a:solidFill>
                <a:latin typeface="Calibri" panose="020F0502020204030204" pitchFamily="34" charset="0"/>
              </a:defRPr>
            </a:lvl8pPr>
            <a:lvl9pPr marL="3970338" indent="-236538"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37253D4-AD81-4B96-B184-A72DB6E1C1F0}"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5123" name="Rectangle 2">
            <a:extLst>
              <a:ext uri="{FF2B5EF4-FFF2-40B4-BE49-F238E27FC236}">
                <a16:creationId xmlns:a16="http://schemas.microsoft.com/office/drawing/2014/main" id="{014DEF36-B67D-5E97-EA2C-48D4B5DC4C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4" name="Rectangle 3">
            <a:extLst>
              <a:ext uri="{FF2B5EF4-FFF2-40B4-BE49-F238E27FC236}">
                <a16:creationId xmlns:a16="http://schemas.microsoft.com/office/drawing/2014/main" id="{1E6E2478-F179-5C42-D5B3-1D1F2DA969E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2ABF181-8F91-F26D-5C74-19E33DD6734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1AAB143-F92E-9F28-3ED8-694F18C9448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D5A0C02-5265-69CC-496D-DADAFBD74ED7}"/>
              </a:ext>
            </a:extLst>
          </p:cNvPr>
          <p:cNvSpPr>
            <a:spLocks noGrp="1" noChangeArrowheads="1"/>
          </p:cNvSpPr>
          <p:nvPr>
            <p:ph type="sldNum" sz="quarter" idx="12"/>
          </p:nvPr>
        </p:nvSpPr>
        <p:spPr>
          <a:ln/>
        </p:spPr>
        <p:txBody>
          <a:bodyPr/>
          <a:lstStyle>
            <a:lvl1pPr>
              <a:defRPr/>
            </a:lvl1pPr>
          </a:lstStyle>
          <a:p>
            <a:pPr>
              <a:defRPr/>
            </a:pPr>
            <a:fld id="{A102A733-8199-4CDB-B784-327854ACEFA6}" type="slidenum">
              <a:rPr lang="en-US" altLang="en-US"/>
              <a:pPr>
                <a:defRPr/>
              </a:pPr>
              <a:t>‹#›</a:t>
            </a:fld>
            <a:endParaRPr lang="en-US" altLang="en-US" dirty="0"/>
          </a:p>
        </p:txBody>
      </p:sp>
    </p:spTree>
    <p:extLst>
      <p:ext uri="{BB962C8B-B14F-4D97-AF65-F5344CB8AC3E}">
        <p14:creationId xmlns:p14="http://schemas.microsoft.com/office/powerpoint/2010/main" val="561996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6575618-A4C1-CFE9-D6BF-3F3FF356D47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D700042-C9B8-0B94-273B-36DD1376B6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B367913-B6E2-ACA3-81E7-05B52FAFEABE}"/>
              </a:ext>
            </a:extLst>
          </p:cNvPr>
          <p:cNvSpPr>
            <a:spLocks noGrp="1" noChangeArrowheads="1"/>
          </p:cNvSpPr>
          <p:nvPr>
            <p:ph type="sldNum" sz="quarter" idx="12"/>
          </p:nvPr>
        </p:nvSpPr>
        <p:spPr>
          <a:ln/>
        </p:spPr>
        <p:txBody>
          <a:bodyPr/>
          <a:lstStyle>
            <a:lvl1pPr>
              <a:defRPr/>
            </a:lvl1pPr>
          </a:lstStyle>
          <a:p>
            <a:pPr>
              <a:defRPr/>
            </a:pPr>
            <a:fld id="{082B1C3B-8DD5-489A-9762-3A21EBECFA36}" type="slidenum">
              <a:rPr lang="en-US" altLang="en-US"/>
              <a:pPr>
                <a:defRPr/>
              </a:pPr>
              <a:t>‹#›</a:t>
            </a:fld>
            <a:endParaRPr lang="en-US" altLang="en-US" dirty="0"/>
          </a:p>
        </p:txBody>
      </p:sp>
    </p:spTree>
    <p:extLst>
      <p:ext uri="{BB962C8B-B14F-4D97-AF65-F5344CB8AC3E}">
        <p14:creationId xmlns:p14="http://schemas.microsoft.com/office/powerpoint/2010/main" val="1890758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5CC415E-2BBB-21C3-104C-53BB81A2ADC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22ED0E-0F51-AAB1-30E1-AC89370631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22F311E-E720-F2EB-A161-AFD7A102DEDF}"/>
              </a:ext>
            </a:extLst>
          </p:cNvPr>
          <p:cNvSpPr>
            <a:spLocks noGrp="1" noChangeArrowheads="1"/>
          </p:cNvSpPr>
          <p:nvPr>
            <p:ph type="sldNum" sz="quarter" idx="12"/>
          </p:nvPr>
        </p:nvSpPr>
        <p:spPr>
          <a:ln/>
        </p:spPr>
        <p:txBody>
          <a:bodyPr/>
          <a:lstStyle>
            <a:lvl1pPr>
              <a:defRPr/>
            </a:lvl1pPr>
          </a:lstStyle>
          <a:p>
            <a:pPr>
              <a:defRPr/>
            </a:pPr>
            <a:fld id="{8821F1C3-65E8-4501-9E66-6C5F6CAA4F83}" type="slidenum">
              <a:rPr lang="en-US" altLang="en-US"/>
              <a:pPr>
                <a:defRPr/>
              </a:pPr>
              <a:t>‹#›</a:t>
            </a:fld>
            <a:endParaRPr lang="en-US" altLang="en-US" dirty="0"/>
          </a:p>
        </p:txBody>
      </p:sp>
    </p:spTree>
    <p:extLst>
      <p:ext uri="{BB962C8B-B14F-4D97-AF65-F5344CB8AC3E}">
        <p14:creationId xmlns:p14="http://schemas.microsoft.com/office/powerpoint/2010/main" val="14185922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9F3CB18-012B-9AB8-6D9C-A4CB9692182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9E8A63B-43BF-842F-11AB-6E5972BBAE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D55FFEE-4C23-8E3C-2C1F-5E1A40122412}"/>
              </a:ext>
            </a:extLst>
          </p:cNvPr>
          <p:cNvSpPr>
            <a:spLocks noGrp="1" noChangeArrowheads="1"/>
          </p:cNvSpPr>
          <p:nvPr>
            <p:ph type="sldNum" sz="quarter" idx="12"/>
          </p:nvPr>
        </p:nvSpPr>
        <p:spPr>
          <a:ln/>
        </p:spPr>
        <p:txBody>
          <a:bodyPr/>
          <a:lstStyle>
            <a:lvl1pPr>
              <a:defRPr/>
            </a:lvl1pPr>
          </a:lstStyle>
          <a:p>
            <a:pPr>
              <a:defRPr/>
            </a:pPr>
            <a:fld id="{F9DFC5C3-A8DC-432D-9A25-989C888718D3}" type="slidenum">
              <a:rPr lang="en-US" altLang="en-US"/>
              <a:pPr>
                <a:defRPr/>
              </a:pPr>
              <a:t>‹#›</a:t>
            </a:fld>
            <a:endParaRPr lang="en-US" altLang="en-US" dirty="0"/>
          </a:p>
        </p:txBody>
      </p:sp>
    </p:spTree>
    <p:extLst>
      <p:ext uri="{BB962C8B-B14F-4D97-AF65-F5344CB8AC3E}">
        <p14:creationId xmlns:p14="http://schemas.microsoft.com/office/powerpoint/2010/main" val="1513888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B5DF9-9FC0-3628-0372-DE99368ACAA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F181A14-CCEF-E634-72DA-E4C63741C6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43D90BE-BBE6-6943-B7D2-E77EEC3D612F}"/>
              </a:ext>
            </a:extLst>
          </p:cNvPr>
          <p:cNvSpPr>
            <a:spLocks noGrp="1" noChangeArrowheads="1"/>
          </p:cNvSpPr>
          <p:nvPr>
            <p:ph type="sldNum" sz="quarter" idx="12"/>
          </p:nvPr>
        </p:nvSpPr>
        <p:spPr>
          <a:ln/>
        </p:spPr>
        <p:txBody>
          <a:bodyPr/>
          <a:lstStyle>
            <a:lvl1pPr>
              <a:defRPr/>
            </a:lvl1pPr>
          </a:lstStyle>
          <a:p>
            <a:pPr>
              <a:defRPr/>
            </a:pPr>
            <a:fld id="{F60327C7-D84F-4455-AB05-3458142CAD2C}" type="slidenum">
              <a:rPr lang="en-US" altLang="en-US"/>
              <a:pPr>
                <a:defRPr/>
              </a:pPr>
              <a:t>‹#›</a:t>
            </a:fld>
            <a:endParaRPr lang="en-US" altLang="en-US" dirty="0"/>
          </a:p>
        </p:txBody>
      </p:sp>
    </p:spTree>
    <p:extLst>
      <p:ext uri="{BB962C8B-B14F-4D97-AF65-F5344CB8AC3E}">
        <p14:creationId xmlns:p14="http://schemas.microsoft.com/office/powerpoint/2010/main" val="165511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756A235-9ABC-8304-4145-73B78FA1DDA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594F6F6-9473-9705-D845-FD653E59A43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FF581AC-2036-1E74-95A7-EDF7C456D7D3}"/>
              </a:ext>
            </a:extLst>
          </p:cNvPr>
          <p:cNvSpPr>
            <a:spLocks noGrp="1" noChangeArrowheads="1"/>
          </p:cNvSpPr>
          <p:nvPr>
            <p:ph type="sldNum" sz="quarter" idx="12"/>
          </p:nvPr>
        </p:nvSpPr>
        <p:spPr>
          <a:ln/>
        </p:spPr>
        <p:txBody>
          <a:bodyPr/>
          <a:lstStyle>
            <a:lvl1pPr>
              <a:defRPr/>
            </a:lvl1pPr>
          </a:lstStyle>
          <a:p>
            <a:pPr>
              <a:defRPr/>
            </a:pPr>
            <a:fld id="{CBCD6FC4-49EB-4ED5-B354-6B91BF777806}" type="slidenum">
              <a:rPr lang="en-US" altLang="en-US"/>
              <a:pPr>
                <a:defRPr/>
              </a:pPr>
              <a:t>‹#›</a:t>
            </a:fld>
            <a:endParaRPr lang="en-US" altLang="en-US" dirty="0"/>
          </a:p>
        </p:txBody>
      </p:sp>
    </p:spTree>
    <p:extLst>
      <p:ext uri="{BB962C8B-B14F-4D97-AF65-F5344CB8AC3E}">
        <p14:creationId xmlns:p14="http://schemas.microsoft.com/office/powerpoint/2010/main" val="916166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F5A93E3-72D3-C0CD-8CA0-AC988ECF610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5739DDE-470E-D818-C0EB-C1B48E14D8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F762829-B7EF-DF5B-B017-8447AAE3CDDA}"/>
              </a:ext>
            </a:extLst>
          </p:cNvPr>
          <p:cNvSpPr>
            <a:spLocks noGrp="1" noChangeArrowheads="1"/>
          </p:cNvSpPr>
          <p:nvPr>
            <p:ph type="sldNum" sz="quarter" idx="12"/>
          </p:nvPr>
        </p:nvSpPr>
        <p:spPr>
          <a:ln/>
        </p:spPr>
        <p:txBody>
          <a:bodyPr/>
          <a:lstStyle>
            <a:lvl1pPr>
              <a:defRPr/>
            </a:lvl1pPr>
          </a:lstStyle>
          <a:p>
            <a:pPr>
              <a:defRPr/>
            </a:pPr>
            <a:fld id="{30397BE2-21A2-4023-8328-7DB319B36CA5}" type="slidenum">
              <a:rPr lang="en-US" altLang="en-US"/>
              <a:pPr>
                <a:defRPr/>
              </a:pPr>
              <a:t>‹#›</a:t>
            </a:fld>
            <a:endParaRPr lang="en-US" altLang="en-US" dirty="0"/>
          </a:p>
        </p:txBody>
      </p:sp>
    </p:spTree>
    <p:extLst>
      <p:ext uri="{BB962C8B-B14F-4D97-AF65-F5344CB8AC3E}">
        <p14:creationId xmlns:p14="http://schemas.microsoft.com/office/powerpoint/2010/main" val="19941977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BA32333-0AD6-D74E-733C-7EA0114AE64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4955C27-66AF-7E17-E2D8-EC4C65F8AC2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81F8F23-0E42-7D4F-252C-4AB3FF3DB003}"/>
              </a:ext>
            </a:extLst>
          </p:cNvPr>
          <p:cNvSpPr>
            <a:spLocks noGrp="1" noChangeArrowheads="1"/>
          </p:cNvSpPr>
          <p:nvPr>
            <p:ph type="sldNum" sz="quarter" idx="12"/>
          </p:nvPr>
        </p:nvSpPr>
        <p:spPr>
          <a:ln/>
        </p:spPr>
        <p:txBody>
          <a:bodyPr/>
          <a:lstStyle>
            <a:lvl1pPr>
              <a:defRPr/>
            </a:lvl1pPr>
          </a:lstStyle>
          <a:p>
            <a:pPr>
              <a:defRPr/>
            </a:pPr>
            <a:fld id="{45D91B70-9861-4A2A-88BA-E9B21CA31F37}" type="slidenum">
              <a:rPr lang="en-US" altLang="en-US"/>
              <a:pPr>
                <a:defRPr/>
              </a:pPr>
              <a:t>‹#›</a:t>
            </a:fld>
            <a:endParaRPr lang="en-US" altLang="en-US" dirty="0"/>
          </a:p>
        </p:txBody>
      </p:sp>
    </p:spTree>
    <p:extLst>
      <p:ext uri="{BB962C8B-B14F-4D97-AF65-F5344CB8AC3E}">
        <p14:creationId xmlns:p14="http://schemas.microsoft.com/office/powerpoint/2010/main" val="660712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C3E7F70-103E-0775-0833-EE9F1569A2F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63CECA2-3B04-7CA0-B55B-B180BEC7A4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7022DD9-3FE5-4269-8664-B27B4CDFF8A7}"/>
              </a:ext>
            </a:extLst>
          </p:cNvPr>
          <p:cNvSpPr>
            <a:spLocks noGrp="1" noChangeArrowheads="1"/>
          </p:cNvSpPr>
          <p:nvPr>
            <p:ph type="sldNum" sz="quarter" idx="12"/>
          </p:nvPr>
        </p:nvSpPr>
        <p:spPr>
          <a:ln/>
        </p:spPr>
        <p:txBody>
          <a:bodyPr/>
          <a:lstStyle>
            <a:lvl1pPr>
              <a:defRPr/>
            </a:lvl1pPr>
          </a:lstStyle>
          <a:p>
            <a:pPr>
              <a:defRPr/>
            </a:pPr>
            <a:fld id="{F2C50579-69C7-4545-AAF7-781ACD05CFC7}" type="slidenum">
              <a:rPr lang="en-US" altLang="en-US"/>
              <a:pPr>
                <a:defRPr/>
              </a:pPr>
              <a:t>‹#›</a:t>
            </a:fld>
            <a:endParaRPr lang="en-US" altLang="en-US" dirty="0"/>
          </a:p>
        </p:txBody>
      </p:sp>
    </p:spTree>
    <p:extLst>
      <p:ext uri="{BB962C8B-B14F-4D97-AF65-F5344CB8AC3E}">
        <p14:creationId xmlns:p14="http://schemas.microsoft.com/office/powerpoint/2010/main" val="1667157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D20E3C3-E0A5-CDA8-4FBF-4A2728F224C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0812703-11FD-3878-8EBA-E8233D6D11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C0602ED-BEEC-8AA5-0D30-F167A8788F99}"/>
              </a:ext>
            </a:extLst>
          </p:cNvPr>
          <p:cNvSpPr>
            <a:spLocks noGrp="1" noChangeArrowheads="1"/>
          </p:cNvSpPr>
          <p:nvPr>
            <p:ph type="sldNum" sz="quarter" idx="12"/>
          </p:nvPr>
        </p:nvSpPr>
        <p:spPr>
          <a:ln/>
        </p:spPr>
        <p:txBody>
          <a:bodyPr/>
          <a:lstStyle>
            <a:lvl1pPr>
              <a:defRPr/>
            </a:lvl1pPr>
          </a:lstStyle>
          <a:p>
            <a:pPr>
              <a:defRPr/>
            </a:pPr>
            <a:fld id="{DCFD1040-DB13-4F3B-AB4D-918E1CC1985D}" type="slidenum">
              <a:rPr lang="en-US" altLang="en-US"/>
              <a:pPr>
                <a:defRPr/>
              </a:pPr>
              <a:t>‹#›</a:t>
            </a:fld>
            <a:endParaRPr lang="en-US" altLang="en-US" dirty="0"/>
          </a:p>
        </p:txBody>
      </p:sp>
    </p:spTree>
    <p:extLst>
      <p:ext uri="{BB962C8B-B14F-4D97-AF65-F5344CB8AC3E}">
        <p14:creationId xmlns:p14="http://schemas.microsoft.com/office/powerpoint/2010/main" val="1165773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E11A3E7-08AA-D6A6-4F2B-F453A4B9221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3AF6397-D26D-A8F3-D83D-60EC557387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F594FCC-30E2-84E8-D875-F1678FE0153C}"/>
              </a:ext>
            </a:extLst>
          </p:cNvPr>
          <p:cNvSpPr>
            <a:spLocks noGrp="1" noChangeArrowheads="1"/>
          </p:cNvSpPr>
          <p:nvPr>
            <p:ph type="sldNum" sz="quarter" idx="12"/>
          </p:nvPr>
        </p:nvSpPr>
        <p:spPr>
          <a:ln/>
        </p:spPr>
        <p:txBody>
          <a:bodyPr/>
          <a:lstStyle>
            <a:lvl1pPr>
              <a:defRPr/>
            </a:lvl1pPr>
          </a:lstStyle>
          <a:p>
            <a:pPr>
              <a:defRPr/>
            </a:pPr>
            <a:fld id="{F882EA44-6AEB-4012-88F7-965A354B9246}" type="slidenum">
              <a:rPr lang="en-US" altLang="en-US"/>
              <a:pPr>
                <a:defRPr/>
              </a:pPr>
              <a:t>‹#›</a:t>
            </a:fld>
            <a:endParaRPr lang="en-US" altLang="en-US" dirty="0"/>
          </a:p>
        </p:txBody>
      </p:sp>
    </p:spTree>
    <p:extLst>
      <p:ext uri="{BB962C8B-B14F-4D97-AF65-F5344CB8AC3E}">
        <p14:creationId xmlns:p14="http://schemas.microsoft.com/office/powerpoint/2010/main" val="265157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E26DA83-31EB-CA98-F38A-BFC392615424}"/>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F536DC4-1B42-3C91-9D10-B77B6DC40F70}"/>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6545D35-DE5A-F82F-65F2-6F295BEA6340}"/>
              </a:ext>
            </a:extLst>
          </p:cNvPr>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F017CBCA-5A68-3AAA-3BA4-E9150F2FC20A}"/>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CDE25C40-8482-B39B-E7F3-485AF4C066C4}"/>
              </a:ext>
            </a:extLst>
          </p:cNvPr>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A1A6C22D-EFCD-4A7E-A360-5D5DFF36A59E}" type="slidenum">
              <a:rPr lang="en-US" altLang="en-US"/>
              <a:pPr>
                <a:defRPr/>
              </a:pPr>
              <a:t>‹#›</a:t>
            </a:fld>
            <a:endParaRPr lang="en-US" altLang="en-US" dirty="0"/>
          </a:p>
        </p:txBody>
      </p:sp>
    </p:spTree>
    <p:extLst>
      <p:ext uri="{BB962C8B-B14F-4D97-AF65-F5344CB8AC3E}">
        <p14:creationId xmlns:p14="http://schemas.microsoft.com/office/powerpoint/2010/main" val="190995178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a:extLst>
              <a:ext uri="{FF2B5EF4-FFF2-40B4-BE49-F238E27FC236}">
                <a16:creationId xmlns:a16="http://schemas.microsoft.com/office/drawing/2014/main" id="{7F11ACD0-937A-0A12-14B5-56B1E8C3DEB3}"/>
              </a:ext>
            </a:extLst>
          </p:cNvPr>
          <p:cNvSpPr>
            <a:spLocks noGrp="1" noChangeArrowheads="1"/>
          </p:cNvSpPr>
          <p:nvPr>
            <p:ph type="body" idx="1"/>
          </p:nvPr>
        </p:nvSpPr>
        <p:spPr>
          <a:xfrm>
            <a:off x="1524000" y="228600"/>
            <a:ext cx="9144000" cy="6629400"/>
          </a:xfrm>
        </p:spPr>
        <p:txBody>
          <a:bodyPr/>
          <a:lstStyle/>
          <a:p>
            <a:pPr marL="0" indent="0" algn="ctr">
              <a:buNone/>
              <a:defRPr/>
            </a:pPr>
            <a:r>
              <a:rPr lang="zh-TW" altLang="en-US" sz="7200" b="1" dirty="0">
                <a:effectLst>
                  <a:outerShdw blurRad="38100" dist="38100" dir="2700000" algn="tl">
                    <a:srgbClr val="C0C0C0"/>
                  </a:outerShdw>
                </a:effectLst>
                <a:latin typeface="DFKai-SB" panose="03000509000000000000" pitchFamily="65" charset="-120"/>
                <a:ea typeface="DFKai-SB" panose="03000509000000000000" pitchFamily="65" charset="-120"/>
              </a:rPr>
              <a:t>選擇饒恕</a:t>
            </a:r>
            <a:r>
              <a:rPr lang="en-US" altLang="zh-TW" sz="7200" b="1" dirty="0">
                <a:effectLst>
                  <a:outerShdw blurRad="38100" dist="38100" dir="2700000" algn="tl">
                    <a:srgbClr val="C0C0C0"/>
                  </a:outerShdw>
                </a:effectLst>
                <a:latin typeface="DFKai-SB" panose="03000509000000000000" pitchFamily="65" charset="-120"/>
                <a:ea typeface="DFKai-SB" panose="03000509000000000000" pitchFamily="65" charset="-120"/>
              </a:rPr>
              <a:t>_</a:t>
            </a:r>
            <a:r>
              <a:rPr lang="zh-TW" altLang="en-US" sz="7200" b="1" dirty="0">
                <a:effectLst>
                  <a:outerShdw blurRad="38100" dist="38100" dir="2700000" algn="tl">
                    <a:srgbClr val="C0C0C0"/>
                  </a:outerShdw>
                </a:effectLst>
                <a:latin typeface="DFKai-SB" panose="03000509000000000000" pitchFamily="65" charset="-120"/>
                <a:ea typeface="DFKai-SB" panose="03000509000000000000" pitchFamily="65" charset="-120"/>
              </a:rPr>
              <a:t>得自由</a:t>
            </a:r>
            <a:endParaRPr lang="en-US" altLang="zh-TW" sz="3600" b="1" dirty="0">
              <a:effectLst>
                <a:outerShdw blurRad="38100" dist="38100" dir="2700000" algn="tl">
                  <a:srgbClr val="C0C0C0"/>
                </a:outerShdw>
              </a:effectLst>
              <a:latin typeface="DFKai-SB" panose="03000509000000000000" pitchFamily="65" charset="-120"/>
              <a:ea typeface="DFKai-SB" panose="03000509000000000000" pitchFamily="65" charset="-120"/>
            </a:endParaRPr>
          </a:p>
          <a:p>
            <a:pPr marL="0" indent="0" algn="ctr">
              <a:buNone/>
              <a:defRPr/>
            </a:pPr>
            <a:r>
              <a:rPr lang="en-US" altLang="zh-TW" sz="4800" b="1" dirty="0">
                <a:effectLst>
                  <a:outerShdw blurRad="38100" dist="38100" dir="2700000" algn="tl">
                    <a:srgbClr val="C0C0C0"/>
                  </a:outerShdw>
                </a:effectLst>
                <a:latin typeface="DFKai-SB" panose="03000509000000000000" pitchFamily="65" charset="-120"/>
                <a:ea typeface="DFKai-SB" panose="03000509000000000000" pitchFamily="65" charset="-120"/>
              </a:rPr>
              <a:t>Setting Free Through Forgiveness</a:t>
            </a:r>
          </a:p>
          <a:p>
            <a:pPr marL="0" indent="0" algn="ctr">
              <a:buNone/>
              <a:defRPr/>
            </a:pPr>
            <a:endParaRPr lang="en-US" altLang="zh-TW" sz="7200" b="1" dirty="0">
              <a:effectLst>
                <a:outerShdw blurRad="38100" dist="38100" dir="2700000" algn="tl">
                  <a:srgbClr val="C0C0C0"/>
                </a:outerShdw>
              </a:effectLst>
              <a:latin typeface="DFKai-SB" panose="03000509000000000000" pitchFamily="65" charset="-120"/>
              <a:ea typeface="DFKai-SB" panose="03000509000000000000" pitchFamily="65" charset="-120"/>
            </a:endParaRPr>
          </a:p>
          <a:p>
            <a:pPr marL="0" indent="0" algn="ctr">
              <a:buNone/>
              <a:defRPr/>
            </a:pPr>
            <a:r>
              <a:rPr lang="zh-TW" altLang="en-US" sz="4000" b="1" dirty="0">
                <a:effectLst>
                  <a:outerShdw blurRad="38100" dist="38100" dir="2700000" algn="tl">
                    <a:srgbClr val="C0C0C0"/>
                  </a:outerShdw>
                </a:effectLst>
                <a:latin typeface="DFKai-SB" panose="03000509000000000000" pitchFamily="65" charset="-120"/>
                <a:ea typeface="DFKai-SB" panose="03000509000000000000" pitchFamily="65" charset="-120"/>
              </a:rPr>
              <a:t>波特蘭靈糧堂 </a:t>
            </a:r>
            <a:r>
              <a:rPr lang="en-US" altLang="zh-TW" sz="4000" b="1" dirty="0">
                <a:effectLst>
                  <a:outerShdw blurRad="38100" dist="38100" dir="2700000" algn="tl">
                    <a:srgbClr val="C0C0C0"/>
                  </a:outerShdw>
                </a:effectLst>
                <a:latin typeface="DFKai-SB" panose="03000509000000000000" pitchFamily="65" charset="-120"/>
                <a:ea typeface="DFKai-SB" panose="03000509000000000000" pitchFamily="65" charset="-120"/>
                <a:cs typeface="Arial Unicode MS"/>
              </a:rPr>
              <a:t>BOLIP</a:t>
            </a:r>
          </a:p>
          <a:p>
            <a:pPr marL="0" indent="0" algn="ctr">
              <a:lnSpc>
                <a:spcPts val="4200"/>
              </a:lnSpc>
              <a:buNone/>
              <a:defRPr/>
            </a:pPr>
            <a:r>
              <a:rPr lang="en-US" altLang="zh-TW" sz="3600" b="1" dirty="0">
                <a:effectLst>
                  <a:outerShdw blurRad="38100" dist="38100" dir="2700000" algn="tl">
                    <a:srgbClr val="C0C0C0"/>
                  </a:outerShdw>
                </a:effectLst>
                <a:latin typeface="DFKai-SB" panose="03000509000000000000" pitchFamily="65" charset="-120"/>
                <a:ea typeface="DFKai-SB" panose="03000509000000000000" pitchFamily="65" charset="-120"/>
                <a:cs typeface="Arial Unicode MS"/>
              </a:rPr>
              <a:t>February 18</a:t>
            </a:r>
            <a:r>
              <a:rPr lang="en-US" altLang="zh-TW" sz="3600" b="1" baseline="30000" dirty="0">
                <a:effectLst>
                  <a:outerShdw blurRad="38100" dist="38100" dir="2700000" algn="tl">
                    <a:srgbClr val="C0C0C0"/>
                  </a:outerShdw>
                </a:effectLst>
                <a:latin typeface="DFKai-SB" panose="03000509000000000000" pitchFamily="65" charset="-120"/>
                <a:ea typeface="DFKai-SB" panose="03000509000000000000" pitchFamily="65" charset="-120"/>
                <a:cs typeface="Arial Unicode MS"/>
              </a:rPr>
              <a:t>th</a:t>
            </a:r>
            <a:r>
              <a:rPr lang="en-US" altLang="zh-TW" sz="3600" b="1" dirty="0">
                <a:effectLst>
                  <a:outerShdw blurRad="38100" dist="38100" dir="2700000" algn="tl">
                    <a:srgbClr val="C0C0C0"/>
                  </a:outerShdw>
                </a:effectLst>
                <a:latin typeface="DFKai-SB" panose="03000509000000000000" pitchFamily="65" charset="-120"/>
                <a:ea typeface="DFKai-SB" panose="03000509000000000000" pitchFamily="65" charset="-120"/>
                <a:cs typeface="Arial Unicode MS"/>
              </a:rPr>
              <a:t>,  2024 </a:t>
            </a:r>
            <a:endParaRPr lang="en-US" altLang="zh-TW" sz="4000" b="1" dirty="0">
              <a:effectLst>
                <a:outerShdw blurRad="38100" dist="38100" dir="2700000" algn="tl">
                  <a:srgbClr val="C0C0C0"/>
                </a:outerShdw>
              </a:effectLst>
              <a:latin typeface="DFKai-SB" panose="03000509000000000000" pitchFamily="65" charset="-120"/>
              <a:ea typeface="DFKai-SB" panose="03000509000000000000" pitchFamily="65" charset="-120"/>
              <a:cs typeface="Arial Unicode MS"/>
            </a:endParaRPr>
          </a:p>
          <a:p>
            <a:pPr marL="0" indent="0" algn="ctr">
              <a:lnSpc>
                <a:spcPts val="4200"/>
              </a:lnSpc>
              <a:buNone/>
              <a:defRPr/>
            </a:pPr>
            <a:r>
              <a:rPr lang="zh-TW" altLang="en-US" sz="4000" b="1" dirty="0">
                <a:effectLst>
                  <a:outerShdw blurRad="38100" dist="38100" dir="2700000" algn="tl">
                    <a:srgbClr val="C0C0C0"/>
                  </a:outerShdw>
                </a:effectLst>
                <a:latin typeface="DFKai-SB" panose="03000509000000000000" pitchFamily="65" charset="-120"/>
                <a:ea typeface="DFKai-SB" panose="03000509000000000000" pitchFamily="65" charset="-120"/>
                <a:cs typeface="Arial Unicode MS"/>
              </a:rPr>
              <a:t>黃薛媖師母</a:t>
            </a:r>
            <a:endParaRPr lang="en-US" altLang="zh-TW" sz="4000" b="1" dirty="0">
              <a:solidFill>
                <a:srgbClr val="002060"/>
              </a:solidFill>
              <a:effectLst>
                <a:outerShdw blurRad="38100" dist="38100" dir="2700000" algn="tl">
                  <a:srgbClr val="C0C0C0"/>
                </a:outerShdw>
              </a:effectLst>
              <a:latin typeface="DFKai-SB" panose="03000509000000000000" pitchFamily="65" charset="-120"/>
              <a:ea typeface="DFKai-SB" panose="03000509000000000000" pitchFamily="65" charset="-120"/>
              <a:cs typeface="Arial" panose="020B0604020202020204" pitchFamily="34" charset="0"/>
            </a:endParaRPr>
          </a:p>
          <a:p>
            <a:pPr marL="0" indent="0" eaLnBrk="1" hangingPunct="1">
              <a:buNone/>
              <a:defRPr/>
            </a:pPr>
            <a:r>
              <a:rPr lang="zh-TW" altLang="en-US" sz="3600" b="1" u="sng" dirty="0">
                <a:effectLst>
                  <a:outerShdw blurRad="38100" dist="38100" dir="2700000" algn="tl">
                    <a:srgbClr val="C0C0C0"/>
                  </a:outerShdw>
                </a:effectLst>
                <a:latin typeface="DFKai-SB" panose="03000509000000000000" pitchFamily="65" charset="-120"/>
                <a:ea typeface="DFKai-SB" panose="03000509000000000000" pitchFamily="65" charset="-120"/>
              </a:rPr>
              <a:t> </a:t>
            </a:r>
            <a:endParaRPr lang="en-US" altLang="en-US" sz="3600" dirty="0">
              <a:effectLst>
                <a:outerShdw blurRad="38100" dist="38100" dir="2700000" algn="tl">
                  <a:srgbClr val="C0C0C0"/>
                </a:outerShdw>
              </a:effectLst>
              <a:latin typeface="DFKai-SB" panose="03000509000000000000" pitchFamily="65" charset="-120"/>
              <a:ea typeface="DFKai-SB" panose="03000509000000000000" pitchFamily="65" charset="-120"/>
            </a:endParaRPr>
          </a:p>
        </p:txBody>
      </p:sp>
      <p:sp>
        <p:nvSpPr>
          <p:cNvPr id="2" name="Slide Number Placeholder 1">
            <a:extLst>
              <a:ext uri="{FF2B5EF4-FFF2-40B4-BE49-F238E27FC236}">
                <a16:creationId xmlns:a16="http://schemas.microsoft.com/office/drawing/2014/main" id="{B3A0F4F8-360E-A26D-1D47-A5B071C58040}"/>
              </a:ext>
            </a:extLst>
          </p:cNvPr>
          <p:cNvSpPr>
            <a:spLocks noGrp="1"/>
          </p:cNvSpPr>
          <p:nvPr>
            <p:ph type="sldNum" sz="quarter" idx="12"/>
          </p:nvPr>
        </p:nvSpPr>
        <p:spPr>
          <a:xfrm>
            <a:off x="9982200" y="6477000"/>
            <a:ext cx="381000" cy="304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929394BC-01F1-4408-A661-DE3F84EADEF6}" type="slidenum">
              <a:rPr lang="en-US" altLang="en-US" sz="1400">
                <a:solidFill>
                  <a:srgbClr val="000000"/>
                </a:solidFill>
                <a:ea typeface="+mn-ea"/>
              </a:rPr>
              <a:pPr defTabSz="914400">
                <a:spcBef>
                  <a:spcPct val="0"/>
                </a:spcBef>
                <a:buNone/>
              </a:pPr>
              <a:t>2</a:t>
            </a:fld>
            <a:endParaRPr lang="en-US" altLang="en-US" sz="1400">
              <a:solidFill>
                <a:srgbClr val="000000"/>
              </a:solidFill>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A4C5D38-D6DC-00CA-3624-83BD0466B763}"/>
              </a:ext>
            </a:extLst>
          </p:cNvPr>
          <p:cNvSpPr>
            <a:spLocks noGrp="1" noChangeArrowheads="1"/>
          </p:cNvSpPr>
          <p:nvPr>
            <p:ph type="title"/>
          </p:nvPr>
        </p:nvSpPr>
        <p:spPr>
          <a:xfrm>
            <a:off x="1524000" y="0"/>
            <a:ext cx="9067800" cy="6858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itchFamily="65" charset="-120"/>
                <a:ea typeface="DFKai-SB" pitchFamily="65" charset="-120"/>
              </a:rPr>
              <a:t>饒恕</a:t>
            </a:r>
            <a:r>
              <a:rPr lang="zh-TW" altLang="en-US" dirty="0">
                <a:effectLst>
                  <a:outerShdw blurRad="38100" dist="38100" dir="2700000" algn="tl">
                    <a:srgbClr val="000000">
                      <a:alpha val="43137"/>
                    </a:srgbClr>
                  </a:outerShdw>
                </a:effectLst>
                <a:latin typeface="DFKai-SB" pitchFamily="65" charset="-120"/>
                <a:ea typeface="DFKai-SB" pitchFamily="65" charset="-120"/>
              </a:rPr>
              <a:t> </a:t>
            </a:r>
            <a:endParaRPr lang="en-US" altLang="en-US" dirty="0">
              <a:effectLst>
                <a:outerShdw blurRad="38100" dist="38100" dir="2700000" algn="tl">
                  <a:srgbClr val="000000">
                    <a:alpha val="43137"/>
                  </a:srgbClr>
                </a:outerShdw>
              </a:effectLst>
              <a:latin typeface="DFKai-SB" pitchFamily="65" charset="-120"/>
              <a:ea typeface="DFKai-SB" pitchFamily="65" charset="-120"/>
            </a:endParaRPr>
          </a:p>
        </p:txBody>
      </p:sp>
      <p:sp>
        <p:nvSpPr>
          <p:cNvPr id="6147" name="Rectangle 3">
            <a:extLst>
              <a:ext uri="{FF2B5EF4-FFF2-40B4-BE49-F238E27FC236}">
                <a16:creationId xmlns:a16="http://schemas.microsoft.com/office/drawing/2014/main" id="{1FD79B3D-2590-94F5-A19D-3E2C0E6B2CEB}"/>
              </a:ext>
            </a:extLst>
          </p:cNvPr>
          <p:cNvSpPr>
            <a:spLocks noGrp="1" noChangeArrowheads="1"/>
          </p:cNvSpPr>
          <p:nvPr>
            <p:ph type="body" idx="1"/>
          </p:nvPr>
        </p:nvSpPr>
        <p:spPr>
          <a:xfrm>
            <a:off x="1524000" y="762000"/>
            <a:ext cx="9144000" cy="6096000"/>
          </a:xfrm>
        </p:spPr>
        <p:txBody>
          <a:bodyPr/>
          <a:lstStyle/>
          <a:p>
            <a:pPr eaLnBrk="1" hangingPunct="1">
              <a:lnSpc>
                <a:spcPts val="4500"/>
              </a:lnSpc>
              <a:buNone/>
            </a:pPr>
            <a:r>
              <a:rPr lang="zh-TW" altLang="en-US" b="1" u="sng">
                <a:latin typeface="DFKai-SB" panose="03000509000000000000" pitchFamily="65" charset="-120"/>
                <a:ea typeface="DFKai-SB" panose="03000509000000000000" pitchFamily="65" charset="-120"/>
              </a:rPr>
              <a:t>詩</a:t>
            </a:r>
            <a:r>
              <a:rPr lang="en-US" altLang="zh-TW" b="1" u="sng">
                <a:latin typeface="DFKai-SB" panose="03000509000000000000" pitchFamily="65" charset="-120"/>
                <a:ea typeface="DFKai-SB" panose="03000509000000000000" pitchFamily="65" charset="-120"/>
              </a:rPr>
              <a:t>130:3-4</a:t>
            </a:r>
            <a:r>
              <a:rPr lang="zh-TW" altLang="en-US" b="1">
                <a:latin typeface="DFKai-SB" panose="03000509000000000000" pitchFamily="65" charset="-120"/>
                <a:ea typeface="DFKai-SB" panose="03000509000000000000" pitchFamily="65" charset="-120"/>
              </a:rPr>
              <a:t> 主耶和華啊，你若究察罪孽，誰能站得住呢？但在你有赦免之恩，要叫人敬畏</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服事</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你。</a:t>
            </a:r>
            <a:endParaRPr lang="en-US" altLang="zh-TW" b="1">
              <a:latin typeface="DFKai-SB" panose="03000509000000000000" pitchFamily="65" charset="-120"/>
              <a:ea typeface="DFKai-SB" panose="03000509000000000000" pitchFamily="65" charset="-120"/>
            </a:endParaRPr>
          </a:p>
          <a:p>
            <a:pPr eaLnBrk="1" hangingPunct="1">
              <a:lnSpc>
                <a:spcPts val="4500"/>
              </a:lnSpc>
            </a:pPr>
            <a:endParaRPr lang="en-US" altLang="zh-TW" b="1">
              <a:latin typeface="DFKai-SB" panose="03000509000000000000" pitchFamily="65" charset="-120"/>
              <a:ea typeface="DFKai-SB" panose="03000509000000000000" pitchFamily="65" charset="-120"/>
            </a:endParaRPr>
          </a:p>
          <a:p>
            <a:pPr eaLnBrk="1" hangingPunct="1">
              <a:lnSpc>
                <a:spcPts val="4500"/>
              </a:lnSpc>
            </a:pPr>
            <a:r>
              <a:rPr lang="zh-TW" altLang="en-US" b="1">
                <a:latin typeface="DFKai-SB" panose="03000509000000000000" pitchFamily="65" charset="-120"/>
                <a:ea typeface="DFKai-SB" panose="03000509000000000000" pitchFamily="65" charset="-120"/>
              </a:rPr>
              <a:t>饒恕是神的屬性之一，也是救恩的最主要內容 </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詩</a:t>
            </a:r>
            <a:r>
              <a:rPr lang="en-US" altLang="zh-TW" b="1">
                <a:latin typeface="DFKai-SB" panose="03000509000000000000" pitchFamily="65" charset="-120"/>
                <a:ea typeface="DFKai-SB" panose="03000509000000000000" pitchFamily="65" charset="-120"/>
              </a:rPr>
              <a:t>130:3-4;</a:t>
            </a:r>
            <a:r>
              <a:rPr lang="zh-TW" altLang="en-US" b="1">
                <a:latin typeface="DFKai-SB" panose="03000509000000000000" pitchFamily="65" charset="-120"/>
                <a:ea typeface="DFKai-SB" panose="03000509000000000000" pitchFamily="65" charset="-120"/>
              </a:rPr>
              <a:t>賽</a:t>
            </a:r>
            <a:r>
              <a:rPr lang="en-US" altLang="zh-TW" b="1">
                <a:latin typeface="DFKai-SB" panose="03000509000000000000" pitchFamily="65" charset="-120"/>
                <a:ea typeface="DFKai-SB" panose="03000509000000000000" pitchFamily="65" charset="-120"/>
              </a:rPr>
              <a:t>44:22</a:t>
            </a:r>
            <a:r>
              <a:rPr lang="zh-TW" altLang="en-US" b="1">
                <a:latin typeface="DFKai-SB" panose="03000509000000000000" pitchFamily="65" charset="-120"/>
                <a:ea typeface="DFKai-SB" panose="03000509000000000000" pitchFamily="65" charset="-120"/>
              </a:rPr>
              <a:t> </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耶</a:t>
            </a:r>
            <a:r>
              <a:rPr lang="en-US" altLang="zh-TW" b="1">
                <a:latin typeface="DFKai-SB" panose="03000509000000000000" pitchFamily="65" charset="-120"/>
                <a:ea typeface="DFKai-SB" panose="03000509000000000000" pitchFamily="65" charset="-120"/>
              </a:rPr>
              <a:t>31:34)</a:t>
            </a:r>
          </a:p>
          <a:p>
            <a:pPr eaLnBrk="1" hangingPunct="1">
              <a:lnSpc>
                <a:spcPts val="4500"/>
              </a:lnSpc>
            </a:pPr>
            <a:r>
              <a:rPr lang="zh-TW" altLang="en-US" b="1">
                <a:latin typeface="DFKai-SB" panose="03000509000000000000" pitchFamily="65" charset="-120"/>
                <a:ea typeface="DFKai-SB" panose="03000509000000000000" pitchFamily="65" charset="-120"/>
              </a:rPr>
              <a:t>在聖經裡饒恕有遮蓋塗抹、潔淨、帶走、不再記念、罪得赦免、寬免懲罰、醫治釋放、 踏在腳下、投在深海裡、扔在背後、使過犯遠離等的意思</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賽</a:t>
            </a:r>
            <a:r>
              <a:rPr lang="en-US" altLang="zh-TW" b="1">
                <a:latin typeface="DFKai-SB" panose="03000509000000000000" pitchFamily="65" charset="-120"/>
                <a:ea typeface="DFKai-SB" panose="03000509000000000000" pitchFamily="65" charset="-120"/>
              </a:rPr>
              <a:t>38:17</a:t>
            </a:r>
            <a:r>
              <a:rPr lang="zh-TW" altLang="en-US" b="1">
                <a:latin typeface="DFKai-SB" panose="03000509000000000000" pitchFamily="65" charset="-120"/>
                <a:ea typeface="DFKai-SB" panose="03000509000000000000" pitchFamily="65" charset="-120"/>
              </a:rPr>
              <a:t>你</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彌</a:t>
            </a:r>
            <a:r>
              <a:rPr lang="en-US" altLang="zh-TW" b="1">
                <a:latin typeface="DFKai-SB" panose="03000509000000000000" pitchFamily="65" charset="-120"/>
                <a:ea typeface="DFKai-SB" panose="03000509000000000000" pitchFamily="65" charset="-120"/>
              </a:rPr>
              <a:t>7:19; </a:t>
            </a:r>
            <a:r>
              <a:rPr lang="zh-TW" altLang="en-US" b="1">
                <a:latin typeface="DFKai-SB" panose="03000509000000000000" pitchFamily="65" charset="-120"/>
                <a:ea typeface="DFKai-SB" panose="03000509000000000000" pitchFamily="65" charset="-120"/>
              </a:rPr>
              <a:t>詩</a:t>
            </a:r>
            <a:r>
              <a:rPr lang="en-US" altLang="zh-TW" b="1">
                <a:latin typeface="DFKai-SB" panose="03000509000000000000" pitchFamily="65" charset="-120"/>
                <a:ea typeface="DFKai-SB" panose="03000509000000000000" pitchFamily="65" charset="-120"/>
              </a:rPr>
              <a:t>103:12</a:t>
            </a:r>
            <a:r>
              <a:rPr lang="zh-TW" altLang="en-US" b="1">
                <a:latin typeface="DFKai-SB" panose="03000509000000000000" pitchFamily="65" charset="-120"/>
                <a:ea typeface="DFKai-SB" panose="03000509000000000000" pitchFamily="65" charset="-120"/>
              </a:rPr>
              <a:t> </a:t>
            </a:r>
            <a:r>
              <a:rPr lang="en-US" altLang="zh-TW" b="1">
                <a:latin typeface="DFKai-SB" panose="03000509000000000000" pitchFamily="65" charset="-120"/>
                <a:ea typeface="DFKai-SB" panose="03000509000000000000" pitchFamily="65" charset="-120"/>
              </a:rPr>
              <a:t>)</a:t>
            </a:r>
            <a:endParaRPr lang="en-US" altLang="zh-TW" b="1" u="sng">
              <a:latin typeface="DFKai-SB" panose="03000509000000000000" pitchFamily="65" charset="-120"/>
              <a:ea typeface="DFKai-SB" panose="03000509000000000000" pitchFamily="65" charset="-120"/>
            </a:endParaRPr>
          </a:p>
        </p:txBody>
      </p:sp>
      <p:sp>
        <p:nvSpPr>
          <p:cNvPr id="6148" name="Slide Number Placeholder 1">
            <a:extLst>
              <a:ext uri="{FF2B5EF4-FFF2-40B4-BE49-F238E27FC236}">
                <a16:creationId xmlns:a16="http://schemas.microsoft.com/office/drawing/2014/main" id="{B020F76D-BAD0-742F-CBD5-07936A1428BB}"/>
              </a:ext>
            </a:extLst>
          </p:cNvPr>
          <p:cNvSpPr>
            <a:spLocks noGrp="1"/>
          </p:cNvSpPr>
          <p:nvPr>
            <p:ph type="sldNum" sz="quarter" idx="12"/>
          </p:nvPr>
        </p:nvSpPr>
        <p:spPr>
          <a:xfrm>
            <a:off x="10287000" y="6019800"/>
            <a:ext cx="304800" cy="381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7B593463-3597-41CE-9DF3-786795681E7D}" type="slidenum">
              <a:rPr lang="en-US" altLang="en-US" sz="1400">
                <a:solidFill>
                  <a:srgbClr val="000000"/>
                </a:solidFill>
                <a:ea typeface="+mn-ea"/>
              </a:rPr>
              <a:pPr defTabSz="914400">
                <a:spcBef>
                  <a:spcPct val="0"/>
                </a:spcBef>
                <a:buNone/>
              </a:pPr>
              <a:t>3</a:t>
            </a:fld>
            <a:endParaRPr lang="en-US" altLang="en-US" sz="1400">
              <a:solidFill>
                <a:srgbClr val="000000"/>
              </a:solidFill>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DD65D0C-CFD7-222B-E310-F4DA52E1BE63}"/>
              </a:ext>
            </a:extLst>
          </p:cNvPr>
          <p:cNvSpPr>
            <a:spLocks noGrp="1" noChangeArrowheads="1"/>
          </p:cNvSpPr>
          <p:nvPr>
            <p:ph type="title"/>
          </p:nvPr>
        </p:nvSpPr>
        <p:spPr>
          <a:xfrm>
            <a:off x="1524000" y="0"/>
            <a:ext cx="9067800" cy="7620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主耶穌是饒恕的最好榜樣</a:t>
            </a:r>
            <a:endParaRPr lang="en-US" altLang="en-US"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7171" name="Rectangle 3">
            <a:extLst>
              <a:ext uri="{FF2B5EF4-FFF2-40B4-BE49-F238E27FC236}">
                <a16:creationId xmlns:a16="http://schemas.microsoft.com/office/drawing/2014/main" id="{805A6E82-03BE-0C4C-85BD-3BDF65CE20AD}"/>
              </a:ext>
            </a:extLst>
          </p:cNvPr>
          <p:cNvSpPr>
            <a:spLocks noGrp="1" noChangeArrowheads="1"/>
          </p:cNvSpPr>
          <p:nvPr>
            <p:ph type="body" idx="1"/>
          </p:nvPr>
        </p:nvSpPr>
        <p:spPr>
          <a:xfrm>
            <a:off x="1524000" y="762000"/>
            <a:ext cx="9144000" cy="6096000"/>
          </a:xfrm>
        </p:spPr>
        <p:txBody>
          <a:bodyPr/>
          <a:lstStyle/>
          <a:p>
            <a:pPr marL="0" indent="0" eaLnBrk="1" hangingPunct="1">
              <a:lnSpc>
                <a:spcPts val="4000"/>
              </a:lnSpc>
              <a:buNone/>
              <a:defRPr/>
            </a:pPr>
            <a:r>
              <a:rPr lang="zh-TW" altLang="en-US" b="1" u="sng" dirty="0">
                <a:latin typeface="DFKai-SB" panose="03000509000000000000" pitchFamily="65" charset="-120"/>
                <a:ea typeface="DFKai-SB" panose="03000509000000000000" pitchFamily="65" charset="-120"/>
              </a:rPr>
              <a:t>路</a:t>
            </a:r>
            <a:r>
              <a:rPr lang="en-US" altLang="en-US" b="1" u="sng" dirty="0">
                <a:latin typeface="DFKai-SB" panose="03000509000000000000" pitchFamily="65" charset="-120"/>
                <a:ea typeface="DFKai-SB" panose="03000509000000000000" pitchFamily="65" charset="-120"/>
              </a:rPr>
              <a:t>23:34</a:t>
            </a:r>
            <a:r>
              <a:rPr lang="zh-TW" altLang="en-US" b="1" dirty="0">
                <a:latin typeface="DFKai-SB" panose="03000509000000000000" pitchFamily="65" charset="-120"/>
                <a:ea typeface="DFKai-SB" panose="03000509000000000000" pitchFamily="65" charset="-120"/>
              </a:rPr>
              <a:t> 父啊，赦免他們；因為他們所作的，他們不曉得</a:t>
            </a:r>
            <a:endParaRPr lang="en-US" altLang="zh-TW" b="1" dirty="0">
              <a:latin typeface="DFKai-SB" panose="03000509000000000000" pitchFamily="65" charset="-120"/>
              <a:ea typeface="DFKai-SB" panose="03000509000000000000" pitchFamily="65" charset="-120"/>
            </a:endParaRPr>
          </a:p>
          <a:p>
            <a:pPr eaLnBrk="1" hangingPunct="1">
              <a:lnSpc>
                <a:spcPts val="4000"/>
              </a:lnSpc>
              <a:defRPr/>
            </a:pPr>
            <a:r>
              <a:rPr lang="zh-TW" altLang="en-US" b="1" dirty="0">
                <a:solidFill>
                  <a:srgbClr val="000000"/>
                </a:solidFill>
                <a:latin typeface="DFKai-SB" panose="03000509000000000000" pitchFamily="65" charset="-120"/>
                <a:ea typeface="DFKai-SB" panose="03000509000000000000" pitchFamily="65" charset="-120"/>
              </a:rPr>
              <a:t>主耶穌為釘他十字架的人代禱，不僅表示祂的寬容、饒恕，也表示十字架的功效對人無限的赦免</a:t>
            </a:r>
            <a:r>
              <a:rPr lang="en-US" altLang="zh-TW" b="1" dirty="0">
                <a:solidFill>
                  <a:srgbClr val="000000"/>
                </a:solidFill>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路</a:t>
            </a:r>
            <a:r>
              <a:rPr lang="en-US" altLang="zh-TW" b="1" dirty="0">
                <a:latin typeface="DFKai-SB" panose="03000509000000000000" pitchFamily="65" charset="-120"/>
                <a:ea typeface="DFKai-SB" panose="03000509000000000000" pitchFamily="65" charset="-120"/>
              </a:rPr>
              <a:t>23:34;</a:t>
            </a:r>
            <a:r>
              <a:rPr lang="zh-TW" altLang="en-US" b="1" dirty="0">
                <a:solidFill>
                  <a:srgbClr val="000000"/>
                </a:solidFill>
                <a:latin typeface="DFKai-SB" panose="03000509000000000000" pitchFamily="65" charset="-120"/>
                <a:ea typeface="DFKai-SB" panose="03000509000000000000" pitchFamily="65" charset="-120"/>
              </a:rPr>
              <a:t>賽</a:t>
            </a:r>
            <a:r>
              <a:rPr lang="en-US" altLang="zh-TW" b="1" dirty="0">
                <a:solidFill>
                  <a:srgbClr val="000000"/>
                </a:solidFill>
                <a:latin typeface="DFKai-SB" panose="03000509000000000000" pitchFamily="65" charset="-120"/>
                <a:ea typeface="DFKai-SB" panose="03000509000000000000" pitchFamily="65" charset="-120"/>
              </a:rPr>
              <a:t>53:5)</a:t>
            </a:r>
          </a:p>
          <a:p>
            <a:pPr eaLnBrk="1" hangingPunct="1">
              <a:lnSpc>
                <a:spcPts val="4000"/>
              </a:lnSpc>
              <a:defRPr/>
            </a:pPr>
            <a:r>
              <a:rPr lang="zh-TW" altLang="en-US" b="1" dirty="0">
                <a:solidFill>
                  <a:srgbClr val="000000"/>
                </a:solidFill>
                <a:latin typeface="DFKai-SB" panose="03000509000000000000" pitchFamily="65" charset="-120"/>
                <a:ea typeface="DFKai-SB" panose="03000509000000000000" pitchFamily="65" charset="-120"/>
              </a:rPr>
              <a:t>今天耶穌在天上，仍然替我們代求</a:t>
            </a:r>
            <a:r>
              <a:rPr lang="en-US" altLang="zh-TW" b="1" dirty="0">
                <a:solidFill>
                  <a:srgbClr val="000000"/>
                </a:solidFill>
                <a:latin typeface="DFKai-SB" panose="03000509000000000000" pitchFamily="65" charset="-120"/>
                <a:ea typeface="DFKai-SB" panose="03000509000000000000" pitchFamily="65" charset="-120"/>
              </a:rPr>
              <a:t>(</a:t>
            </a:r>
            <a:r>
              <a:rPr lang="zh-TW" altLang="en-US" b="1" dirty="0">
                <a:solidFill>
                  <a:srgbClr val="000000"/>
                </a:solidFill>
                <a:latin typeface="DFKai-SB" panose="03000509000000000000" pitchFamily="65" charset="-120"/>
                <a:ea typeface="DFKai-SB" panose="03000509000000000000" pitchFamily="65" charset="-120"/>
              </a:rPr>
              <a:t>來</a:t>
            </a:r>
            <a:r>
              <a:rPr lang="en-US" altLang="zh-TW" b="1" dirty="0">
                <a:solidFill>
                  <a:srgbClr val="000000"/>
                </a:solidFill>
                <a:latin typeface="DFKai-SB" panose="03000509000000000000" pitchFamily="65" charset="-120"/>
                <a:ea typeface="DFKai-SB" panose="03000509000000000000" pitchFamily="65" charset="-120"/>
              </a:rPr>
              <a:t>7:25)</a:t>
            </a:r>
          </a:p>
          <a:p>
            <a:pPr eaLnBrk="1" hangingPunct="1">
              <a:lnSpc>
                <a:spcPts val="4000"/>
              </a:lnSpc>
              <a:defRPr/>
            </a:pPr>
            <a:r>
              <a:rPr lang="zh-TW" altLang="en-US" b="1" dirty="0">
                <a:latin typeface="DFKai-SB" panose="03000509000000000000" pitchFamily="65" charset="-120"/>
                <a:ea typeface="DFKai-SB" panose="03000509000000000000" pitchFamily="65" charset="-120"/>
                <a:cs typeface="PMingLiU" panose="02020500000000000000" pitchFamily="18" charset="-120"/>
              </a:rPr>
              <a:t>饒恕，包含兩項命令（路</a:t>
            </a:r>
            <a:r>
              <a:rPr lang="en-US" altLang="zh-TW" b="1" dirty="0">
                <a:latin typeface="DFKai-SB" panose="03000509000000000000" pitchFamily="65" charset="-120"/>
                <a:ea typeface="DFKai-SB" panose="03000509000000000000" pitchFamily="65" charset="-120"/>
                <a:cs typeface="PMingLiU" panose="02020500000000000000" pitchFamily="18" charset="-120"/>
              </a:rPr>
              <a:t>6:</a:t>
            </a:r>
            <a:r>
              <a:rPr lang="en-US" altLang="en-US" b="1" dirty="0">
                <a:latin typeface="DFKai-SB" panose="03000509000000000000" pitchFamily="65" charset="-120"/>
                <a:ea typeface="DFKai-SB" panose="03000509000000000000" pitchFamily="65" charset="-120"/>
                <a:cs typeface="Times New Roman" panose="02020603050405020304" pitchFamily="18" charset="0"/>
              </a:rPr>
              <a:t>27-28</a:t>
            </a:r>
            <a:r>
              <a:rPr lang="zh-TW" altLang="en-US" b="1" dirty="0">
                <a:latin typeface="DFKai-SB" panose="03000509000000000000" pitchFamily="65" charset="-120"/>
                <a:ea typeface="DFKai-SB" panose="03000509000000000000" pitchFamily="65" charset="-120"/>
              </a:rPr>
              <a:t>）</a:t>
            </a:r>
            <a:r>
              <a:rPr lang="en-US" altLang="en-US" b="1" dirty="0">
                <a:latin typeface="DFKai-SB" panose="03000509000000000000" pitchFamily="65" charset="-120"/>
                <a:ea typeface="DFKai-SB" panose="03000509000000000000" pitchFamily="65" charset="-120"/>
              </a:rPr>
              <a:t> </a:t>
            </a:r>
          </a:p>
          <a:p>
            <a:pPr marL="914400" lvl="1" indent="-514350" eaLnBrk="1" hangingPunct="1">
              <a:lnSpc>
                <a:spcPts val="4000"/>
              </a:lnSpc>
              <a:buFont typeface="Times New Roman" panose="02020603050405020304" pitchFamily="18" charset="0"/>
              <a:buAutoNum type="arabicParenR"/>
              <a:defRPr/>
            </a:pPr>
            <a:r>
              <a:rPr lang="zh-TW" altLang="en-US" sz="3200" b="1" dirty="0">
                <a:latin typeface="DFKai-SB" panose="03000509000000000000" pitchFamily="65" charset="-120"/>
                <a:ea typeface="DFKai-SB" panose="03000509000000000000" pitchFamily="65" charset="-120"/>
              </a:rPr>
              <a:t>愛你的仇敵</a:t>
            </a:r>
            <a:r>
              <a:rPr lang="en-US" altLang="zh-TW" sz="3200" dirty="0">
                <a:latin typeface="DFKai-SB" panose="03000509000000000000" pitchFamily="65" charset="-120"/>
                <a:ea typeface="DFKai-SB" panose="03000509000000000000" pitchFamily="65" charset="-120"/>
              </a:rPr>
              <a:t>;</a:t>
            </a:r>
            <a:r>
              <a:rPr lang="zh-TW" altLang="en-US" sz="3200" dirty="0">
                <a:solidFill>
                  <a:srgbClr val="000000"/>
                </a:solidFill>
                <a:latin typeface="DFKai-SB" panose="03000509000000000000" pitchFamily="65" charset="-120"/>
                <a:ea typeface="DFKai-SB" panose="03000509000000000000" pitchFamily="65" charset="-120"/>
              </a:rPr>
              <a:t> </a:t>
            </a:r>
            <a:r>
              <a:rPr lang="zh-TW" altLang="en-US" sz="3200" b="1" dirty="0">
                <a:solidFill>
                  <a:srgbClr val="000000"/>
                </a:solidFill>
                <a:latin typeface="DFKai-SB" panose="03000509000000000000" pitchFamily="65" charset="-120"/>
                <a:ea typeface="DFKai-SB" panose="03000509000000000000" pitchFamily="65" charset="-120"/>
              </a:rPr>
              <a:t>愛仇敵包括放下復仇的想法</a:t>
            </a:r>
            <a:r>
              <a:rPr lang="en-US" altLang="zh-TW" sz="3200" b="1" dirty="0">
                <a:solidFill>
                  <a:srgbClr val="000000"/>
                </a:solidFill>
                <a:latin typeface="DFKai-SB" panose="03000509000000000000" pitchFamily="65" charset="-120"/>
                <a:ea typeface="DFKai-SB" panose="03000509000000000000" pitchFamily="65" charset="-120"/>
              </a:rPr>
              <a:t>—</a:t>
            </a:r>
            <a:r>
              <a:rPr lang="zh-TW" altLang="en-US" sz="3200" b="1" dirty="0">
                <a:solidFill>
                  <a:srgbClr val="000000"/>
                </a:solidFill>
                <a:latin typeface="DFKai-SB" panose="03000509000000000000" pitchFamily="65" charset="-120"/>
                <a:ea typeface="DFKai-SB" panose="03000509000000000000" pitchFamily="65" charset="-120"/>
              </a:rPr>
              <a:t>饒恕</a:t>
            </a:r>
            <a:endParaRPr lang="en-US" altLang="en-US" sz="3200" b="1" dirty="0">
              <a:latin typeface="DFKai-SB" panose="03000509000000000000" pitchFamily="65" charset="-120"/>
              <a:ea typeface="DFKai-SB" panose="03000509000000000000" pitchFamily="65" charset="-120"/>
            </a:endParaRPr>
          </a:p>
          <a:p>
            <a:pPr marL="914400" lvl="1" indent="-514350" eaLnBrk="1" hangingPunct="1">
              <a:lnSpc>
                <a:spcPts val="4000"/>
              </a:lnSpc>
              <a:buFont typeface="Times New Roman" panose="02020603050405020304" pitchFamily="18" charset="0"/>
              <a:buAutoNum type="arabicParenR"/>
              <a:defRPr/>
            </a:pPr>
            <a:r>
              <a:rPr lang="zh-TW" altLang="en-US" sz="3200" b="1" dirty="0">
                <a:latin typeface="DFKai-SB" panose="03000509000000000000" pitchFamily="65" charset="-120"/>
                <a:ea typeface="DFKai-SB" panose="03000509000000000000" pitchFamily="65" charset="-120"/>
              </a:rPr>
              <a:t>爲他們禱告（太</a:t>
            </a:r>
            <a:r>
              <a:rPr lang="en-US" altLang="zh-TW" sz="3200" b="1" dirty="0">
                <a:latin typeface="DFKai-SB" panose="03000509000000000000" pitchFamily="65" charset="-120"/>
                <a:ea typeface="DFKai-SB" panose="03000509000000000000" pitchFamily="65" charset="-120"/>
              </a:rPr>
              <a:t>5:</a:t>
            </a:r>
            <a:r>
              <a:rPr lang="en-US" altLang="en-US" sz="3200" b="1" dirty="0">
                <a:latin typeface="DFKai-SB" panose="03000509000000000000" pitchFamily="65" charset="-120"/>
                <a:ea typeface="DFKai-SB" panose="03000509000000000000" pitchFamily="65" charset="-120"/>
              </a:rPr>
              <a:t>44-45</a:t>
            </a:r>
            <a:r>
              <a:rPr lang="zh-TW" altLang="en-US" sz="3200" dirty="0">
                <a:solidFill>
                  <a:srgbClr val="434343"/>
                </a:solidFill>
                <a:ea typeface="PMingLiU" panose="02020500000000000000" pitchFamily="18" charset="-120"/>
              </a:rPr>
              <a:t> </a:t>
            </a:r>
            <a:r>
              <a:rPr lang="zh-TW" altLang="en-US" sz="3200" b="1" dirty="0">
                <a:latin typeface="DFKai-SB" panose="03000509000000000000" pitchFamily="65" charset="-120"/>
                <a:ea typeface="DFKai-SB" panose="03000509000000000000" pitchFamily="65" charset="-120"/>
              </a:rPr>
              <a:t>）</a:t>
            </a:r>
            <a:endParaRPr lang="en-US" altLang="zh-TW" sz="3200" b="1" dirty="0">
              <a:latin typeface="DFKai-SB" panose="03000509000000000000" pitchFamily="65" charset="-120"/>
              <a:ea typeface="DFKai-SB" panose="03000509000000000000" pitchFamily="65" charset="-120"/>
            </a:endParaRPr>
          </a:p>
        </p:txBody>
      </p:sp>
      <p:sp>
        <p:nvSpPr>
          <p:cNvPr id="7172" name="Slide Number Placeholder 1">
            <a:extLst>
              <a:ext uri="{FF2B5EF4-FFF2-40B4-BE49-F238E27FC236}">
                <a16:creationId xmlns:a16="http://schemas.microsoft.com/office/drawing/2014/main" id="{6D6B0616-30B1-BF64-7ABF-CD07BC8B3986}"/>
              </a:ext>
            </a:extLst>
          </p:cNvPr>
          <p:cNvSpPr>
            <a:spLocks noGrp="1"/>
          </p:cNvSpPr>
          <p:nvPr>
            <p:ph type="sldNum" sz="quarter" idx="12"/>
          </p:nvPr>
        </p:nvSpPr>
        <p:spPr>
          <a:xfrm>
            <a:off x="10134600" y="6324600"/>
            <a:ext cx="304800" cy="381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21B40F67-22AE-47BC-9717-086606380C2E}" type="slidenum">
              <a:rPr lang="en-US" altLang="en-US" sz="1400">
                <a:solidFill>
                  <a:srgbClr val="000000"/>
                </a:solidFill>
                <a:ea typeface="+mn-ea"/>
              </a:rPr>
              <a:pPr defTabSz="914400">
                <a:spcBef>
                  <a:spcPct val="0"/>
                </a:spcBef>
                <a:buNone/>
              </a:pPr>
              <a:t>4</a:t>
            </a:fld>
            <a:endParaRPr lang="en-US" altLang="en-US" sz="1400">
              <a:solidFill>
                <a:srgbClr val="000000"/>
              </a:solidFill>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C651A085-DBBD-A09A-4208-E2C766D70030}"/>
              </a:ext>
            </a:extLst>
          </p:cNvPr>
          <p:cNvSpPr>
            <a:spLocks noGrp="1" noChangeArrowheads="1"/>
          </p:cNvSpPr>
          <p:nvPr>
            <p:ph type="title"/>
          </p:nvPr>
        </p:nvSpPr>
        <p:spPr>
          <a:xfrm>
            <a:off x="1524000" y="0"/>
            <a:ext cx="9067800" cy="9906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主耶穌是饒恕的最好榜樣</a:t>
            </a:r>
            <a:endParaRPr lang="en-US" altLang="en-US" sz="4800" dirty="0">
              <a:effectLst>
                <a:outerShdw blurRad="38100" dist="38100" dir="2700000" algn="tl">
                  <a:srgbClr val="000000">
                    <a:alpha val="43137"/>
                  </a:srgbClr>
                </a:outerShdw>
              </a:effectLst>
              <a:latin typeface="DFKai-SB" pitchFamily="65" charset="-120"/>
              <a:ea typeface="DFKai-SB" pitchFamily="65" charset="-120"/>
            </a:endParaRPr>
          </a:p>
        </p:txBody>
      </p:sp>
      <p:sp>
        <p:nvSpPr>
          <p:cNvPr id="8195" name="Rectangle 3">
            <a:extLst>
              <a:ext uri="{FF2B5EF4-FFF2-40B4-BE49-F238E27FC236}">
                <a16:creationId xmlns:a16="http://schemas.microsoft.com/office/drawing/2014/main" id="{640C7EF8-0CE9-A714-93A4-80BEB79D3C8C}"/>
              </a:ext>
            </a:extLst>
          </p:cNvPr>
          <p:cNvSpPr>
            <a:spLocks noGrp="1" noChangeArrowheads="1"/>
          </p:cNvSpPr>
          <p:nvPr>
            <p:ph type="body" idx="1"/>
          </p:nvPr>
        </p:nvSpPr>
        <p:spPr>
          <a:xfrm>
            <a:off x="1524000" y="990600"/>
            <a:ext cx="9144000" cy="5867400"/>
          </a:xfrm>
        </p:spPr>
        <p:txBody>
          <a:bodyPr/>
          <a:lstStyle/>
          <a:p>
            <a:pPr eaLnBrk="1" hangingPunct="1">
              <a:lnSpc>
                <a:spcPts val="4000"/>
              </a:lnSpc>
            </a:pPr>
            <a:r>
              <a:rPr lang="zh-TW" altLang="en-US" b="1">
                <a:latin typeface="DFKai-SB" panose="03000509000000000000" pitchFamily="65" charset="-120"/>
                <a:ea typeface="DFKai-SB" panose="03000509000000000000" pitchFamily="65" charset="-120"/>
              </a:rPr>
              <a:t>饒恕是一種禮物般的「恩典」</a:t>
            </a:r>
            <a:r>
              <a:rPr lang="en-US" altLang="zh-TW" b="1">
                <a:solidFill>
                  <a:srgbClr val="7030A0"/>
                </a:solidFill>
                <a:latin typeface="DFKai-SB" panose="03000509000000000000" pitchFamily="65" charset="-120"/>
                <a:ea typeface="DFKai-SB" panose="03000509000000000000" pitchFamily="65" charset="-120"/>
              </a:rPr>
              <a:t>(grace is </a:t>
            </a:r>
            <a:r>
              <a:rPr lang="zh-TW" altLang="en-US" b="1">
                <a:solidFill>
                  <a:srgbClr val="7030A0"/>
                </a:solidFill>
                <a:latin typeface="DFKai-SB" panose="03000509000000000000" pitchFamily="65" charset="-120"/>
                <a:ea typeface="DFKai-SB" panose="03000509000000000000" pitchFamily="65" charset="-120"/>
              </a:rPr>
              <a:t>不付任何代價</a:t>
            </a:r>
            <a:r>
              <a:rPr lang="en-US" altLang="zh-TW" b="1">
                <a:solidFill>
                  <a:srgbClr val="7030A0"/>
                </a:solidFill>
                <a:latin typeface="DFKai-SB" panose="03000509000000000000" pitchFamily="65" charset="-120"/>
                <a:ea typeface="DFKai-SB" panose="03000509000000000000" pitchFamily="65" charset="-120"/>
              </a:rPr>
              <a:t>)</a:t>
            </a:r>
          </a:p>
          <a:p>
            <a:pPr lvl="1" eaLnBrk="1" hangingPunct="1">
              <a:lnSpc>
                <a:spcPts val="4000"/>
              </a:lnSpc>
            </a:pPr>
            <a:r>
              <a:rPr lang="zh-TW" altLang="en-US" sz="3200" b="1">
                <a:latin typeface="DFKai-SB" panose="03000509000000000000" pitchFamily="65" charset="-120"/>
                <a:ea typeface="DFKai-SB" panose="03000509000000000000" pitchFamily="65" charset="-120"/>
              </a:rPr>
              <a:t>是源於神的救贖恩典、愛、與憐憫</a:t>
            </a:r>
            <a:endParaRPr lang="en-US" altLang="zh-TW" sz="3200" b="1">
              <a:latin typeface="DFKai-SB" panose="03000509000000000000" pitchFamily="65" charset="-120"/>
              <a:ea typeface="DFKai-SB" panose="03000509000000000000" pitchFamily="65" charset="-120"/>
            </a:endParaRPr>
          </a:p>
          <a:p>
            <a:pPr lvl="1" eaLnBrk="1" hangingPunct="1">
              <a:lnSpc>
                <a:spcPts val="4000"/>
              </a:lnSpc>
            </a:pPr>
            <a:r>
              <a:rPr lang="zh-TW" altLang="en-US" sz="3200" b="1">
                <a:latin typeface="DFKai-SB" panose="03000509000000000000" pitchFamily="65" charset="-120"/>
                <a:ea typeface="DFKai-SB" panose="03000509000000000000" pitchFamily="65" charset="-120"/>
              </a:rPr>
              <a:t>無條件地給予</a:t>
            </a:r>
            <a:r>
              <a:rPr lang="zh-TW" altLang="en-US" sz="3200" b="1">
                <a:ea typeface="DFKai-SB" panose="03000509000000000000" pitchFamily="65" charset="-120"/>
                <a:cs typeface="Times New Roman" panose="02020603050405020304" pitchFamily="18" charset="0"/>
              </a:rPr>
              <a:t>天國恩典般的愛</a:t>
            </a:r>
            <a:r>
              <a:rPr lang="zh-TW" altLang="en-US" sz="3200" b="1">
                <a:latin typeface="DFKai-SB" panose="03000509000000000000" pitchFamily="65" charset="-120"/>
                <a:ea typeface="DFKai-SB" panose="03000509000000000000" pitchFamily="65" charset="-120"/>
              </a:rPr>
              <a:t>，沒有要求傷害我們的人必須要先悔改和承諾不再犯錯，或者作出補償。</a:t>
            </a:r>
            <a:endParaRPr lang="en-US" altLang="zh-TW" sz="3200" b="1">
              <a:latin typeface="DFKai-SB" panose="03000509000000000000" pitchFamily="65" charset="-120"/>
              <a:ea typeface="DFKai-SB" panose="03000509000000000000" pitchFamily="65" charset="-120"/>
            </a:endParaRPr>
          </a:p>
          <a:p>
            <a:pPr eaLnBrk="1" hangingPunct="1">
              <a:lnSpc>
                <a:spcPts val="4000"/>
              </a:lnSpc>
            </a:pPr>
            <a:r>
              <a:rPr lang="zh-TW" altLang="en-US" b="1">
                <a:ea typeface="DFKai-SB" panose="03000509000000000000" pitchFamily="65" charset="-120"/>
              </a:rPr>
              <a:t>我們饒恕別人的時候，就是在向世人表明天父的本性，用行動來向他們述說：「神愛世人」</a:t>
            </a:r>
            <a:endParaRPr lang="en-US" altLang="zh-TW" b="1">
              <a:latin typeface="DFKai-SB" panose="03000509000000000000" pitchFamily="65" charset="-120"/>
              <a:ea typeface="DFKai-SB" panose="03000509000000000000" pitchFamily="65" charset="-120"/>
            </a:endParaRPr>
          </a:p>
        </p:txBody>
      </p:sp>
      <p:sp>
        <p:nvSpPr>
          <p:cNvPr id="8196" name="Slide Number Placeholder 1">
            <a:extLst>
              <a:ext uri="{FF2B5EF4-FFF2-40B4-BE49-F238E27FC236}">
                <a16:creationId xmlns:a16="http://schemas.microsoft.com/office/drawing/2014/main" id="{CF8790E1-5D71-AB23-630B-F963AC506EDC}"/>
              </a:ext>
            </a:extLst>
          </p:cNvPr>
          <p:cNvSpPr>
            <a:spLocks noGrp="1"/>
          </p:cNvSpPr>
          <p:nvPr>
            <p:ph type="sldNum" sz="quarter" idx="12"/>
          </p:nvPr>
        </p:nvSpPr>
        <p:spPr>
          <a:xfrm>
            <a:off x="10134600" y="6324600"/>
            <a:ext cx="304800" cy="381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C4F08560-6B21-4E05-8CBF-0B79092B791F}" type="slidenum">
              <a:rPr lang="en-US" altLang="en-US" sz="1400">
                <a:solidFill>
                  <a:srgbClr val="000000"/>
                </a:solidFill>
                <a:ea typeface="+mn-ea"/>
              </a:rPr>
              <a:pPr defTabSz="914400">
                <a:spcBef>
                  <a:spcPct val="0"/>
                </a:spcBef>
                <a:buNone/>
              </a:pPr>
              <a:t>5</a:t>
            </a:fld>
            <a:endParaRPr lang="en-US" altLang="en-US" sz="1400">
              <a:solidFill>
                <a:srgbClr val="000000"/>
              </a:solidFill>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A784A4D-3933-23B3-41A7-C527516EBC6F}"/>
              </a:ext>
            </a:extLst>
          </p:cNvPr>
          <p:cNvSpPr>
            <a:spLocks noGrp="1" noChangeArrowheads="1"/>
          </p:cNvSpPr>
          <p:nvPr>
            <p:ph type="title"/>
          </p:nvPr>
        </p:nvSpPr>
        <p:spPr>
          <a:xfrm>
            <a:off x="1524000" y="152400"/>
            <a:ext cx="9144000" cy="838200"/>
          </a:xfrm>
        </p:spPr>
        <p:txBody>
          <a:bodyPr/>
          <a:lstStyle/>
          <a:p>
            <a:pPr eaLnBrk="1" hangingPunct="1">
              <a:lnSpc>
                <a:spcPts val="3500"/>
              </a:lnSpc>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「不饒恕」對靈命的影響 </a:t>
            </a:r>
            <a:endParaRPr lang="en-US" altLang="zh-TW"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9219" name="Rectangle 3">
            <a:extLst>
              <a:ext uri="{FF2B5EF4-FFF2-40B4-BE49-F238E27FC236}">
                <a16:creationId xmlns:a16="http://schemas.microsoft.com/office/drawing/2014/main" id="{06A24355-1ACA-BE43-E3F0-F1C83EA32D93}"/>
              </a:ext>
            </a:extLst>
          </p:cNvPr>
          <p:cNvSpPr>
            <a:spLocks noGrp="1" noChangeArrowheads="1"/>
          </p:cNvSpPr>
          <p:nvPr>
            <p:ph type="body" idx="1"/>
          </p:nvPr>
        </p:nvSpPr>
        <p:spPr>
          <a:xfrm>
            <a:off x="1524000" y="838200"/>
            <a:ext cx="9144000" cy="6019800"/>
          </a:xfrm>
        </p:spPr>
        <p:txBody>
          <a:bodyPr/>
          <a:lstStyle/>
          <a:p>
            <a:pPr marL="514350" indent="-514350" eaLnBrk="1" hangingPunct="1">
              <a:lnSpc>
                <a:spcPts val="3900"/>
              </a:lnSpc>
              <a:buFont typeface="Times New Roman" panose="02020603050405020304" pitchFamily="18" charset="0"/>
              <a:buAutoNum type="arabicParenR"/>
            </a:pPr>
            <a:r>
              <a:rPr lang="zh-TW" altLang="en-US" sz="2800" b="1">
                <a:latin typeface="DFKai-SB" panose="03000509000000000000" pitchFamily="65" charset="-120"/>
                <a:ea typeface="DFKai-SB" panose="03000509000000000000" pitchFamily="65" charset="-120"/>
              </a:rPr>
              <a:t>失去神的同在，沒有神的平安喜樂，</a:t>
            </a:r>
            <a:r>
              <a:rPr lang="zh-TW" altLang="en-US" sz="2800" b="1">
                <a:solidFill>
                  <a:srgbClr val="000000"/>
                </a:solidFill>
                <a:latin typeface="DFKai-SB" panose="03000509000000000000" pitchFamily="65" charset="-120"/>
                <a:ea typeface="DFKai-SB" panose="03000509000000000000" pitchFamily="65" charset="-120"/>
              </a:rPr>
              <a:t>有敬虔的外貌，沒有敬虔的實意</a:t>
            </a:r>
            <a:r>
              <a:rPr lang="en-US" altLang="zh-TW" sz="2800" b="1">
                <a:solidFill>
                  <a:srgbClr val="000000"/>
                </a:solidFill>
                <a:latin typeface="DFKai-SB" panose="03000509000000000000" pitchFamily="65" charset="-120"/>
                <a:ea typeface="DFKai-SB" panose="03000509000000000000" pitchFamily="65" charset="-120"/>
              </a:rPr>
              <a:t>(</a:t>
            </a:r>
            <a:r>
              <a:rPr lang="zh-TW" altLang="en-US" sz="2800" b="1">
                <a:solidFill>
                  <a:srgbClr val="000000"/>
                </a:solidFill>
                <a:latin typeface="DFKai-SB" panose="03000509000000000000" pitchFamily="65" charset="-120"/>
                <a:ea typeface="DFKai-SB" panose="03000509000000000000" pitchFamily="65" charset="-120"/>
              </a:rPr>
              <a:t>提後</a:t>
            </a:r>
            <a:r>
              <a:rPr lang="en-US" altLang="zh-TW" sz="2800" b="1">
                <a:solidFill>
                  <a:srgbClr val="000000"/>
                </a:solidFill>
                <a:latin typeface="DFKai-SB" panose="03000509000000000000" pitchFamily="65" charset="-120"/>
                <a:ea typeface="DFKai-SB" panose="03000509000000000000" pitchFamily="65" charset="-120"/>
              </a:rPr>
              <a:t>3:3-5)</a:t>
            </a:r>
            <a:endParaRPr lang="en-US" altLang="zh-TW" sz="2800" b="1">
              <a:solidFill>
                <a:srgbClr val="7030A0"/>
              </a:solidFill>
              <a:latin typeface="DFKai-SB" panose="03000509000000000000" pitchFamily="65" charset="-120"/>
              <a:ea typeface="DFKai-SB" panose="03000509000000000000" pitchFamily="65" charset="-120"/>
            </a:endParaRPr>
          </a:p>
          <a:p>
            <a:pPr marL="514350" indent="-514350" eaLnBrk="1" hangingPunct="1">
              <a:lnSpc>
                <a:spcPts val="3900"/>
              </a:lnSpc>
              <a:buFont typeface="Times New Roman" panose="02020603050405020304" pitchFamily="18" charset="0"/>
              <a:buAutoNum type="arabicParenR"/>
            </a:pPr>
            <a:r>
              <a:rPr lang="zh-TW" altLang="en-US" sz="2800" b="1">
                <a:latin typeface="DFKai-SB" panose="03000509000000000000" pitchFamily="65" charset="-120"/>
                <a:ea typeface="DFKai-SB" panose="03000509000000000000" pitchFamily="65" charset="-120"/>
              </a:rPr>
              <a:t>「不饒恕」影響我們與神和與人的關係，使我們靈命停滯不前</a:t>
            </a:r>
            <a:r>
              <a:rPr lang="en-US" altLang="zh-TW" sz="2800" b="1">
                <a:latin typeface="DFKai-SB" panose="03000509000000000000" pitchFamily="65" charset="-120"/>
                <a:ea typeface="DFKai-SB" panose="03000509000000000000" pitchFamily="65" charset="-120"/>
              </a:rPr>
              <a:t>;</a:t>
            </a:r>
            <a:r>
              <a:rPr lang="zh-TW" altLang="en-US" sz="2800" b="1">
                <a:latin typeface="DFKai-SB" panose="03000509000000000000" pitchFamily="65" charset="-120"/>
                <a:ea typeface="DFKai-SB" panose="03000509000000000000" pitchFamily="65" charset="-120"/>
                <a:cs typeface="PMingLiU" panose="02020500000000000000" pitchFamily="18" charset="-120"/>
              </a:rPr>
              <a:t>一個人若經歷饒恕就是活在合一、充滿平安的關係裡，</a:t>
            </a:r>
            <a:r>
              <a:rPr lang="zh-TW" altLang="en-US" sz="2800" b="1">
                <a:latin typeface="DFKai-SB" panose="03000509000000000000" pitchFamily="65" charset="-120"/>
                <a:ea typeface="DFKai-SB" panose="03000509000000000000" pitchFamily="65" charset="-120"/>
              </a:rPr>
              <a:t>不饒恕使我們活在「疏離」痛苦的關係裡</a:t>
            </a:r>
            <a:endParaRPr lang="en-US" altLang="zh-TW" sz="2800" b="1">
              <a:latin typeface="DFKai-SB" panose="03000509000000000000" pitchFamily="65" charset="-120"/>
              <a:ea typeface="DFKai-SB" panose="03000509000000000000" pitchFamily="65" charset="-120"/>
            </a:endParaRPr>
          </a:p>
          <a:p>
            <a:pPr marL="514350" indent="-514350" eaLnBrk="1" hangingPunct="1">
              <a:lnSpc>
                <a:spcPts val="3900"/>
              </a:lnSpc>
              <a:buFont typeface="Times New Roman" panose="02020603050405020304" pitchFamily="18" charset="0"/>
              <a:buAutoNum type="arabicParenR"/>
            </a:pPr>
            <a:r>
              <a:rPr lang="zh-TW" altLang="en-US" sz="2800" b="1">
                <a:latin typeface="DFKai-SB" panose="03000509000000000000" pitchFamily="65" charset="-120"/>
                <a:ea typeface="DFKai-SB" panose="03000509000000000000" pitchFamily="65" charset="-120"/>
              </a:rPr>
              <a:t>禱告沒有能力→饒恕是對神命令的順服，帶著不饒恕的心禱告，</a:t>
            </a:r>
            <a:r>
              <a:rPr lang="zh-TW" altLang="en-US" sz="2800" b="1">
                <a:solidFill>
                  <a:srgbClr val="000000"/>
                </a:solidFill>
                <a:latin typeface="DFKai-SB" panose="03000509000000000000" pitchFamily="65" charset="-120"/>
                <a:ea typeface="DFKai-SB" panose="03000509000000000000" pitchFamily="65" charset="-120"/>
              </a:rPr>
              <a:t>良心有虧，信心就軟弱，禱告必軟弱無力</a:t>
            </a:r>
            <a:r>
              <a:rPr lang="en-US" altLang="zh-TW" sz="2800" b="1">
                <a:solidFill>
                  <a:srgbClr val="000000"/>
                </a:solidFill>
                <a:latin typeface="DFKai-SB" panose="03000509000000000000" pitchFamily="65" charset="-120"/>
                <a:ea typeface="DFKai-SB" panose="03000509000000000000" pitchFamily="65" charset="-120"/>
              </a:rPr>
              <a:t>.(</a:t>
            </a:r>
            <a:r>
              <a:rPr lang="zh-TW" altLang="en-US" sz="2800" b="1">
                <a:solidFill>
                  <a:srgbClr val="000000"/>
                </a:solidFill>
                <a:latin typeface="DFKai-SB" panose="03000509000000000000" pitchFamily="65" charset="-120"/>
                <a:ea typeface="DFKai-SB" panose="03000509000000000000" pitchFamily="65" charset="-120"/>
              </a:rPr>
              <a:t>提前</a:t>
            </a:r>
            <a:r>
              <a:rPr lang="en-US" altLang="zh-TW" sz="2800" b="1">
                <a:solidFill>
                  <a:srgbClr val="000000"/>
                </a:solidFill>
                <a:latin typeface="DFKai-SB" panose="03000509000000000000" pitchFamily="65" charset="-120"/>
                <a:ea typeface="DFKai-SB" panose="03000509000000000000" pitchFamily="65" charset="-120"/>
              </a:rPr>
              <a:t>1:19;</a:t>
            </a:r>
            <a:r>
              <a:rPr lang="zh-TW" altLang="en-US" sz="2800" b="1">
                <a:solidFill>
                  <a:srgbClr val="000000"/>
                </a:solidFill>
                <a:latin typeface="DFKai-SB" panose="03000509000000000000" pitchFamily="65" charset="-120"/>
                <a:ea typeface="DFKai-SB" panose="03000509000000000000" pitchFamily="65" charset="-120"/>
              </a:rPr>
              <a:t>可</a:t>
            </a:r>
            <a:r>
              <a:rPr lang="en-US" altLang="zh-TW" sz="2800" b="1">
                <a:solidFill>
                  <a:srgbClr val="000000"/>
                </a:solidFill>
                <a:latin typeface="DFKai-SB" panose="03000509000000000000" pitchFamily="65" charset="-120"/>
                <a:ea typeface="DFKai-SB" panose="03000509000000000000" pitchFamily="65" charset="-120"/>
              </a:rPr>
              <a:t>11:24)</a:t>
            </a:r>
            <a:endParaRPr lang="en-US" altLang="zh-TW" sz="2800" b="1">
              <a:latin typeface="DFKai-SB" panose="03000509000000000000" pitchFamily="65" charset="-120"/>
              <a:ea typeface="DFKai-SB" panose="03000509000000000000" pitchFamily="65" charset="-120"/>
            </a:endParaRPr>
          </a:p>
          <a:p>
            <a:pPr marL="514350" indent="-514350" eaLnBrk="1" hangingPunct="1">
              <a:lnSpc>
                <a:spcPts val="3900"/>
              </a:lnSpc>
              <a:buNone/>
            </a:pPr>
            <a:r>
              <a:rPr lang="zh-TW" altLang="en-US" sz="2800" b="1" u="sng">
                <a:solidFill>
                  <a:srgbClr val="000000"/>
                </a:solidFill>
                <a:latin typeface="DFKai-SB" panose="03000509000000000000" pitchFamily="65" charset="-120"/>
                <a:ea typeface="DFKai-SB" panose="03000509000000000000" pitchFamily="65" charset="-120"/>
              </a:rPr>
              <a:t>提後</a:t>
            </a:r>
            <a:r>
              <a:rPr lang="en-US" altLang="zh-TW" sz="2800" b="1" u="sng">
                <a:solidFill>
                  <a:srgbClr val="000000"/>
                </a:solidFill>
                <a:latin typeface="DFKai-SB" panose="03000509000000000000" pitchFamily="65" charset="-120"/>
                <a:ea typeface="DFKai-SB" panose="03000509000000000000" pitchFamily="65" charset="-120"/>
              </a:rPr>
              <a:t>3:3,5</a:t>
            </a:r>
            <a:r>
              <a:rPr lang="en-US" altLang="zh-TW" sz="2800" b="1">
                <a:solidFill>
                  <a:srgbClr val="000000"/>
                </a:solidFill>
                <a:latin typeface="DFKai-SB" panose="03000509000000000000" pitchFamily="65" charset="-120"/>
                <a:ea typeface="DFKai-SB" panose="03000509000000000000" pitchFamily="65" charset="-120"/>
              </a:rPr>
              <a:t> </a:t>
            </a:r>
            <a:r>
              <a:rPr lang="zh-TW" altLang="en-US" sz="2800" b="1">
                <a:solidFill>
                  <a:srgbClr val="000000"/>
                </a:solidFill>
                <a:latin typeface="DFKai-SB" panose="03000509000000000000" pitchFamily="65" charset="-120"/>
                <a:ea typeface="DFKai-SB" panose="03000509000000000000" pitchFamily="65" charset="-120"/>
              </a:rPr>
              <a:t>無親情、</a:t>
            </a:r>
            <a:r>
              <a:rPr lang="zh-TW" altLang="en-US" sz="2800" b="1">
                <a:solidFill>
                  <a:srgbClr val="0000FF"/>
                </a:solidFill>
                <a:latin typeface="DFKai-SB" panose="03000509000000000000" pitchFamily="65" charset="-120"/>
                <a:ea typeface="DFKai-SB" panose="03000509000000000000" pitchFamily="65" charset="-120"/>
              </a:rPr>
              <a:t>不解怨</a:t>
            </a:r>
            <a:r>
              <a:rPr lang="zh-TW" altLang="en-US" sz="2800" b="1">
                <a:solidFill>
                  <a:srgbClr val="000000"/>
                </a:solidFill>
                <a:latin typeface="DFKai-SB" panose="03000509000000000000" pitchFamily="65" charset="-120"/>
                <a:ea typeface="DFKai-SB" panose="03000509000000000000" pitchFamily="65" charset="-120"/>
              </a:rPr>
              <a:t>、</a:t>
            </a:r>
            <a:r>
              <a:rPr lang="en-US" altLang="zh-TW" sz="2800" b="1">
                <a:solidFill>
                  <a:srgbClr val="000000"/>
                </a:solidFill>
                <a:latin typeface="DFKai-SB" panose="03000509000000000000" pitchFamily="65" charset="-120"/>
                <a:ea typeface="DFKai-SB" panose="03000509000000000000" pitchFamily="65" charset="-120"/>
              </a:rPr>
              <a:t>…</a:t>
            </a:r>
            <a:r>
              <a:rPr lang="zh-TW" altLang="en-US" sz="2800" b="1">
                <a:solidFill>
                  <a:srgbClr val="000000"/>
                </a:solidFill>
                <a:latin typeface="DFKai-SB" panose="03000509000000000000" pitchFamily="65" charset="-120"/>
                <a:ea typeface="DFKai-SB" panose="03000509000000000000" pitchFamily="65" charset="-120"/>
              </a:rPr>
              <a:t>兇暴、不愛良善、</a:t>
            </a:r>
            <a:r>
              <a:rPr lang="en-US" altLang="zh-TW" sz="2800" b="1">
                <a:solidFill>
                  <a:srgbClr val="000000"/>
                </a:solidFill>
                <a:latin typeface="DFKai-SB" panose="03000509000000000000" pitchFamily="65" charset="-120"/>
                <a:ea typeface="DFKai-SB" panose="03000509000000000000" pitchFamily="65" charset="-120"/>
              </a:rPr>
              <a:t>…</a:t>
            </a:r>
            <a:r>
              <a:rPr lang="zh-TW" altLang="en-US" sz="2800" b="1">
                <a:solidFill>
                  <a:srgbClr val="000000"/>
                </a:solidFill>
                <a:latin typeface="DFKai-SB" panose="03000509000000000000" pitchFamily="65" charset="-120"/>
                <a:ea typeface="DFKai-SB" panose="03000509000000000000" pitchFamily="65" charset="-120"/>
              </a:rPr>
              <a:t> 有敬虔的外貌，卻背了敬虔的實意；這等人你要躲開</a:t>
            </a:r>
            <a:r>
              <a:rPr lang="zh-TW" altLang="en-US" sz="2800">
                <a:solidFill>
                  <a:srgbClr val="000000"/>
                </a:solidFill>
                <a:latin typeface="Microsoft JhengHei" panose="020B0604030504040204" pitchFamily="34" charset="-120"/>
                <a:ea typeface="Microsoft JhengHei" panose="020B0604030504040204" pitchFamily="34" charset="-120"/>
              </a:rPr>
              <a:t>。</a:t>
            </a:r>
            <a:endParaRPr lang="en-US" altLang="zh-TW" sz="2800" b="1" u="sng">
              <a:latin typeface="DFKai-SB" panose="03000509000000000000" pitchFamily="65" charset="-120"/>
              <a:ea typeface="DFKai-SB" panose="03000509000000000000" pitchFamily="65" charset="-120"/>
            </a:endParaRPr>
          </a:p>
        </p:txBody>
      </p:sp>
      <p:sp>
        <p:nvSpPr>
          <p:cNvPr id="9220" name="Slide Number Placeholder 1">
            <a:extLst>
              <a:ext uri="{FF2B5EF4-FFF2-40B4-BE49-F238E27FC236}">
                <a16:creationId xmlns:a16="http://schemas.microsoft.com/office/drawing/2014/main" id="{3DE10D9F-6957-2D56-E63F-2CCD2D3CC506}"/>
              </a:ext>
            </a:extLst>
          </p:cNvPr>
          <p:cNvSpPr>
            <a:spLocks noGrp="1"/>
          </p:cNvSpPr>
          <p:nvPr>
            <p:ph type="sldNum" sz="quarter" idx="12"/>
          </p:nvPr>
        </p:nvSpPr>
        <p:spPr>
          <a:xfrm>
            <a:off x="9829800" y="6400800"/>
            <a:ext cx="6858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022A2BD8-9AA1-42F0-B534-2A5CA1A9FFE0}" type="slidenum">
              <a:rPr lang="en-US" altLang="en-US" sz="1400">
                <a:solidFill>
                  <a:srgbClr val="000000"/>
                </a:solidFill>
                <a:ea typeface="+mn-ea"/>
              </a:rPr>
              <a:pPr defTabSz="914400">
                <a:spcBef>
                  <a:spcPct val="0"/>
                </a:spcBef>
                <a:buNone/>
              </a:pPr>
              <a:t>6</a:t>
            </a:fld>
            <a:endParaRPr lang="en-US" altLang="en-US" sz="1400">
              <a:solidFill>
                <a:srgbClr val="000000"/>
              </a:solidFill>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A0E9AF4-821F-F75B-88C2-9E557FB64F94}"/>
              </a:ext>
            </a:extLst>
          </p:cNvPr>
          <p:cNvSpPr>
            <a:spLocks noGrp="1" noChangeArrowheads="1"/>
          </p:cNvSpPr>
          <p:nvPr>
            <p:ph type="title"/>
          </p:nvPr>
        </p:nvSpPr>
        <p:spPr>
          <a:xfrm>
            <a:off x="1524000" y="152400"/>
            <a:ext cx="9144000" cy="685800"/>
          </a:xfrm>
        </p:spPr>
        <p:txBody>
          <a:bodyPr/>
          <a:lstStyle/>
          <a:p>
            <a:pPr eaLnBrk="1" hangingPunct="1">
              <a:lnSpc>
                <a:spcPts val="3500"/>
              </a:lnSpc>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「不饒恕」對靈命的影響 </a:t>
            </a:r>
            <a:endParaRPr lang="en-US" altLang="zh-TW"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10243" name="Rectangle 3">
            <a:extLst>
              <a:ext uri="{FF2B5EF4-FFF2-40B4-BE49-F238E27FC236}">
                <a16:creationId xmlns:a16="http://schemas.microsoft.com/office/drawing/2014/main" id="{E1A0C570-0454-CAAD-1426-A7728D44900C}"/>
              </a:ext>
            </a:extLst>
          </p:cNvPr>
          <p:cNvSpPr>
            <a:spLocks noGrp="1" noChangeArrowheads="1"/>
          </p:cNvSpPr>
          <p:nvPr>
            <p:ph type="body" idx="1"/>
          </p:nvPr>
        </p:nvSpPr>
        <p:spPr>
          <a:xfrm>
            <a:off x="1524000" y="762000"/>
            <a:ext cx="9144000" cy="6096000"/>
          </a:xfrm>
        </p:spPr>
        <p:txBody>
          <a:bodyPr/>
          <a:lstStyle/>
          <a:p>
            <a:pPr marL="0" indent="0" eaLnBrk="1" hangingPunct="1">
              <a:lnSpc>
                <a:spcPts val="3700"/>
              </a:lnSpc>
              <a:buNone/>
            </a:pPr>
            <a:r>
              <a:rPr lang="zh-TW" altLang="en-US" sz="2800" b="1" u="sng">
                <a:latin typeface="DFKai-SB" panose="03000509000000000000" pitchFamily="65" charset="-120"/>
                <a:ea typeface="DFKai-SB" panose="03000509000000000000" pitchFamily="65" charset="-120"/>
              </a:rPr>
              <a:t>可</a:t>
            </a:r>
            <a:r>
              <a:rPr lang="en-US" altLang="zh-TW" sz="2800" b="1" u="sng">
                <a:latin typeface="DFKai-SB" panose="03000509000000000000" pitchFamily="65" charset="-120"/>
                <a:ea typeface="DFKai-SB" panose="03000509000000000000" pitchFamily="65" charset="-120"/>
              </a:rPr>
              <a:t>11:25</a:t>
            </a:r>
            <a:r>
              <a:rPr lang="zh-TW" altLang="en-US" sz="2800" b="1">
                <a:latin typeface="DFKai-SB" panose="03000509000000000000" pitchFamily="65" charset="-120"/>
                <a:ea typeface="DFKai-SB" panose="03000509000000000000" pitchFamily="65" charset="-120"/>
              </a:rPr>
              <a:t> 你們站著禱告的時候、若想起有人得罪你們、就當饒恕他、好叫你們在天上的父、也饒恕你們的過犯</a:t>
            </a:r>
            <a:endParaRPr lang="en-US" altLang="zh-TW" sz="2800" b="1">
              <a:latin typeface="DFKai-SB" panose="03000509000000000000" pitchFamily="65" charset="-120"/>
              <a:ea typeface="DFKai-SB" panose="03000509000000000000" pitchFamily="65" charset="-120"/>
            </a:endParaRPr>
          </a:p>
          <a:p>
            <a:pPr marL="0" indent="0" eaLnBrk="1" hangingPunct="1">
              <a:lnSpc>
                <a:spcPts val="3700"/>
              </a:lnSpc>
              <a:buNone/>
            </a:pPr>
            <a:r>
              <a:rPr lang="zh-TW" altLang="en-US" sz="2800" b="1" u="sng">
                <a:latin typeface="DFKai-SB" panose="03000509000000000000" pitchFamily="65" charset="-120"/>
                <a:ea typeface="DFKai-SB" panose="03000509000000000000" pitchFamily="65" charset="-120"/>
              </a:rPr>
              <a:t>太</a:t>
            </a:r>
            <a:r>
              <a:rPr lang="en-US" altLang="zh-TW" sz="2800" b="1" u="sng">
                <a:latin typeface="DFKai-SB" panose="03000509000000000000" pitchFamily="65" charset="-120"/>
                <a:ea typeface="DFKai-SB" panose="03000509000000000000" pitchFamily="65" charset="-120"/>
              </a:rPr>
              <a:t>6:14-15</a:t>
            </a:r>
            <a:r>
              <a:rPr lang="zh-TW" altLang="en-US" sz="2800" b="1">
                <a:latin typeface="DFKai-SB" panose="03000509000000000000" pitchFamily="65" charset="-120"/>
                <a:ea typeface="DFKai-SB" panose="03000509000000000000" pitchFamily="65" charset="-120"/>
              </a:rPr>
              <a:t>你們饒恕人的過犯，你們的天父也必饒恕你們</a:t>
            </a:r>
            <a:r>
              <a:rPr lang="en-US" altLang="zh-TW" sz="2800" b="1">
                <a:latin typeface="DFKai-SB" panose="03000509000000000000" pitchFamily="65" charset="-120"/>
                <a:ea typeface="DFKai-SB" panose="03000509000000000000" pitchFamily="65" charset="-120"/>
              </a:rPr>
              <a:t>	</a:t>
            </a:r>
            <a:r>
              <a:rPr lang="zh-TW" altLang="en-US" sz="2800" b="1">
                <a:latin typeface="DFKai-SB" panose="03000509000000000000" pitchFamily="65" charset="-120"/>
                <a:ea typeface="DFKai-SB" panose="03000509000000000000" pitchFamily="65" charset="-120"/>
              </a:rPr>
              <a:t>的過犯；你們不饒恕人的過犯，你們的天父也必不</a:t>
            </a:r>
            <a:r>
              <a:rPr lang="en-US" altLang="zh-TW" sz="2800" b="1">
                <a:latin typeface="DFKai-SB" panose="03000509000000000000" pitchFamily="65" charset="-120"/>
                <a:ea typeface="DFKai-SB" panose="03000509000000000000" pitchFamily="65" charset="-120"/>
              </a:rPr>
              <a:t>	</a:t>
            </a:r>
            <a:r>
              <a:rPr lang="zh-TW" altLang="en-US" sz="2800" b="1">
                <a:latin typeface="DFKai-SB" panose="03000509000000000000" pitchFamily="65" charset="-120"/>
                <a:ea typeface="DFKai-SB" panose="03000509000000000000" pitchFamily="65" charset="-120"/>
              </a:rPr>
              <a:t>饒恕你們的過犯。</a:t>
            </a:r>
          </a:p>
          <a:p>
            <a:pPr marL="0" indent="0" eaLnBrk="1" hangingPunct="1">
              <a:lnSpc>
                <a:spcPts val="3700"/>
              </a:lnSpc>
              <a:buNone/>
            </a:pPr>
            <a:r>
              <a:rPr lang="en-US" altLang="zh-TW" sz="2800" b="1">
                <a:latin typeface="DFKai-SB" panose="03000509000000000000" pitchFamily="65" charset="-120"/>
                <a:ea typeface="DFKai-SB" panose="03000509000000000000" pitchFamily="65" charset="-120"/>
              </a:rPr>
              <a:t>4)</a:t>
            </a:r>
            <a:r>
              <a:rPr lang="zh-TW" altLang="en-US" sz="2800" b="1">
                <a:latin typeface="DFKai-SB" panose="03000509000000000000" pitchFamily="65" charset="-120"/>
                <a:ea typeface="DFKai-SB" panose="03000509000000000000" pitchFamily="65" charset="-120"/>
              </a:rPr>
              <a:t>不饒恕人使我們不蒙天父饒恕(太6：14-15</a:t>
            </a:r>
            <a:r>
              <a:rPr lang="en-US" altLang="zh-TW" sz="2800" b="1">
                <a:latin typeface="DFKai-SB" panose="03000509000000000000" pitchFamily="65" charset="-120"/>
                <a:ea typeface="DFKai-SB" panose="03000509000000000000" pitchFamily="65" charset="-120"/>
              </a:rPr>
              <a:t>)</a:t>
            </a:r>
          </a:p>
          <a:p>
            <a:pPr lvl="1" eaLnBrk="1" hangingPunct="1">
              <a:lnSpc>
                <a:spcPts val="3700"/>
              </a:lnSpc>
            </a:pPr>
            <a:r>
              <a:rPr lang="zh-TW" altLang="en-US" b="1">
                <a:latin typeface="DFKai-SB" panose="03000509000000000000" pitchFamily="65" charset="-120"/>
                <a:ea typeface="DFKai-SB" panose="03000509000000000000" pitchFamily="65" charset="-120"/>
              </a:rPr>
              <a:t>主禱文「免我們的債，如同我們免了人的債」</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是在向神說</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饒恕我們對你的虧負，</a:t>
            </a:r>
            <a:r>
              <a:rPr lang="zh-TW" altLang="en-US" b="1">
                <a:solidFill>
                  <a:srgbClr val="0000FF"/>
                </a:solidFill>
                <a:latin typeface="DFKai-SB" panose="03000509000000000000" pitchFamily="65" charset="-120"/>
                <a:ea typeface="DFKai-SB" panose="03000509000000000000" pitchFamily="65" charset="-120"/>
              </a:rPr>
              <a:t>正如</a:t>
            </a:r>
            <a:r>
              <a:rPr lang="zh-TW" altLang="en-US" b="1">
                <a:latin typeface="DFKai-SB" panose="03000509000000000000" pitchFamily="65" charset="-120"/>
                <a:ea typeface="DFKai-SB" panose="03000509000000000000" pitchFamily="65" charset="-120"/>
              </a:rPr>
              <a:t>我們饒恕了虧負我們的人 </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太</a:t>
            </a:r>
            <a:r>
              <a:rPr lang="en-US" altLang="zh-TW" b="1">
                <a:latin typeface="DFKai-SB" panose="03000509000000000000" pitchFamily="65" charset="-120"/>
                <a:ea typeface="DFKai-SB" panose="03000509000000000000" pitchFamily="65" charset="-120"/>
              </a:rPr>
              <a:t>6:9-15;</a:t>
            </a:r>
            <a:r>
              <a:rPr lang="zh-TW" altLang="en-US" b="1">
                <a:latin typeface="DFKai-SB" panose="03000509000000000000" pitchFamily="65" charset="-120"/>
                <a:ea typeface="DFKai-SB" panose="03000509000000000000" pitchFamily="65" charset="-120"/>
              </a:rPr>
              <a:t>可</a:t>
            </a:r>
            <a:r>
              <a:rPr lang="en-US" altLang="zh-TW" b="1">
                <a:latin typeface="DFKai-SB" panose="03000509000000000000" pitchFamily="65" charset="-120"/>
                <a:ea typeface="DFKai-SB" panose="03000509000000000000" pitchFamily="65" charset="-120"/>
              </a:rPr>
              <a:t>11:25)</a:t>
            </a:r>
            <a:endParaRPr lang="en-US" altLang="zh-TW" b="1">
              <a:solidFill>
                <a:srgbClr val="7030A0"/>
              </a:solidFill>
              <a:latin typeface="DFKai-SB" panose="03000509000000000000" pitchFamily="65" charset="-120"/>
              <a:ea typeface="DFKai-SB" panose="03000509000000000000" pitchFamily="65" charset="-120"/>
            </a:endParaRPr>
          </a:p>
          <a:p>
            <a:pPr lvl="1" eaLnBrk="1" hangingPunct="1">
              <a:lnSpc>
                <a:spcPts val="3700"/>
              </a:lnSpc>
            </a:pPr>
            <a:r>
              <a:rPr lang="zh-TW" altLang="en-US" b="1">
                <a:latin typeface="DFKai-SB" panose="03000509000000000000" pitchFamily="65" charset="-120"/>
                <a:ea typeface="DFKai-SB" panose="03000509000000000000" pitchFamily="65" charset="-120"/>
              </a:rPr>
              <a:t>饒恕是神的命令之一，不是可有可無</a:t>
            </a:r>
            <a:r>
              <a:rPr lang="en-US" altLang="zh-TW" b="1">
                <a:latin typeface="DFKai-SB" panose="03000509000000000000" pitchFamily="65" charset="-120"/>
                <a:ea typeface="DFKai-SB" panose="03000509000000000000" pitchFamily="65" charset="-120"/>
              </a:rPr>
              <a:t>(not an option)</a:t>
            </a:r>
            <a:r>
              <a:rPr lang="zh-TW" altLang="en-US" b="1">
                <a:latin typeface="DFKai-SB" panose="03000509000000000000" pitchFamily="65" charset="-120"/>
                <a:ea typeface="DFKai-SB" panose="03000509000000000000" pitchFamily="65" charset="-120"/>
              </a:rPr>
              <a:t> →</a:t>
            </a:r>
            <a:r>
              <a:rPr lang="zh-TW" altLang="en-US" b="1">
                <a:ea typeface="DFKai-SB" panose="03000509000000000000" pitchFamily="65" charset="-120"/>
                <a:cs typeface="PMingLiU" panose="02020500000000000000" pitchFamily="18" charset="-120"/>
              </a:rPr>
              <a:t>上帝不允許我們心存不饒恕。我們要打從心裡饒恕</a:t>
            </a:r>
            <a:endParaRPr lang="en-US" altLang="zh-TW" b="1">
              <a:latin typeface="DFKai-SB" panose="03000509000000000000" pitchFamily="65" charset="-120"/>
              <a:ea typeface="DFKai-SB" panose="03000509000000000000" pitchFamily="65" charset="-120"/>
            </a:endParaRPr>
          </a:p>
        </p:txBody>
      </p:sp>
      <p:sp>
        <p:nvSpPr>
          <p:cNvPr id="10244" name="Slide Number Placeholder 1">
            <a:extLst>
              <a:ext uri="{FF2B5EF4-FFF2-40B4-BE49-F238E27FC236}">
                <a16:creationId xmlns:a16="http://schemas.microsoft.com/office/drawing/2014/main" id="{6BCEBD7F-B6BD-B32D-8475-F7F1DA181881}"/>
              </a:ext>
            </a:extLst>
          </p:cNvPr>
          <p:cNvSpPr>
            <a:spLocks noGrp="1"/>
          </p:cNvSpPr>
          <p:nvPr>
            <p:ph type="sldNum" sz="quarter" idx="12"/>
          </p:nvPr>
        </p:nvSpPr>
        <p:spPr>
          <a:xfrm>
            <a:off x="10210800" y="6257925"/>
            <a:ext cx="3810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C4AD0044-D0E4-401B-AF11-EDB82E2885F8}" type="slidenum">
              <a:rPr lang="en-US" altLang="en-US" sz="1400">
                <a:solidFill>
                  <a:srgbClr val="000000"/>
                </a:solidFill>
                <a:ea typeface="+mn-ea"/>
              </a:rPr>
              <a:pPr defTabSz="914400">
                <a:spcBef>
                  <a:spcPct val="0"/>
                </a:spcBef>
                <a:buNone/>
              </a:pPr>
              <a:t>7</a:t>
            </a:fld>
            <a:endParaRPr lang="en-US" altLang="en-US" sz="1400">
              <a:solidFill>
                <a:srgbClr val="000000"/>
              </a:solidFill>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C992EA5-8D3E-D683-237B-77A5B3D2180C}"/>
              </a:ext>
            </a:extLst>
          </p:cNvPr>
          <p:cNvSpPr>
            <a:spLocks noGrp="1" noChangeArrowheads="1"/>
          </p:cNvSpPr>
          <p:nvPr>
            <p:ph type="title"/>
          </p:nvPr>
        </p:nvSpPr>
        <p:spPr>
          <a:xfrm>
            <a:off x="1524000" y="76200"/>
            <a:ext cx="9144000" cy="533400"/>
          </a:xfrm>
        </p:spPr>
        <p:txBody>
          <a:bodyPr/>
          <a:lstStyle/>
          <a:p>
            <a:pPr eaLnBrk="1" hangingPunct="1">
              <a:lnSpc>
                <a:spcPts val="3500"/>
              </a:lnSpc>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「不饒恕」對身心健康的影響 </a:t>
            </a:r>
            <a:endParaRPr lang="en-US" altLang="zh-TW"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9219" name="Rectangle 3">
            <a:extLst>
              <a:ext uri="{FF2B5EF4-FFF2-40B4-BE49-F238E27FC236}">
                <a16:creationId xmlns:a16="http://schemas.microsoft.com/office/drawing/2014/main" id="{C7E55EF0-C15F-8FFE-964B-D91DB0927FF4}"/>
              </a:ext>
            </a:extLst>
          </p:cNvPr>
          <p:cNvSpPr>
            <a:spLocks noGrp="1" noChangeArrowheads="1"/>
          </p:cNvSpPr>
          <p:nvPr>
            <p:ph type="body" idx="1"/>
          </p:nvPr>
        </p:nvSpPr>
        <p:spPr>
          <a:xfrm>
            <a:off x="1524000" y="609600"/>
            <a:ext cx="9144000" cy="6248400"/>
          </a:xfrm>
        </p:spPr>
        <p:txBody>
          <a:bodyPr/>
          <a:lstStyle/>
          <a:p>
            <a:pPr eaLnBrk="1" hangingPunct="1">
              <a:lnSpc>
                <a:spcPts val="3500"/>
              </a:lnSpc>
              <a:defRPr/>
            </a:pPr>
            <a:r>
              <a:rPr lang="zh-TW" altLang="en-US" sz="2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不饒恕是</a:t>
            </a:r>
            <a:r>
              <a:rPr lang="zh-TW" altLang="en-US" sz="2800" b="1" dirty="0">
                <a:latin typeface="DFKai-SB" panose="03000509000000000000" pitchFamily="65" charset="-120"/>
                <a:ea typeface="DFKai-SB" panose="03000509000000000000" pitchFamily="65" charset="-120"/>
              </a:rPr>
              <a:t>阻礙我們得醫治的重要原因之一</a:t>
            </a:r>
            <a:endParaRPr lang="en-US" altLang="zh-TW" sz="2800" b="1" dirty="0">
              <a:latin typeface="DFKai-SB" panose="03000509000000000000" pitchFamily="65" charset="-120"/>
              <a:ea typeface="DFKai-SB" panose="03000509000000000000" pitchFamily="65" charset="-120"/>
            </a:endParaRPr>
          </a:p>
          <a:p>
            <a:pPr lvl="1" eaLnBrk="1" hangingPunct="1">
              <a:lnSpc>
                <a:spcPts val="3500"/>
              </a:lnSpc>
              <a:defRPr/>
            </a:pPr>
            <a:r>
              <a:rPr lang="zh-TW" altLang="en-US" sz="2400" b="1" dirty="0">
                <a:latin typeface="DFKai-SB" panose="03000509000000000000" pitchFamily="65" charset="-120"/>
                <a:ea typeface="DFKai-SB" panose="03000509000000000000" pitchFamily="65" charset="-120"/>
              </a:rPr>
              <a:t>身體不明原因長久的疼痛</a:t>
            </a:r>
            <a:r>
              <a:rPr lang="en-US" altLang="zh-TW" sz="2400" b="1" dirty="0">
                <a:latin typeface="DFKai-SB" panose="03000509000000000000" pitchFamily="65" charset="-120"/>
                <a:ea typeface="DFKai-SB" panose="03000509000000000000" pitchFamily="65" charset="-120"/>
              </a:rPr>
              <a:t> (</a:t>
            </a:r>
            <a:r>
              <a:rPr lang="zh-TW" altLang="en-US" sz="2400" b="1" dirty="0">
                <a:latin typeface="DFKai-SB" panose="03000509000000000000" pitchFamily="65" charset="-120"/>
                <a:ea typeface="DFKai-SB" panose="03000509000000000000" pitchFamily="65" charset="-120"/>
              </a:rPr>
              <a:t>太</a:t>
            </a:r>
            <a:r>
              <a:rPr lang="en-US" altLang="zh-TW" sz="2400" b="1" dirty="0">
                <a:latin typeface="DFKai-SB" panose="03000509000000000000" pitchFamily="65" charset="-120"/>
                <a:ea typeface="DFKai-SB" panose="03000509000000000000" pitchFamily="65" charset="-120"/>
              </a:rPr>
              <a:t>18:34-35)</a:t>
            </a:r>
            <a:r>
              <a:rPr lang="zh-TW" altLang="en-US" sz="2400" b="1" dirty="0">
                <a:latin typeface="DFKai-SB" panose="03000509000000000000" pitchFamily="65" charset="-120"/>
                <a:ea typeface="DFKai-SB" panose="03000509000000000000" pitchFamily="65" charset="-120"/>
              </a:rPr>
              <a:t> </a:t>
            </a:r>
          </a:p>
          <a:p>
            <a:pPr lvl="1" eaLnBrk="1" hangingPunct="1">
              <a:lnSpc>
                <a:spcPts val="3500"/>
              </a:lnSpc>
              <a:defRPr/>
            </a:pPr>
            <a:r>
              <a:rPr lang="zh-TW" altLang="en-US" sz="2400" b="1" dirty="0">
                <a:latin typeface="DFKai-SB" panose="03000509000000000000" pitchFamily="65" charset="-120"/>
                <a:ea typeface="DFKai-SB" panose="03000509000000000000" pitchFamily="65" charset="-120"/>
              </a:rPr>
              <a:t>常被負面情緒困擾</a:t>
            </a:r>
            <a:r>
              <a:rPr lang="en-US" altLang="zh-TW" sz="2400" b="1" dirty="0">
                <a:latin typeface="DFKai-SB" panose="03000509000000000000" pitchFamily="65" charset="-120"/>
                <a:ea typeface="DFKai-SB" panose="03000509000000000000" pitchFamily="65" charset="-120"/>
              </a:rPr>
              <a:t>--</a:t>
            </a:r>
            <a:r>
              <a:rPr lang="zh-TW" altLang="en-US" sz="2400" b="1" dirty="0">
                <a:latin typeface="DFKai-SB" panose="03000509000000000000" pitchFamily="65" charset="-120"/>
                <a:ea typeface="DFKai-SB" panose="03000509000000000000" pitchFamily="65" charset="-120"/>
              </a:rPr>
              <a:t>沉重</a:t>
            </a:r>
            <a:r>
              <a:rPr lang="en-US" altLang="zh-TW" sz="2400" b="1" dirty="0">
                <a:latin typeface="DFKai-SB" panose="03000509000000000000" pitchFamily="65" charset="-120"/>
                <a:ea typeface="DFKai-SB" panose="03000509000000000000" pitchFamily="65" charset="-120"/>
              </a:rPr>
              <a:t>(heaviness)</a:t>
            </a:r>
            <a:r>
              <a:rPr lang="zh-TW" altLang="en-US" sz="2400" b="1" dirty="0">
                <a:latin typeface="DFKai-SB" panose="03000509000000000000" pitchFamily="65" charset="-120"/>
                <a:ea typeface="DFKai-SB" panose="03000509000000000000" pitchFamily="65" charset="-120"/>
              </a:rPr>
              <a:t>，悲傷沮喪，</a:t>
            </a:r>
            <a:r>
              <a:rPr lang="zh-TW" altLang="en-US" sz="2400" b="1" dirty="0">
                <a:latin typeface="DFKai-SB" panose="03000509000000000000" pitchFamily="65" charset="-120"/>
                <a:ea typeface="DFKai-SB" panose="03000509000000000000" pitchFamily="65" charset="-120"/>
                <a:cs typeface="Times New Roman" panose="02020603050405020304" pitchFamily="18" charset="0"/>
              </a:rPr>
              <a:t>憎恨苦毒</a:t>
            </a:r>
            <a:r>
              <a:rPr lang="en-US" sz="2400" b="1" dirty="0">
                <a:latin typeface="DFKai-SB" panose="03000509000000000000" pitchFamily="65" charset="-120"/>
                <a:ea typeface="DFKai-SB" panose="03000509000000000000" pitchFamily="65" charset="-120"/>
                <a:cs typeface="Times New Roman" panose="02020603050405020304" pitchFamily="18" charset="0"/>
              </a:rPr>
              <a:t>,</a:t>
            </a:r>
            <a:r>
              <a:rPr lang="zh-TW" altLang="en-US" sz="2400" b="1" dirty="0">
                <a:latin typeface="DFKai-SB" panose="03000509000000000000" pitchFamily="65" charset="-120"/>
                <a:ea typeface="DFKai-SB" panose="03000509000000000000" pitchFamily="65" charset="-120"/>
                <a:cs typeface="Times New Roman" panose="02020603050405020304" pitchFamily="18" charset="0"/>
              </a:rPr>
              <a:t>忿怒不平</a:t>
            </a:r>
            <a:r>
              <a:rPr lang="en-US" sz="2400" b="1" dirty="0">
                <a:latin typeface="DFKai-SB" panose="03000509000000000000" pitchFamily="65" charset="-120"/>
                <a:ea typeface="DFKai-SB" panose="03000509000000000000" pitchFamily="65" charset="-120"/>
                <a:cs typeface="Times New Roman" panose="02020603050405020304" pitchFamily="18" charset="0"/>
              </a:rPr>
              <a:t>,</a:t>
            </a:r>
            <a:r>
              <a:rPr lang="zh-TW" altLang="en-US" sz="2400" b="1" dirty="0">
                <a:latin typeface="DFKai-SB" panose="03000509000000000000" pitchFamily="65" charset="-120"/>
                <a:ea typeface="DFKai-SB" panose="03000509000000000000" pitchFamily="65" charset="-120"/>
                <a:cs typeface="Times New Roman" panose="02020603050405020304" pitchFamily="18" charset="0"/>
              </a:rPr>
              <a:t>羞恥</a:t>
            </a:r>
            <a:r>
              <a:rPr lang="en-US" sz="2400" b="1" dirty="0">
                <a:latin typeface="DFKai-SB" panose="03000509000000000000" pitchFamily="65" charset="-120"/>
                <a:ea typeface="DFKai-SB" panose="03000509000000000000" pitchFamily="65" charset="-120"/>
                <a:cs typeface="Times New Roman" panose="02020603050405020304" pitchFamily="18" charset="0"/>
              </a:rPr>
              <a:t>,</a:t>
            </a:r>
            <a:r>
              <a:rPr lang="zh-TW" altLang="en-US" sz="2400" b="1" dirty="0">
                <a:latin typeface="DFKai-SB" panose="03000509000000000000" pitchFamily="65" charset="-120"/>
                <a:ea typeface="DFKai-SB" panose="03000509000000000000" pitchFamily="65" charset="-120"/>
                <a:cs typeface="Times New Roman" panose="02020603050405020304" pitchFamily="18" charset="0"/>
              </a:rPr>
              <a:t>憤世嫉俗，惡夢</a:t>
            </a:r>
            <a:r>
              <a:rPr lang="zh-TW" altLang="en-US" sz="2400" b="1" dirty="0">
                <a:latin typeface="DFKai-SB" panose="03000509000000000000" pitchFamily="65" charset="-120"/>
                <a:ea typeface="DFKai-SB" panose="03000509000000000000" pitchFamily="65" charset="-120"/>
              </a:rPr>
              <a:t>睡不好</a:t>
            </a:r>
            <a:endParaRPr lang="en-US" altLang="zh-TW" sz="2400" b="1" dirty="0">
              <a:latin typeface="DFKai-SB" panose="03000509000000000000" pitchFamily="65" charset="-120"/>
              <a:ea typeface="DFKai-SB" panose="03000509000000000000" pitchFamily="65" charset="-120"/>
            </a:endParaRPr>
          </a:p>
          <a:p>
            <a:pPr lvl="1" eaLnBrk="1" hangingPunct="1">
              <a:lnSpc>
                <a:spcPts val="3500"/>
              </a:lnSpc>
              <a:defRPr/>
            </a:pPr>
            <a:r>
              <a:rPr lang="zh-TW" altLang="en-US" sz="2400" b="1" dirty="0">
                <a:latin typeface="DFKai-SB" panose="03000509000000000000" pitchFamily="65" charset="-120"/>
                <a:ea typeface="DFKai-SB" panose="03000509000000000000" pitchFamily="65" charset="-120"/>
                <a:cs typeface="PMingLiU" panose="02020500000000000000" pitchFamily="18" charset="-120"/>
              </a:rPr>
              <a:t>長久的不饒恕，內心會累積憤怒，怨恨，發展成苦毒的堅固營壘，很容易使人的行為變得乖戾、偏激，充滿排斥和敵意，口吐惡毒言詞</a:t>
            </a:r>
            <a:endParaRPr lang="en-US" altLang="zh-TW" sz="2400" b="1" dirty="0">
              <a:latin typeface="DFKai-SB" panose="03000509000000000000" pitchFamily="65" charset="-120"/>
              <a:ea typeface="DFKai-SB" panose="03000509000000000000" pitchFamily="65" charset="-120"/>
              <a:cs typeface="PMingLiU" panose="02020500000000000000" pitchFamily="18" charset="-120"/>
            </a:endParaRPr>
          </a:p>
          <a:p>
            <a:pPr eaLnBrk="1" hangingPunct="1">
              <a:lnSpc>
                <a:spcPts val="3500"/>
              </a:lnSpc>
              <a:defRPr/>
            </a:pPr>
            <a:r>
              <a:rPr lang="zh-TW" altLang="en-US" sz="2800" b="1" dirty="0">
                <a:latin typeface="DFKai-SB" panose="03000509000000000000" pitchFamily="65" charset="-120"/>
                <a:ea typeface="DFKai-SB" panose="03000509000000000000" pitchFamily="65" charset="-120"/>
                <a:cs typeface="PMingLiU" panose="02020500000000000000" pitchFamily="18" charset="-120"/>
              </a:rPr>
              <a:t>饒恕，是讓神有機會來修復我們生命中被仇敵偷怯、殺害、毀壞的部分，不只是恩待別人，也是恩待自己，最受益的還是自己，</a:t>
            </a:r>
            <a:endParaRPr lang="en-US" altLang="zh-TW" sz="2800" b="1" u="sng" dirty="0">
              <a:latin typeface="DFKai-SB" panose="03000509000000000000" pitchFamily="65" charset="-120"/>
              <a:ea typeface="DFKai-SB" panose="03000509000000000000" pitchFamily="65" charset="-120"/>
            </a:endParaRPr>
          </a:p>
          <a:p>
            <a:pPr marL="0" indent="0" eaLnBrk="1" hangingPunct="1">
              <a:lnSpc>
                <a:spcPts val="3500"/>
              </a:lnSpc>
              <a:buNone/>
              <a:defRPr/>
            </a:pPr>
            <a:r>
              <a:rPr lang="zh-TW" altLang="en-US" sz="2800" b="1" u="sng" dirty="0">
                <a:latin typeface="DFKai-SB" panose="03000509000000000000" pitchFamily="65" charset="-120"/>
                <a:ea typeface="DFKai-SB" panose="03000509000000000000" pitchFamily="65" charset="-120"/>
              </a:rPr>
              <a:t>太18:34</a:t>
            </a:r>
            <a:r>
              <a:rPr lang="zh-TW" altLang="en-US" sz="2800" b="1" dirty="0">
                <a:latin typeface="DFKai-SB" panose="03000509000000000000" pitchFamily="65" charset="-120"/>
                <a:ea typeface="DFKai-SB" panose="03000509000000000000" pitchFamily="65" charset="-120"/>
              </a:rPr>
              <a:t> 主人就大怒、把他交給掌刑的、等他還清了所欠</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的債。你們各人、若不從心裡饒恕你的弟兄、我天</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父也要這樣待你們了。</a:t>
            </a:r>
            <a:endParaRPr lang="en-US" altLang="zh-TW" sz="2800" b="1" dirty="0">
              <a:latin typeface="DFKai-SB" panose="03000509000000000000" pitchFamily="65" charset="-120"/>
              <a:ea typeface="DFKai-SB" panose="03000509000000000000" pitchFamily="65" charset="-120"/>
            </a:endParaRPr>
          </a:p>
        </p:txBody>
      </p:sp>
      <p:sp>
        <p:nvSpPr>
          <p:cNvPr id="11268" name="Slide Number Placeholder 1">
            <a:extLst>
              <a:ext uri="{FF2B5EF4-FFF2-40B4-BE49-F238E27FC236}">
                <a16:creationId xmlns:a16="http://schemas.microsoft.com/office/drawing/2014/main" id="{D4E51C8B-812C-9A05-14FE-2B86DE26FE69}"/>
              </a:ext>
            </a:extLst>
          </p:cNvPr>
          <p:cNvSpPr>
            <a:spLocks noGrp="1"/>
          </p:cNvSpPr>
          <p:nvPr>
            <p:ph type="sldNum" sz="quarter" idx="12"/>
          </p:nvPr>
        </p:nvSpPr>
        <p:spPr>
          <a:xfrm>
            <a:off x="9829800" y="6400800"/>
            <a:ext cx="6858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CBFD5F67-44B1-4AA8-8A6F-13761EABB902}" type="slidenum">
              <a:rPr lang="en-US" altLang="en-US" sz="1400">
                <a:solidFill>
                  <a:srgbClr val="000000"/>
                </a:solidFill>
                <a:ea typeface="+mn-ea"/>
              </a:rPr>
              <a:pPr defTabSz="914400">
                <a:spcBef>
                  <a:spcPct val="0"/>
                </a:spcBef>
                <a:buNone/>
              </a:pPr>
              <a:t>8</a:t>
            </a:fld>
            <a:endParaRPr lang="en-US" altLang="en-US" sz="1400">
              <a:solidFill>
                <a:srgbClr val="000000"/>
              </a:solidFill>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5173C63-378B-D214-D418-0C12957C25D3}"/>
              </a:ext>
            </a:extLst>
          </p:cNvPr>
          <p:cNvSpPr>
            <a:spLocks noGrp="1" noChangeArrowheads="1"/>
          </p:cNvSpPr>
          <p:nvPr>
            <p:ph type="title"/>
          </p:nvPr>
        </p:nvSpPr>
        <p:spPr>
          <a:xfrm>
            <a:off x="1524000" y="155575"/>
            <a:ext cx="9144000" cy="609600"/>
          </a:xfrm>
        </p:spPr>
        <p:txBody>
          <a:bodyPr/>
          <a:lstStyle/>
          <a:p>
            <a:pPr eaLnBrk="1" hangingPunct="1">
              <a:lnSpc>
                <a:spcPts val="3000"/>
              </a:lnSpc>
              <a:defRPr/>
            </a:pPr>
            <a:r>
              <a:rPr lang="zh-TW" altLang="en-US" sz="4800" b="1" dirty="0">
                <a:effectLst>
                  <a:outerShdw blurRad="38100" dist="38100" dir="2700000" algn="tl">
                    <a:srgbClr val="000000">
                      <a:alpha val="43137"/>
                    </a:srgbClr>
                  </a:outerShdw>
                </a:effectLst>
                <a:ea typeface="DFKai-SB" pitchFamily="65" charset="-120"/>
              </a:rPr>
              <a:t>饒恕的阻礙</a:t>
            </a:r>
            <a:endParaRPr lang="en-US" altLang="zh-TW"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11267" name="Rectangle 3">
            <a:extLst>
              <a:ext uri="{FF2B5EF4-FFF2-40B4-BE49-F238E27FC236}">
                <a16:creationId xmlns:a16="http://schemas.microsoft.com/office/drawing/2014/main" id="{7C3AECAE-419C-E643-B3B0-AA9D96C3FF71}"/>
              </a:ext>
            </a:extLst>
          </p:cNvPr>
          <p:cNvSpPr>
            <a:spLocks noGrp="1" noChangeArrowheads="1"/>
          </p:cNvSpPr>
          <p:nvPr>
            <p:ph type="body" idx="1"/>
          </p:nvPr>
        </p:nvSpPr>
        <p:spPr>
          <a:xfrm>
            <a:off x="1524000" y="762000"/>
            <a:ext cx="9144000" cy="6096000"/>
          </a:xfrm>
        </p:spPr>
        <p:txBody>
          <a:bodyPr/>
          <a:lstStyle/>
          <a:p>
            <a:pPr marL="514350" indent="-514350" eaLnBrk="1" hangingPunct="1">
              <a:lnSpc>
                <a:spcPts val="4000"/>
              </a:lnSpc>
              <a:buFont typeface="+mj-lt"/>
              <a:buAutoNum type="arabicPeriod"/>
              <a:defRPr/>
            </a:pPr>
            <a:r>
              <a:rPr lang="zh-TW" altLang="en-US" b="1" dirty="0">
                <a:latin typeface="DFKai-SB" panose="03000509000000000000" pitchFamily="65" charset="-120"/>
                <a:ea typeface="DFKai-SB" panose="03000509000000000000" pitchFamily="65" charset="-120"/>
              </a:rPr>
              <a:t>罪</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例如驕傲的罪(權力感)、自義的罪(道德優越感)</a:t>
            </a:r>
            <a:endParaRPr lang="en-US" altLang="zh-TW" b="1" dirty="0">
              <a:latin typeface="DFKai-SB" panose="03000509000000000000" pitchFamily="65" charset="-120"/>
              <a:ea typeface="DFKai-SB" panose="03000509000000000000" pitchFamily="65" charset="-120"/>
            </a:endParaRPr>
          </a:p>
          <a:p>
            <a:pPr lvl="1" indent="-342900" eaLnBrk="1" hangingPunct="1">
              <a:lnSpc>
                <a:spcPts val="4000"/>
              </a:lnSpc>
              <a:buFontTx/>
              <a:buChar char="-"/>
              <a:defRPr/>
            </a:pPr>
            <a:r>
              <a:rPr lang="zh-TW" altLang="en-US" sz="3200" b="1" dirty="0">
                <a:latin typeface="DFKai-SB" panose="03000509000000000000" pitchFamily="65" charset="-120"/>
                <a:ea typeface="DFKai-SB" panose="03000509000000000000" pitchFamily="65" charset="-120"/>
              </a:rPr>
              <a:t>認為自己有權利怨懟</a:t>
            </a:r>
            <a:endParaRPr lang="en-US" altLang="zh-TW" sz="3200" b="1" dirty="0">
              <a:latin typeface="DFKai-SB" panose="03000509000000000000" pitchFamily="65" charset="-120"/>
              <a:ea typeface="DFKai-SB" panose="03000509000000000000" pitchFamily="65" charset="-120"/>
            </a:endParaRPr>
          </a:p>
          <a:p>
            <a:pPr lvl="1" indent="-342900" eaLnBrk="1" hangingPunct="1">
              <a:lnSpc>
                <a:spcPts val="4000"/>
              </a:lnSpc>
              <a:buFontTx/>
              <a:buChar char="-"/>
              <a:defRPr/>
            </a:pPr>
            <a:r>
              <a:rPr lang="zh-TW" altLang="en-US" sz="3200" b="1" dirty="0">
                <a:latin typeface="DFKai-SB" panose="03000509000000000000" pitchFamily="65" charset="-120"/>
                <a:ea typeface="DFKai-SB" panose="03000509000000000000" pitchFamily="65" charset="-120"/>
              </a:rPr>
              <a:t>有條件的饒恕</a:t>
            </a:r>
            <a:endParaRPr lang="en-US" altLang="zh-TW" sz="3200" b="1" dirty="0">
              <a:solidFill>
                <a:srgbClr val="7030A0"/>
              </a:solidFill>
              <a:latin typeface="DFKai-SB" panose="03000509000000000000" pitchFamily="65" charset="-120"/>
              <a:ea typeface="DFKai-SB" panose="03000509000000000000" pitchFamily="65" charset="-120"/>
            </a:endParaRPr>
          </a:p>
          <a:p>
            <a:pPr lvl="1" eaLnBrk="1" hangingPunct="1">
              <a:lnSpc>
                <a:spcPts val="4000"/>
              </a:lnSpc>
              <a:defRPr/>
            </a:pPr>
            <a:r>
              <a:rPr lang="zh-TW" altLang="en-US" sz="3200" b="1" dirty="0">
                <a:latin typeface="DFKai-SB" panose="03000509000000000000" pitchFamily="65" charset="-120"/>
                <a:ea typeface="DFKai-SB" panose="03000509000000000000" pitchFamily="65" charset="-120"/>
              </a:rPr>
              <a:t>任何罪都會使人行在黑暗中，沒有饒恕的能力</a:t>
            </a:r>
          </a:p>
          <a:p>
            <a:pPr marL="514350" indent="-514350" eaLnBrk="1" hangingPunct="1">
              <a:lnSpc>
                <a:spcPts val="4000"/>
              </a:lnSpc>
              <a:buFont typeface="+mj-lt"/>
              <a:buAutoNum type="arabicPeriod"/>
              <a:defRPr/>
            </a:pPr>
            <a:r>
              <a:rPr lang="zh-TW" altLang="en-US" b="1" dirty="0">
                <a:latin typeface="DFKai-SB" panose="03000509000000000000" pitchFamily="65" charset="-120"/>
                <a:ea typeface="DFKai-SB" panose="03000509000000000000" pitchFamily="65" charset="-120"/>
              </a:rPr>
              <a:t>心靈受傷，軟弱無力，自卑自怨</a:t>
            </a:r>
            <a:endParaRPr lang="zh-TW" altLang="en-US" b="1" dirty="0">
              <a:solidFill>
                <a:srgbClr val="7030A0"/>
              </a:solidFill>
              <a:latin typeface="DFKai-SB" panose="03000509000000000000" pitchFamily="65" charset="-120"/>
              <a:ea typeface="DFKai-SB" panose="03000509000000000000" pitchFamily="65" charset="-120"/>
            </a:endParaRPr>
          </a:p>
          <a:p>
            <a:pPr lvl="1" eaLnBrk="1" hangingPunct="1">
              <a:lnSpc>
                <a:spcPts val="4000"/>
              </a:lnSpc>
              <a:defRPr/>
            </a:pPr>
            <a:r>
              <a:rPr lang="zh-TW" altLang="en-US" sz="3200" b="1" dirty="0">
                <a:latin typeface="DFKai-SB" panose="03000509000000000000" pitchFamily="65" charset="-120"/>
                <a:ea typeface="DFKai-SB" panose="03000509000000000000" pitchFamily="65" charset="-120"/>
              </a:rPr>
              <a:t>苦毒</a:t>
            </a:r>
            <a:r>
              <a:rPr lang="en-US" altLang="zh-TW" sz="3200" b="1" dirty="0">
                <a:latin typeface="DFKai-SB" panose="03000509000000000000" pitchFamily="65" charset="-120"/>
                <a:ea typeface="DFKai-SB" panose="03000509000000000000" pitchFamily="65" charset="-120"/>
              </a:rPr>
              <a:t>:</a:t>
            </a:r>
            <a:r>
              <a:rPr lang="zh-TW" altLang="en-US" sz="3200" b="1" dirty="0">
                <a:latin typeface="DFKai-SB" panose="03000509000000000000" pitchFamily="65" charset="-120"/>
                <a:ea typeface="DFKai-SB" panose="03000509000000000000" pitchFamily="65" charset="-120"/>
              </a:rPr>
              <a:t>抓住自己的傷痛，讓苦毒像滾雪球一樣，愈滾愈大，綑綁也愈來愈緊，痛苦也越深</a:t>
            </a:r>
            <a:endParaRPr lang="en-US" altLang="zh-TW" sz="3200" b="1" dirty="0">
              <a:latin typeface="DFKai-SB" panose="03000509000000000000" pitchFamily="65" charset="-120"/>
              <a:ea typeface="DFKai-SB" panose="03000509000000000000" pitchFamily="65" charset="-120"/>
            </a:endParaRPr>
          </a:p>
          <a:p>
            <a:pPr marL="0" indent="0" eaLnBrk="1" hangingPunct="1">
              <a:lnSpc>
                <a:spcPts val="4000"/>
              </a:lnSpc>
              <a:buNone/>
              <a:defRPr/>
            </a:pPr>
            <a:r>
              <a:rPr lang="en-US" altLang="zh-TW" b="1" dirty="0">
                <a:latin typeface="DFKai-SB" panose="03000509000000000000" pitchFamily="65" charset="-120"/>
                <a:ea typeface="DFKai-SB" panose="03000509000000000000" pitchFamily="65" charset="-120"/>
              </a:rPr>
              <a:t>3.</a:t>
            </a:r>
            <a:r>
              <a:rPr lang="zh-TW" altLang="en-US" b="1" dirty="0">
                <a:latin typeface="DFKai-SB" panose="03000509000000000000" pitchFamily="65" charset="-120"/>
                <a:ea typeface="DFKai-SB" panose="03000509000000000000" pitchFamily="65" charset="-120"/>
              </a:rPr>
              <a:t> 罪律法主義(他不值得饒恕)</a:t>
            </a:r>
            <a:endParaRPr lang="en-US" altLang="en-US" b="1" dirty="0">
              <a:latin typeface="DFKai-SB" panose="03000509000000000000" pitchFamily="65" charset="-120"/>
              <a:ea typeface="DFKai-SB" panose="03000509000000000000" pitchFamily="65" charset="-120"/>
            </a:endParaRPr>
          </a:p>
        </p:txBody>
      </p:sp>
      <p:sp>
        <p:nvSpPr>
          <p:cNvPr id="12292" name="Slide Number Placeholder 1">
            <a:extLst>
              <a:ext uri="{FF2B5EF4-FFF2-40B4-BE49-F238E27FC236}">
                <a16:creationId xmlns:a16="http://schemas.microsoft.com/office/drawing/2014/main" id="{B6976D20-BA45-AA44-33DF-DC4627A3CBA9}"/>
              </a:ext>
            </a:extLst>
          </p:cNvPr>
          <p:cNvSpPr>
            <a:spLocks noGrp="1"/>
          </p:cNvSpPr>
          <p:nvPr>
            <p:ph type="sldNum" sz="quarter" idx="12"/>
          </p:nvPr>
        </p:nvSpPr>
        <p:spPr>
          <a:xfrm>
            <a:off x="9982200" y="6324600"/>
            <a:ext cx="5334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1A2A9EA0-54C5-47A1-8DB6-DCEEAA423DB4}" type="slidenum">
              <a:rPr lang="en-US" altLang="en-US" sz="1400">
                <a:solidFill>
                  <a:srgbClr val="000000"/>
                </a:solidFill>
                <a:ea typeface="+mn-ea"/>
              </a:rPr>
              <a:pPr defTabSz="914400">
                <a:spcBef>
                  <a:spcPct val="0"/>
                </a:spcBef>
                <a:buNone/>
              </a:pPr>
              <a:t>9</a:t>
            </a:fld>
            <a:endParaRPr lang="en-US" altLang="en-US" sz="1400">
              <a:solidFill>
                <a:srgbClr val="000000"/>
              </a:solidFill>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ED256E5-C0FE-7BED-7A08-C6279F8DB55A}"/>
              </a:ext>
            </a:extLst>
          </p:cNvPr>
          <p:cNvSpPr>
            <a:spLocks noGrp="1" noChangeArrowheads="1"/>
          </p:cNvSpPr>
          <p:nvPr>
            <p:ph type="title"/>
          </p:nvPr>
        </p:nvSpPr>
        <p:spPr>
          <a:xfrm>
            <a:off x="1524000" y="0"/>
            <a:ext cx="9144000" cy="9906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itchFamily="65" charset="-120"/>
                <a:ea typeface="DFKai-SB" pitchFamily="65" charset="-120"/>
              </a:rPr>
              <a:t>有關饒恕的幾個重要真理</a:t>
            </a:r>
            <a:endParaRPr lang="en-US" altLang="en-US"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14339" name="Rectangle 3">
            <a:extLst>
              <a:ext uri="{FF2B5EF4-FFF2-40B4-BE49-F238E27FC236}">
                <a16:creationId xmlns:a16="http://schemas.microsoft.com/office/drawing/2014/main" id="{2DBDB01A-0A19-2BE8-22D0-BB3E265163A5}"/>
              </a:ext>
            </a:extLst>
          </p:cNvPr>
          <p:cNvSpPr>
            <a:spLocks noGrp="1" noChangeArrowheads="1"/>
          </p:cNvSpPr>
          <p:nvPr>
            <p:ph type="body" idx="1"/>
          </p:nvPr>
        </p:nvSpPr>
        <p:spPr>
          <a:xfrm>
            <a:off x="1524000" y="990600"/>
            <a:ext cx="9144000" cy="5867400"/>
          </a:xfrm>
        </p:spPr>
        <p:txBody>
          <a:bodyPr/>
          <a:lstStyle/>
          <a:p>
            <a:pPr marL="514350" indent="-514350" eaLnBrk="1" hangingPunct="1">
              <a:lnSpc>
                <a:spcPts val="4500"/>
              </a:lnSpc>
              <a:buFont typeface="+mj-lt"/>
              <a:buAutoNum type="arabicPeriod"/>
              <a:defRPr/>
            </a:pP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饒恕</a:t>
            </a:r>
            <a:r>
              <a:rPr lang="zh-TW" altLang="en-US" b="1" dirty="0">
                <a:latin typeface="DFKai-SB" panose="03000509000000000000" pitchFamily="65" charset="-120"/>
                <a:ea typeface="DFKai-SB" panose="03000509000000000000" pitchFamily="65" charset="-120"/>
              </a:rPr>
              <a:t>不是感情的層面→不是一種感覺</a:t>
            </a:r>
            <a:endParaRPr lang="en-US" altLang="zh-TW" b="1" dirty="0">
              <a:latin typeface="DFKai-SB" panose="03000509000000000000" pitchFamily="65" charset="-120"/>
              <a:ea typeface="DFKai-SB" panose="03000509000000000000" pitchFamily="65" charset="-120"/>
            </a:endParaRPr>
          </a:p>
          <a:p>
            <a:pPr lvl="1" eaLnBrk="1" hangingPunct="1">
              <a:lnSpc>
                <a:spcPts val="4500"/>
              </a:lnSpc>
              <a:defRPr/>
            </a:pPr>
            <a:r>
              <a:rPr lang="zh-TW" altLang="en-US" sz="3200" b="1" dirty="0">
                <a:latin typeface="DFKai-SB" panose="03000509000000000000" pitchFamily="65" charset="-120"/>
                <a:ea typeface="DFKai-SB" panose="03000509000000000000" pitchFamily="65" charset="-120"/>
              </a:rPr>
              <a:t>饒恕是一種意志的選擇和行動</a:t>
            </a:r>
            <a:endParaRPr lang="en-US" altLang="zh-TW" sz="3200" b="1" dirty="0">
              <a:latin typeface="DFKai-SB" panose="03000509000000000000" pitchFamily="65" charset="-120"/>
              <a:ea typeface="DFKai-SB" panose="03000509000000000000" pitchFamily="65" charset="-120"/>
            </a:endParaRPr>
          </a:p>
          <a:p>
            <a:pPr lvl="1" eaLnBrk="1" hangingPunct="1">
              <a:lnSpc>
                <a:spcPts val="4500"/>
              </a:lnSpc>
              <a:defRPr/>
            </a:pPr>
            <a:r>
              <a:rPr lang="zh-TW" altLang="en-US" sz="3200" b="1" dirty="0">
                <a:latin typeface="DFKai-SB" panose="03000509000000000000" pitchFamily="65" charset="-120"/>
                <a:ea typeface="DFKai-SB" panose="03000509000000000000" pitchFamily="65" charset="-120"/>
              </a:rPr>
              <a:t>選擇順服神的命令</a:t>
            </a:r>
            <a:r>
              <a:rPr lang="en-US" altLang="zh-TW" sz="3200" b="1" dirty="0">
                <a:latin typeface="DFKai-SB" panose="03000509000000000000" pitchFamily="65" charset="-120"/>
                <a:ea typeface="DFKai-SB" panose="03000509000000000000" pitchFamily="65" charset="-120"/>
              </a:rPr>
              <a:t>;</a:t>
            </a:r>
            <a:r>
              <a:rPr lang="zh-TW" altLang="en-US" sz="3200" b="1" dirty="0">
                <a:latin typeface="DFKai-SB" panose="03000509000000000000" pitchFamily="65" charset="-120"/>
                <a:ea typeface="DFKai-SB" panose="03000509000000000000" pitchFamily="65" charset="-120"/>
              </a:rPr>
              <a:t>效法基督</a:t>
            </a:r>
            <a:r>
              <a:rPr lang="en-US" altLang="zh-TW" sz="3200" b="1" dirty="0">
                <a:latin typeface="DFKai-SB" panose="03000509000000000000" pitchFamily="65" charset="-120"/>
                <a:ea typeface="DFKai-SB" panose="03000509000000000000" pitchFamily="65" charset="-120"/>
              </a:rPr>
              <a:t>,</a:t>
            </a:r>
            <a:r>
              <a:rPr lang="zh-TW" altLang="en-US" sz="3200" b="1" dirty="0">
                <a:latin typeface="DFKai-SB" panose="03000509000000000000" pitchFamily="65" charset="-120"/>
                <a:ea typeface="DFKai-SB" panose="03000509000000000000" pitchFamily="65" charset="-120"/>
              </a:rPr>
              <a:t>放下審判，選擇憐憫</a:t>
            </a:r>
            <a:endParaRPr lang="en-US" altLang="zh-TW" sz="3200" b="1" dirty="0">
              <a:latin typeface="DFKai-SB" panose="03000509000000000000" pitchFamily="65" charset="-120"/>
              <a:ea typeface="DFKai-SB" panose="03000509000000000000" pitchFamily="65" charset="-120"/>
            </a:endParaRPr>
          </a:p>
          <a:p>
            <a:pPr marL="514350" indent="-514350" eaLnBrk="1" hangingPunct="1">
              <a:lnSpc>
                <a:spcPts val="4500"/>
              </a:lnSpc>
              <a:buFont typeface="+mj-lt"/>
              <a:buAutoNum type="arabicPeriod"/>
              <a:defRPr/>
            </a:pPr>
            <a:r>
              <a:rPr lang="zh-TW" altLang="en-US" b="1" dirty="0">
                <a:latin typeface="DFKai-SB" panose="03000509000000000000" pitchFamily="65" charset="-120"/>
                <a:ea typeface="DFKai-SB" panose="03000509000000000000" pitchFamily="65" charset="-120"/>
              </a:rPr>
              <a:t>饒恕是坦然面對而不逃避現實</a:t>
            </a:r>
            <a:endParaRPr lang="en-US" altLang="zh-TW" b="1" dirty="0">
              <a:latin typeface="DFKai-SB" panose="03000509000000000000" pitchFamily="65" charset="-120"/>
              <a:ea typeface="DFKai-SB" panose="03000509000000000000" pitchFamily="65" charset="-120"/>
            </a:endParaRPr>
          </a:p>
          <a:p>
            <a:pPr marL="400050" lvl="1" indent="0" eaLnBrk="1" hangingPunct="1">
              <a:lnSpc>
                <a:spcPts val="4500"/>
              </a:lnSpc>
              <a:buNone/>
              <a:defRPr/>
            </a:pPr>
            <a:r>
              <a:rPr lang="en-US" altLang="zh-TW" sz="3200" b="1" dirty="0">
                <a:latin typeface="DFKai-SB" panose="03000509000000000000" pitchFamily="65" charset="-120"/>
                <a:ea typeface="DFKai-SB" panose="03000509000000000000" pitchFamily="65" charset="-120"/>
              </a:rPr>
              <a:t>-</a:t>
            </a:r>
            <a:r>
              <a:rPr lang="zh-TW" altLang="en-US" sz="3200" b="1" dirty="0">
                <a:latin typeface="DFKai-SB" panose="03000509000000000000" pitchFamily="65" charset="-120"/>
                <a:ea typeface="DFKai-SB" panose="03000509000000000000" pitchFamily="65" charset="-120"/>
              </a:rPr>
              <a:t> 承認受傷和一切的負面情緒</a:t>
            </a:r>
            <a:r>
              <a:rPr lang="en-US" altLang="zh-TW" sz="3200" b="1" dirty="0">
                <a:latin typeface="DFKai-SB" panose="03000509000000000000" pitchFamily="65" charset="-120"/>
                <a:ea typeface="DFKai-SB" panose="03000509000000000000" pitchFamily="65" charset="-120"/>
              </a:rPr>
              <a:t>,</a:t>
            </a:r>
            <a:r>
              <a:rPr lang="zh-TW" altLang="en-US" sz="3200" b="1" dirty="0">
                <a:latin typeface="DFKai-SB" panose="03000509000000000000" pitchFamily="65" charset="-120"/>
                <a:ea typeface="DFKai-SB" panose="03000509000000000000" pitchFamily="65" charset="-120"/>
              </a:rPr>
              <a:t>負起責任去處理</a:t>
            </a:r>
            <a:endParaRPr lang="en-US" altLang="zh-TW" sz="3200" b="1" dirty="0">
              <a:solidFill>
                <a:srgbClr val="7030A0"/>
              </a:solidFill>
              <a:latin typeface="DFKai-SB" panose="03000509000000000000" pitchFamily="65" charset="-120"/>
              <a:ea typeface="DFKai-SB" panose="03000509000000000000" pitchFamily="65" charset="-120"/>
            </a:endParaRPr>
          </a:p>
          <a:p>
            <a:pPr lvl="1" indent="-342900" eaLnBrk="1" hangingPunct="1">
              <a:lnSpc>
                <a:spcPts val="4500"/>
              </a:lnSpc>
              <a:buFontTx/>
              <a:buChar char="-"/>
              <a:defRPr/>
            </a:pPr>
            <a:r>
              <a:rPr lang="zh-TW" altLang="en-US" sz="3200" b="1" dirty="0">
                <a:latin typeface="DFKai-SB" panose="03000509000000000000" pitchFamily="65" charset="-120"/>
                <a:ea typeface="DFKai-SB" panose="03000509000000000000" pitchFamily="65" charset="-120"/>
              </a:rPr>
              <a:t>不是不去想它或避而不談，而是內心懷抱決心原諒對方</a:t>
            </a:r>
            <a:r>
              <a:rPr lang="en-US" altLang="zh-TW" sz="3200" b="1" dirty="0">
                <a:latin typeface="DFKai-SB" panose="03000509000000000000" pitchFamily="65" charset="-120"/>
                <a:ea typeface="DFKai-SB" panose="03000509000000000000" pitchFamily="65" charset="-120"/>
              </a:rPr>
              <a:t>,</a:t>
            </a:r>
            <a:r>
              <a:rPr lang="zh-TW" altLang="en-US" sz="3200" b="1" dirty="0">
                <a:latin typeface="DFKai-SB" panose="03000509000000000000" pitchFamily="65" charset="-120"/>
                <a:ea typeface="DFKai-SB" panose="03000509000000000000" pitchFamily="65" charset="-120"/>
              </a:rPr>
              <a:t>釋放自己</a:t>
            </a:r>
            <a:endParaRPr lang="en-US" altLang="zh-TW" sz="3200" b="1" dirty="0">
              <a:latin typeface="DFKai-SB" panose="03000509000000000000" pitchFamily="65" charset="-120"/>
              <a:ea typeface="DFKai-SB" panose="03000509000000000000" pitchFamily="65" charset="-120"/>
            </a:endParaRPr>
          </a:p>
          <a:p>
            <a:pPr marL="400050" lvl="1" indent="0" eaLnBrk="1" hangingPunct="1">
              <a:lnSpc>
                <a:spcPts val="4500"/>
              </a:lnSpc>
              <a:buNone/>
              <a:defRPr/>
            </a:pPr>
            <a:endParaRPr lang="en-US" altLang="en-US" sz="3200" b="1" dirty="0">
              <a:latin typeface="DFKai-SB" panose="03000509000000000000" pitchFamily="65" charset="-120"/>
              <a:ea typeface="DFKai-SB" panose="03000509000000000000" pitchFamily="65" charset="-120"/>
            </a:endParaRPr>
          </a:p>
        </p:txBody>
      </p:sp>
      <p:sp>
        <p:nvSpPr>
          <p:cNvPr id="13316" name="Slide Number Placeholder 1">
            <a:extLst>
              <a:ext uri="{FF2B5EF4-FFF2-40B4-BE49-F238E27FC236}">
                <a16:creationId xmlns:a16="http://schemas.microsoft.com/office/drawing/2014/main" id="{313893CF-1FB6-F908-3EB3-0796C2484926}"/>
              </a:ext>
            </a:extLst>
          </p:cNvPr>
          <p:cNvSpPr>
            <a:spLocks noGrp="1"/>
          </p:cNvSpPr>
          <p:nvPr>
            <p:ph type="sldNum" sz="quarter" idx="12"/>
          </p:nvPr>
        </p:nvSpPr>
        <p:spPr>
          <a:xfrm>
            <a:off x="9906000" y="6553200"/>
            <a:ext cx="457200" cy="304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E0F77895-A9ED-45EC-8A11-3F2919C02719}" type="slidenum">
              <a:rPr lang="en-US" altLang="en-US" sz="1400">
                <a:solidFill>
                  <a:srgbClr val="000000"/>
                </a:solidFill>
                <a:ea typeface="+mn-ea"/>
              </a:rPr>
              <a:pPr defTabSz="914400">
                <a:spcBef>
                  <a:spcPct val="0"/>
                </a:spcBef>
                <a:buNone/>
              </a:pPr>
              <a:t>10</a:t>
            </a:fld>
            <a:endParaRPr lang="en-US" altLang="en-US" sz="1400">
              <a:solidFill>
                <a:srgbClr val="000000"/>
              </a:solidFill>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73784A9-4F81-68D6-E1C6-1D1496374354}"/>
              </a:ext>
            </a:extLst>
          </p:cNvPr>
          <p:cNvSpPr>
            <a:spLocks noGrp="1" noChangeArrowheads="1"/>
          </p:cNvSpPr>
          <p:nvPr>
            <p:ph type="title"/>
          </p:nvPr>
        </p:nvSpPr>
        <p:spPr>
          <a:xfrm>
            <a:off x="1524000" y="0"/>
            <a:ext cx="9144000" cy="8382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itchFamily="65" charset="-120"/>
                <a:ea typeface="DFKai-SB" pitchFamily="65" charset="-120"/>
              </a:rPr>
              <a:t>有關饒恕的幾個重要真理</a:t>
            </a:r>
            <a:endParaRPr lang="en-US" altLang="en-US"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14339" name="Rectangle 3">
            <a:extLst>
              <a:ext uri="{FF2B5EF4-FFF2-40B4-BE49-F238E27FC236}">
                <a16:creationId xmlns:a16="http://schemas.microsoft.com/office/drawing/2014/main" id="{9992FD2A-76CE-D30B-754B-C960F6803607}"/>
              </a:ext>
            </a:extLst>
          </p:cNvPr>
          <p:cNvSpPr>
            <a:spLocks noGrp="1" noChangeArrowheads="1"/>
          </p:cNvSpPr>
          <p:nvPr>
            <p:ph type="body" idx="1"/>
          </p:nvPr>
        </p:nvSpPr>
        <p:spPr>
          <a:xfrm>
            <a:off x="1524000" y="838200"/>
            <a:ext cx="9144000" cy="6019800"/>
          </a:xfrm>
        </p:spPr>
        <p:txBody>
          <a:bodyPr/>
          <a:lstStyle/>
          <a:p>
            <a:pPr marL="0" indent="0" eaLnBrk="1" hangingPunct="1">
              <a:lnSpc>
                <a:spcPts val="4000"/>
              </a:lnSpc>
              <a:buNone/>
              <a:defRPr/>
            </a:pPr>
            <a:r>
              <a:rPr lang="en-US" altLang="zh-TW" b="1" dirty="0">
                <a:latin typeface="DFKai-SB" panose="03000509000000000000" pitchFamily="65" charset="-120"/>
                <a:ea typeface="DFKai-SB" panose="03000509000000000000" pitchFamily="65" charset="-120"/>
              </a:rPr>
              <a:t>3.</a:t>
            </a:r>
            <a:r>
              <a:rPr lang="zh-TW" altLang="en-US" b="1" dirty="0">
                <a:latin typeface="DFKai-SB" panose="03000509000000000000" pitchFamily="65" charset="-120"/>
                <a:ea typeface="DFKai-SB" panose="03000509000000000000" pitchFamily="65" charset="-120"/>
              </a:rPr>
              <a:t>饒恕是將審判和報復的權利交給神</a:t>
            </a:r>
            <a:r>
              <a:rPr lang="zh-TW" altLang="en-US" b="1" dirty="0">
                <a:solidFill>
                  <a:srgbClr val="7030A0"/>
                </a:solidFill>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讓神的話語</a:t>
            </a:r>
            <a:r>
              <a:rPr lang="en-US" altLang="zh-TW" b="1" dirty="0">
                <a:latin typeface="DFKai-SB" panose="03000509000000000000" pitchFamily="65" charset="-120"/>
                <a:ea typeface="DFKai-SB" panose="03000509000000000000" pitchFamily="65" charset="-120"/>
              </a:rPr>
              <a:t>	</a:t>
            </a:r>
            <a:r>
              <a:rPr lang="zh-TW" altLang="en-US" b="1" dirty="0">
                <a:latin typeface="DFKai-SB" panose="03000509000000000000" pitchFamily="65" charset="-120"/>
                <a:ea typeface="DFKai-SB" panose="03000509000000000000" pitchFamily="65" charset="-120"/>
              </a:rPr>
              <a:t>引導而定睛在「恩典」上</a:t>
            </a:r>
            <a:r>
              <a:rPr lang="en-US" altLang="zh-TW" b="1" dirty="0">
                <a:latin typeface="DFKai-SB" panose="03000509000000000000" pitchFamily="65" charset="-120"/>
                <a:ea typeface="DFKai-SB" panose="03000509000000000000" pitchFamily="65" charset="-120"/>
              </a:rPr>
              <a:t>;</a:t>
            </a:r>
            <a:endParaRPr lang="zh-TW" altLang="en-US" b="1" dirty="0">
              <a:solidFill>
                <a:srgbClr val="7030A0"/>
              </a:solidFill>
              <a:latin typeface="DFKai-SB" panose="03000509000000000000" pitchFamily="65" charset="-120"/>
              <a:ea typeface="DFKai-SB" panose="03000509000000000000" pitchFamily="65" charset="-120"/>
            </a:endParaRPr>
          </a:p>
          <a:p>
            <a:pPr eaLnBrk="1" hangingPunct="1">
              <a:lnSpc>
                <a:spcPts val="4000"/>
              </a:lnSpc>
              <a:defRPr/>
            </a:pPr>
            <a:r>
              <a:rPr lang="zh-TW" altLang="en-US" b="1" dirty="0">
                <a:latin typeface="DFKai-SB" panose="03000509000000000000" pitchFamily="65" charset="-120"/>
                <a:ea typeface="DFKai-SB" panose="03000509000000000000" pitchFamily="65" charset="-120"/>
              </a:rPr>
              <a:t>不定罪也不報復對方，深知無論我如何處罰他，我都無法得到醫治</a:t>
            </a:r>
            <a:r>
              <a:rPr lang="en-US" altLang="en-US" b="1" dirty="0"/>
              <a:t> </a:t>
            </a:r>
            <a:r>
              <a:rPr lang="zh-TW" altLang="en-US" b="1" dirty="0">
                <a:latin typeface="DFKai-SB" panose="03000509000000000000" pitchFamily="65" charset="-120"/>
                <a:ea typeface="DFKai-SB" panose="03000509000000000000" pitchFamily="65" charset="-120"/>
              </a:rPr>
              <a:t>（羅</a:t>
            </a:r>
            <a:r>
              <a:rPr lang="en-US" altLang="en-US" b="1" dirty="0">
                <a:latin typeface="DFKai-SB" panose="03000509000000000000" pitchFamily="65" charset="-120"/>
                <a:ea typeface="DFKai-SB" panose="03000509000000000000" pitchFamily="65" charset="-120"/>
              </a:rPr>
              <a:t>12:19</a:t>
            </a:r>
            <a:r>
              <a:rPr lang="en-US" altLang="zh-TW" dirty="0">
                <a:solidFill>
                  <a:srgbClr val="7030A0"/>
                </a:solidFill>
                <a:ea typeface="DFKai-SB" panose="03000509000000000000" pitchFamily="65" charset="-120"/>
              </a:rPr>
              <a:t>)</a:t>
            </a:r>
            <a:endParaRPr lang="en-US" altLang="zh-TW" b="1" dirty="0">
              <a:solidFill>
                <a:srgbClr val="7030A0"/>
              </a:solidFill>
              <a:latin typeface="DFKai-SB" panose="03000509000000000000" pitchFamily="65" charset="-120"/>
              <a:ea typeface="DFKai-SB" panose="03000509000000000000" pitchFamily="65" charset="-120"/>
            </a:endParaRPr>
          </a:p>
          <a:p>
            <a:pPr eaLnBrk="1" hangingPunct="1">
              <a:lnSpc>
                <a:spcPts val="4000"/>
              </a:lnSpc>
              <a:defRPr/>
            </a:pPr>
            <a:r>
              <a:rPr lang="zh-TW" altLang="en-US" b="1" dirty="0">
                <a:latin typeface="DFKai-SB" panose="03000509000000000000" pitchFamily="65" charset="-120"/>
                <a:ea typeface="DFKai-SB" panose="03000509000000000000" pitchFamily="65" charset="-120"/>
              </a:rPr>
              <a:t>是無條件地給予恩典，是信心的功課</a:t>
            </a:r>
            <a:endParaRPr lang="en-US" altLang="zh-TW"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sz="3200" b="1" dirty="0">
                <a:latin typeface="DFKai-SB" panose="03000509000000000000" pitchFamily="65" charset="-120"/>
                <a:ea typeface="DFKai-SB" panose="03000509000000000000" pitchFamily="65" charset="-120"/>
              </a:rPr>
              <a:t>沒有要求對方作出補償或條件交換</a:t>
            </a:r>
            <a:endParaRPr lang="en-US" altLang="en-US" sz="3200"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sz="3200" b="1" dirty="0">
                <a:latin typeface="DFKai-SB" panose="03000509000000000000" pitchFamily="65" charset="-120"/>
                <a:ea typeface="DFKai-SB" panose="03000509000000000000" pitchFamily="65" charset="-120"/>
              </a:rPr>
              <a:t>沒有要求對方必須要先悔改或承諾不再犯錯</a:t>
            </a:r>
            <a:endParaRPr lang="en-US" altLang="zh-TW" sz="3200"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sz="3200" b="1" dirty="0">
                <a:latin typeface="DFKai-SB" panose="03000509000000000000" pitchFamily="65" charset="-120"/>
                <a:ea typeface="DFKai-SB" panose="03000509000000000000" pitchFamily="65" charset="-120"/>
              </a:rPr>
              <a:t>心懷神的憐憫而放下「論斷或逞罰對方</a:t>
            </a:r>
            <a:r>
              <a:rPr lang="zh-TW" altLang="en-US" sz="3200" b="1" dirty="0">
                <a:solidFill>
                  <a:srgbClr val="7030A0"/>
                </a:solidFill>
                <a:latin typeface="DFKai-SB" panose="03000509000000000000" pitchFamily="65" charset="-120"/>
                <a:ea typeface="DFKai-SB" panose="03000509000000000000" pitchFamily="65" charset="-120"/>
              </a:rPr>
              <a:t>」</a:t>
            </a:r>
            <a:endParaRPr lang="en-US" altLang="zh-TW" sz="3200"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sz="3200" b="1" dirty="0">
                <a:latin typeface="DFKai-SB" panose="03000509000000000000" pitchFamily="65" charset="-120"/>
                <a:ea typeface="DFKai-SB" panose="03000509000000000000" pitchFamily="65" charset="-120"/>
              </a:rPr>
              <a:t>我們能饒恕，是因我們相信神會成就對的事</a:t>
            </a:r>
            <a:endParaRPr lang="en-US" altLang="zh-TW" sz="3200" b="1" dirty="0">
              <a:latin typeface="DFKai-SB" panose="03000509000000000000" pitchFamily="65" charset="-120"/>
              <a:ea typeface="DFKai-SB" panose="03000509000000000000" pitchFamily="65" charset="-120"/>
            </a:endParaRPr>
          </a:p>
          <a:p>
            <a:pPr lvl="1" eaLnBrk="1" hangingPunct="1">
              <a:lnSpc>
                <a:spcPts val="4000"/>
              </a:lnSpc>
              <a:defRPr/>
            </a:pPr>
            <a:endParaRPr lang="en-US" altLang="zh-TW" sz="3200" b="1" dirty="0">
              <a:latin typeface="DFKai-SB" panose="03000509000000000000" pitchFamily="65" charset="-120"/>
              <a:ea typeface="DFKai-SB" panose="03000509000000000000" pitchFamily="65" charset="-120"/>
            </a:endParaRPr>
          </a:p>
        </p:txBody>
      </p:sp>
      <p:sp>
        <p:nvSpPr>
          <p:cNvPr id="14340" name="Slide Number Placeholder 1">
            <a:extLst>
              <a:ext uri="{FF2B5EF4-FFF2-40B4-BE49-F238E27FC236}">
                <a16:creationId xmlns:a16="http://schemas.microsoft.com/office/drawing/2014/main" id="{99EA6FCF-6ECA-7876-B0E9-8D2E20397701}"/>
              </a:ext>
            </a:extLst>
          </p:cNvPr>
          <p:cNvSpPr>
            <a:spLocks noGrp="1"/>
          </p:cNvSpPr>
          <p:nvPr>
            <p:ph type="sldNum" sz="quarter" idx="12"/>
          </p:nvPr>
        </p:nvSpPr>
        <p:spPr>
          <a:xfrm>
            <a:off x="9906000" y="6553200"/>
            <a:ext cx="457200" cy="304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275600F7-81A8-4B85-B219-04C3C03C891C}" type="slidenum">
              <a:rPr lang="en-US" altLang="en-US" sz="1400">
                <a:solidFill>
                  <a:srgbClr val="000000"/>
                </a:solidFill>
                <a:ea typeface="+mn-ea"/>
              </a:rPr>
              <a:pPr defTabSz="914400">
                <a:spcBef>
                  <a:spcPct val="0"/>
                </a:spcBef>
                <a:buNone/>
              </a:pPr>
              <a:t>11</a:t>
            </a:fld>
            <a:endParaRPr lang="en-US" altLang="en-US" sz="1400">
              <a:solidFill>
                <a:srgbClr val="000000"/>
              </a:solidFill>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77C650A-BBAB-67EE-23FF-03A89B3E0AAD}"/>
              </a:ext>
            </a:extLst>
          </p:cNvPr>
          <p:cNvSpPr>
            <a:spLocks noGrp="1" noChangeArrowheads="1"/>
          </p:cNvSpPr>
          <p:nvPr>
            <p:ph type="title"/>
          </p:nvPr>
        </p:nvSpPr>
        <p:spPr>
          <a:xfrm>
            <a:off x="1524000" y="0"/>
            <a:ext cx="9144000" cy="762000"/>
          </a:xfrm>
        </p:spPr>
        <p:txBody>
          <a:bodyPr/>
          <a:lstStyle/>
          <a:p>
            <a:pPr eaLnBrk="1" hangingPunct="1">
              <a:defRPr/>
            </a:pPr>
            <a:r>
              <a:rPr lang="zh-TW" altLang="en-US" sz="4800" b="1" dirty="0">
                <a:effectLst>
                  <a:outerShdw blurRad="38100" dist="38100" dir="2700000" algn="tl">
                    <a:srgbClr val="000000">
                      <a:alpha val="43137"/>
                    </a:srgbClr>
                  </a:outerShdw>
                </a:effectLst>
                <a:latin typeface="DFKai-SB" pitchFamily="65" charset="-120"/>
                <a:ea typeface="DFKai-SB" pitchFamily="65" charset="-120"/>
              </a:rPr>
              <a:t>有關饒恕的幾個重要真理</a:t>
            </a:r>
            <a:endParaRPr lang="en-US" altLang="en-US"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14339" name="Rectangle 3">
            <a:extLst>
              <a:ext uri="{FF2B5EF4-FFF2-40B4-BE49-F238E27FC236}">
                <a16:creationId xmlns:a16="http://schemas.microsoft.com/office/drawing/2014/main" id="{AAE6D716-E73D-1569-E8FB-2065305884DC}"/>
              </a:ext>
            </a:extLst>
          </p:cNvPr>
          <p:cNvSpPr>
            <a:spLocks noGrp="1" noChangeArrowheads="1"/>
          </p:cNvSpPr>
          <p:nvPr>
            <p:ph type="body" idx="1"/>
          </p:nvPr>
        </p:nvSpPr>
        <p:spPr>
          <a:xfrm>
            <a:off x="1524000" y="838200"/>
            <a:ext cx="9144000" cy="6019800"/>
          </a:xfrm>
        </p:spPr>
        <p:txBody>
          <a:bodyPr/>
          <a:lstStyle/>
          <a:p>
            <a:pPr marL="0" indent="0" eaLnBrk="1" hangingPunct="1">
              <a:lnSpc>
                <a:spcPts val="3700"/>
              </a:lnSpc>
              <a:buNone/>
              <a:defRPr/>
            </a:pPr>
            <a:r>
              <a:rPr lang="en-US" altLang="zh-TW" sz="2800" b="1" dirty="0">
                <a:latin typeface="DFKai-SB" panose="03000509000000000000" pitchFamily="65" charset="-120"/>
                <a:ea typeface="DFKai-SB" panose="03000509000000000000" pitchFamily="65" charset="-120"/>
              </a:rPr>
              <a:t>4.</a:t>
            </a:r>
            <a:r>
              <a:rPr lang="zh-TW" altLang="en-US" sz="2800" b="1" dirty="0">
                <a:latin typeface="DFKai-SB" panose="03000509000000000000" pitchFamily="65" charset="-120"/>
                <a:ea typeface="DFKai-SB" panose="03000509000000000000" pitchFamily="65" charset="-120"/>
                <a:cs typeface="Times New Roman" panose="02020603050405020304" pitchFamily="18" charset="0"/>
              </a:rPr>
              <a:t>饒恕是一場屬靈的爭戰，一個醫治釋放的過程</a:t>
            </a:r>
            <a:endParaRPr lang="en-US" altLang="zh-TW" sz="2800" b="1" dirty="0">
              <a:latin typeface="DFKai-SB" panose="03000509000000000000" pitchFamily="65" charset="-120"/>
              <a:ea typeface="DFKai-SB" panose="03000509000000000000" pitchFamily="65" charset="-120"/>
              <a:cs typeface="Times New Roman" panose="02020603050405020304" pitchFamily="18" charset="0"/>
            </a:endParaRPr>
          </a:p>
          <a:p>
            <a:pPr eaLnBrk="1" hangingPunct="1">
              <a:lnSpc>
                <a:spcPts val="3700"/>
              </a:lnSpc>
              <a:defRPr/>
            </a:pPr>
            <a:r>
              <a:rPr lang="zh-TW" altLang="en-US" sz="2800" b="1" dirty="0">
                <a:latin typeface="DFKai-SB" panose="03000509000000000000" pitchFamily="65" charset="-120"/>
                <a:ea typeface="DFKai-SB" panose="03000509000000000000" pitchFamily="65" charset="-120"/>
                <a:cs typeface="Times New Roman" panose="02020603050405020304" pitchFamily="18" charset="0"/>
              </a:rPr>
              <a:t>饒恕的能力是從神而來，是</a:t>
            </a:r>
            <a:r>
              <a:rPr lang="zh-TW" altLang="en-US" sz="2800" b="1" dirty="0">
                <a:latin typeface="DFKai-SB" panose="03000509000000000000" pitchFamily="65" charset="-120"/>
                <a:ea typeface="DFKai-SB" panose="03000509000000000000" pitchFamily="65" charset="-120"/>
              </a:rPr>
              <a:t>聖靈的工作</a:t>
            </a:r>
            <a:endParaRPr lang="en-US" altLang="zh-TW" sz="2800" b="1" dirty="0">
              <a:latin typeface="DFKai-SB" panose="03000509000000000000" pitchFamily="65" charset="-120"/>
              <a:ea typeface="DFKai-SB" panose="03000509000000000000" pitchFamily="65" charset="-120"/>
            </a:endParaRPr>
          </a:p>
          <a:p>
            <a:pPr lvl="1" eaLnBrk="1" hangingPunct="1">
              <a:lnSpc>
                <a:spcPts val="3700"/>
              </a:lnSpc>
              <a:defRPr/>
            </a:pPr>
            <a:r>
              <a:rPr lang="zh-TW" altLang="en-US" b="1" dirty="0">
                <a:latin typeface="DFKai-SB" panose="03000509000000000000" pitchFamily="65" charset="-120"/>
                <a:ea typeface="DFKai-SB" panose="03000509000000000000" pitchFamily="65" charset="-120"/>
              </a:rPr>
              <a:t>饒恕來自愛，愛的源頭是神（約壹</a:t>
            </a:r>
            <a:r>
              <a:rPr lang="en-US" altLang="en-US" b="1" dirty="0">
                <a:latin typeface="DFKai-SB" panose="03000509000000000000" pitchFamily="65" charset="-120"/>
                <a:ea typeface="DFKai-SB" panose="03000509000000000000" pitchFamily="65" charset="-120"/>
              </a:rPr>
              <a:t>4:7</a:t>
            </a:r>
            <a:r>
              <a:rPr lang="zh-TW" altLang="en-US" b="1" dirty="0">
                <a:latin typeface="DFKai-SB" panose="03000509000000000000" pitchFamily="65" charset="-120"/>
                <a:ea typeface="DFKai-SB" panose="03000509000000000000" pitchFamily="65" charset="-120"/>
              </a:rPr>
              <a:t>、</a:t>
            </a:r>
            <a:r>
              <a:rPr lang="en-US" altLang="zh-TW" b="1" dirty="0">
                <a:latin typeface="DFKai-SB" panose="03000509000000000000" pitchFamily="65" charset="-120"/>
                <a:ea typeface="DFKai-SB" panose="03000509000000000000" pitchFamily="65" charset="-120"/>
              </a:rPr>
              <a:t>8</a:t>
            </a:r>
            <a:r>
              <a:rPr lang="zh-TW" altLang="en-US" b="1" dirty="0">
                <a:latin typeface="DFKai-SB" panose="03000509000000000000" pitchFamily="65" charset="-120"/>
                <a:ea typeface="DFKai-SB" panose="03000509000000000000" pitchFamily="65" charset="-120"/>
              </a:rPr>
              <a:t>、</a:t>
            </a:r>
            <a:r>
              <a:rPr lang="en-US" altLang="zh-TW" b="1" dirty="0">
                <a:latin typeface="DFKai-SB" panose="03000509000000000000" pitchFamily="65" charset="-120"/>
                <a:ea typeface="DFKai-SB" panose="03000509000000000000" pitchFamily="65" charset="-120"/>
              </a:rPr>
              <a:t>16)</a:t>
            </a:r>
            <a:r>
              <a:rPr lang="zh-TW" altLang="en-US" b="1" dirty="0">
                <a:solidFill>
                  <a:srgbClr val="434343"/>
                </a:solidFill>
                <a:latin typeface="DFKai-SB" panose="03000509000000000000" pitchFamily="65" charset="-120"/>
                <a:ea typeface="DFKai-SB" panose="03000509000000000000" pitchFamily="65" charset="-120"/>
              </a:rPr>
              <a:t> </a:t>
            </a:r>
            <a:endParaRPr lang="en-US" altLang="zh-TW" b="1" dirty="0">
              <a:latin typeface="DFKai-SB" panose="03000509000000000000" pitchFamily="65" charset="-120"/>
              <a:ea typeface="DFKai-SB" panose="03000509000000000000" pitchFamily="65" charset="-120"/>
            </a:endParaRPr>
          </a:p>
          <a:p>
            <a:pPr eaLnBrk="1" hangingPunct="1">
              <a:lnSpc>
                <a:spcPts val="3700"/>
              </a:lnSpc>
              <a:defRPr/>
            </a:pPr>
            <a:r>
              <a:rPr lang="zh-TW" altLang="en-US" sz="2800" b="1" dirty="0">
                <a:latin typeface="DFKai-SB" panose="03000509000000000000" pitchFamily="65" charset="-120"/>
                <a:ea typeface="DFKai-SB" panose="03000509000000000000" pitchFamily="65" charset="-120"/>
              </a:rPr>
              <a:t>是選擇當得勝者而願意放下受害者的心態，是為自己的決定和生命中的問題負責</a:t>
            </a:r>
            <a:endParaRPr lang="en-US" altLang="zh-TW" sz="2800" b="1" dirty="0">
              <a:latin typeface="DFKai-SB" panose="03000509000000000000" pitchFamily="65" charset="-120"/>
              <a:ea typeface="DFKai-SB" panose="03000509000000000000" pitchFamily="65" charset="-120"/>
            </a:endParaRPr>
          </a:p>
          <a:p>
            <a:pPr eaLnBrk="1" hangingPunct="1">
              <a:lnSpc>
                <a:spcPts val="3700"/>
              </a:lnSpc>
              <a:defRPr/>
            </a:pPr>
            <a:r>
              <a:rPr lang="zh-TW" altLang="en-US" sz="2800" b="1" dirty="0">
                <a:latin typeface="DFKai-SB" panose="03000509000000000000" pitchFamily="65" charset="-120"/>
                <a:ea typeface="DFKai-SB" panose="03000509000000000000" pitchFamily="65" charset="-120"/>
              </a:rPr>
              <a:t>饒恕像一顆埋在心裡的種子，當你一再用意志力去釋放傷害你的人，選擇不去逞罰報復對方</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你就是在澆灌那饒恕的種子，這個過程也許緩慢</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但最終結出的果子是「創傷、痛苦得醫治」，「心靈得自由」</a:t>
            </a:r>
            <a:endParaRPr lang="en-US" altLang="zh-TW" sz="2800" b="1" dirty="0">
              <a:latin typeface="DFKai-SB" panose="03000509000000000000" pitchFamily="65" charset="-120"/>
              <a:ea typeface="DFKai-SB" panose="03000509000000000000" pitchFamily="65" charset="-120"/>
            </a:endParaRPr>
          </a:p>
          <a:p>
            <a:pPr marL="0" indent="0" eaLnBrk="1" hangingPunct="1">
              <a:lnSpc>
                <a:spcPts val="3700"/>
              </a:lnSpc>
              <a:buNone/>
              <a:defRPr/>
            </a:pPr>
            <a:r>
              <a:rPr lang="zh-TW" altLang="en-US" sz="2800" b="1" u="sng" dirty="0">
                <a:latin typeface="DFKai-SB" panose="03000509000000000000" pitchFamily="65" charset="-120"/>
                <a:ea typeface="DFKai-SB" panose="03000509000000000000" pitchFamily="65" charset="-120"/>
              </a:rPr>
              <a:t>約壹</a:t>
            </a:r>
            <a:r>
              <a:rPr lang="en-US" altLang="en-US" sz="2800" b="1" u="sng" dirty="0">
                <a:latin typeface="DFKai-SB" panose="03000509000000000000" pitchFamily="65" charset="-120"/>
                <a:ea typeface="DFKai-SB" panose="03000509000000000000" pitchFamily="65" charset="-120"/>
              </a:rPr>
              <a:t>4:</a:t>
            </a:r>
            <a:r>
              <a:rPr lang="en-US" altLang="zh-TW" sz="2800" b="1" u="sng" dirty="0">
                <a:latin typeface="DFKai-SB" panose="03000509000000000000" pitchFamily="65" charset="-120"/>
                <a:ea typeface="DFKai-SB" panose="03000509000000000000" pitchFamily="65" charset="-120"/>
              </a:rPr>
              <a:t>16</a:t>
            </a:r>
            <a:r>
              <a:rPr lang="zh-TW" altLang="en-US" sz="2800" b="1" dirty="0">
                <a:solidFill>
                  <a:srgbClr val="434343"/>
                </a:solidFill>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因為神就是愛</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住在愛裡面的，就是住在神裡</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面，神也住在他裡面</a:t>
            </a:r>
            <a:endParaRPr lang="en-US" altLang="en-US" sz="2800" b="1" dirty="0">
              <a:latin typeface="DFKai-SB" panose="03000509000000000000" pitchFamily="65" charset="-120"/>
              <a:ea typeface="DFKai-SB" panose="03000509000000000000" pitchFamily="65" charset="-120"/>
            </a:endParaRPr>
          </a:p>
        </p:txBody>
      </p:sp>
      <p:sp>
        <p:nvSpPr>
          <p:cNvPr id="15364" name="Slide Number Placeholder 1">
            <a:extLst>
              <a:ext uri="{FF2B5EF4-FFF2-40B4-BE49-F238E27FC236}">
                <a16:creationId xmlns:a16="http://schemas.microsoft.com/office/drawing/2014/main" id="{B650E59D-261C-DF7F-BD42-61A83F206E71}"/>
              </a:ext>
            </a:extLst>
          </p:cNvPr>
          <p:cNvSpPr>
            <a:spLocks noGrp="1"/>
          </p:cNvSpPr>
          <p:nvPr>
            <p:ph type="sldNum" sz="quarter" idx="12"/>
          </p:nvPr>
        </p:nvSpPr>
        <p:spPr>
          <a:xfrm>
            <a:off x="9906000" y="6553200"/>
            <a:ext cx="457200" cy="304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CAAF8213-31A1-4D92-BB90-3867DBC600F6}" type="slidenum">
              <a:rPr lang="en-US" altLang="en-US" sz="1400">
                <a:solidFill>
                  <a:srgbClr val="000000"/>
                </a:solidFill>
                <a:ea typeface="+mn-ea"/>
              </a:rPr>
              <a:pPr defTabSz="914400">
                <a:spcBef>
                  <a:spcPct val="0"/>
                </a:spcBef>
                <a:buNone/>
              </a:pPr>
              <a:t>12</a:t>
            </a:fld>
            <a:endParaRPr lang="en-US" altLang="en-US" sz="1400">
              <a:solidFill>
                <a:srgbClr val="000000"/>
              </a:solidFill>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C4291A6-5DE8-3D53-F04F-786A07B85E86}"/>
              </a:ext>
            </a:extLst>
          </p:cNvPr>
          <p:cNvSpPr>
            <a:spLocks noGrp="1" noChangeArrowheads="1"/>
          </p:cNvSpPr>
          <p:nvPr>
            <p:ph type="title"/>
          </p:nvPr>
        </p:nvSpPr>
        <p:spPr>
          <a:xfrm>
            <a:off x="1524000" y="152400"/>
            <a:ext cx="9144000" cy="609600"/>
          </a:xfrm>
        </p:spPr>
        <p:txBody>
          <a:bodyPr/>
          <a:lstStyle/>
          <a:p>
            <a:pPr eaLnBrk="1" hangingPunct="1">
              <a:lnSpc>
                <a:spcPts val="3000"/>
              </a:lnSpc>
              <a:defRPr/>
            </a:pPr>
            <a:r>
              <a:rPr lang="zh-TW" altLang="en-US" sz="4800" b="1" dirty="0">
                <a:effectLst>
                  <a:outerShdw blurRad="38100" dist="38100" dir="2700000" algn="tl">
                    <a:srgbClr val="000000">
                      <a:alpha val="43137"/>
                    </a:srgbClr>
                  </a:outerShdw>
                </a:effectLst>
                <a:ea typeface="DFKai-SB" pitchFamily="65" charset="-120"/>
              </a:rPr>
              <a:t>有關饒恕的幾個迷思</a:t>
            </a:r>
            <a:endParaRPr lang="en-US" altLang="zh-TW"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11267" name="Rectangle 3">
            <a:extLst>
              <a:ext uri="{FF2B5EF4-FFF2-40B4-BE49-F238E27FC236}">
                <a16:creationId xmlns:a16="http://schemas.microsoft.com/office/drawing/2014/main" id="{A0B3C960-BF27-BC4C-8E98-0A9B6B8B80FB}"/>
              </a:ext>
            </a:extLst>
          </p:cNvPr>
          <p:cNvSpPr>
            <a:spLocks noGrp="1" noChangeArrowheads="1"/>
          </p:cNvSpPr>
          <p:nvPr>
            <p:ph type="body" idx="1"/>
          </p:nvPr>
        </p:nvSpPr>
        <p:spPr>
          <a:xfrm>
            <a:off x="1524000" y="685800"/>
            <a:ext cx="9144000" cy="6172200"/>
          </a:xfrm>
        </p:spPr>
        <p:txBody>
          <a:bodyPr/>
          <a:lstStyle/>
          <a:p>
            <a:pPr eaLnBrk="1" hangingPunct="1">
              <a:lnSpc>
                <a:spcPts val="4000"/>
              </a:lnSpc>
              <a:defRPr/>
            </a:pPr>
            <a:r>
              <a:rPr lang="zh-TW" altLang="en-US" b="1" dirty="0">
                <a:latin typeface="DFKai-SB" panose="03000509000000000000" pitchFamily="65" charset="-120"/>
                <a:ea typeface="DFKai-SB" panose="03000509000000000000" pitchFamily="65" charset="-120"/>
              </a:rPr>
              <a:t>饒恕</a:t>
            </a:r>
            <a:r>
              <a:rPr lang="zh-TW" altLang="en-US" b="1" dirty="0">
                <a:solidFill>
                  <a:srgbClr val="0000FF"/>
                </a:solidFill>
                <a:latin typeface="DFKai-SB" panose="03000509000000000000" pitchFamily="65" charset="-120"/>
                <a:ea typeface="DFKai-SB" panose="03000509000000000000" pitchFamily="65" charset="-120"/>
              </a:rPr>
              <a:t>不代表</a:t>
            </a:r>
            <a:r>
              <a:rPr lang="zh-TW" altLang="en-US" b="1" dirty="0">
                <a:latin typeface="DFKai-SB" panose="03000509000000000000" pitchFamily="65" charset="-120"/>
                <a:ea typeface="DFKai-SB" panose="03000509000000000000" pitchFamily="65" charset="-120"/>
              </a:rPr>
              <a:t>以下的情形</a:t>
            </a:r>
            <a:r>
              <a:rPr lang="en-US" altLang="zh-TW" b="1" dirty="0">
                <a:latin typeface="DFKai-SB" panose="03000509000000000000" pitchFamily="65" charset="-120"/>
                <a:ea typeface="DFKai-SB" panose="03000509000000000000" pitchFamily="65" charset="-120"/>
              </a:rPr>
              <a:t>:</a:t>
            </a:r>
          </a:p>
          <a:p>
            <a:pPr marL="514350" indent="-514350" eaLnBrk="1" hangingPunct="1">
              <a:lnSpc>
                <a:spcPts val="4000"/>
              </a:lnSpc>
              <a:buFont typeface="+mj-lt"/>
              <a:buAutoNum type="arabicParenR"/>
              <a:defRPr/>
            </a:pPr>
            <a:r>
              <a:rPr lang="zh-TW" altLang="en-US" b="1" dirty="0">
                <a:solidFill>
                  <a:srgbClr val="0000FF"/>
                </a:solidFill>
                <a:latin typeface="DFKai-SB" panose="03000509000000000000" pitchFamily="65" charset="-120"/>
                <a:ea typeface="DFKai-SB" panose="03000509000000000000" pitchFamily="65" charset="-120"/>
              </a:rPr>
              <a:t>不代表</a:t>
            </a:r>
            <a:r>
              <a:rPr lang="zh-TW" altLang="en-US" b="1" dirty="0">
                <a:latin typeface="DFKai-SB" panose="03000509000000000000" pitchFamily="65" charset="-120"/>
                <a:ea typeface="DFKai-SB" panose="03000509000000000000" pitchFamily="65" charset="-120"/>
              </a:rPr>
              <a:t>我必須認同對方的行為</a:t>
            </a:r>
            <a:endParaRPr lang="en-US" altLang="zh-TW"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sz="3200" b="1" dirty="0">
                <a:latin typeface="DFKai-SB" panose="03000509000000000000" pitchFamily="65" charset="-120"/>
                <a:ea typeface="DFKai-SB" panose="03000509000000000000" pitchFamily="65" charset="-120"/>
              </a:rPr>
              <a:t>為對方的錯誤行為找藉口</a:t>
            </a:r>
            <a:endParaRPr lang="en-US" altLang="zh-TW" sz="3200"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sz="3200" b="1" dirty="0">
                <a:latin typeface="DFKai-SB" panose="03000509000000000000" pitchFamily="65" charset="-120"/>
                <a:ea typeface="DFKai-SB" panose="03000509000000000000" pitchFamily="65" charset="-120"/>
              </a:rPr>
              <a:t>為對方罪行合理化，好讓他看起來沒那麼糟</a:t>
            </a:r>
            <a:endParaRPr lang="en-US" altLang="zh-TW" sz="3200" b="1" dirty="0">
              <a:latin typeface="DFKai-SB" panose="03000509000000000000" pitchFamily="65" charset="-120"/>
              <a:ea typeface="DFKai-SB" panose="03000509000000000000" pitchFamily="65" charset="-120"/>
            </a:endParaRPr>
          </a:p>
          <a:p>
            <a:pPr marL="514350" indent="-514350" eaLnBrk="1" hangingPunct="1">
              <a:lnSpc>
                <a:spcPts val="4000"/>
              </a:lnSpc>
              <a:buFont typeface="+mj-lt"/>
              <a:buAutoNum type="arabicParenR"/>
              <a:defRPr/>
            </a:pPr>
            <a:r>
              <a:rPr lang="zh-TW" altLang="en-US" b="1" dirty="0">
                <a:solidFill>
                  <a:srgbClr val="0000FF"/>
                </a:solidFill>
                <a:latin typeface="DFKai-SB" panose="03000509000000000000" pitchFamily="65" charset="-120"/>
                <a:ea typeface="DFKai-SB" panose="03000509000000000000" pitchFamily="65" charset="-120"/>
              </a:rPr>
              <a:t>不代表</a:t>
            </a:r>
            <a:r>
              <a:rPr lang="zh-TW" altLang="en-US" b="1" dirty="0">
                <a:latin typeface="DFKai-SB" panose="03000509000000000000" pitchFamily="65" charset="-120"/>
                <a:ea typeface="DFKai-SB" panose="03000509000000000000" pitchFamily="65" charset="-120"/>
              </a:rPr>
              <a:t>我必須假裝事情未曾發生或否定被人傷害的事實或忽視別人帶來的傷害</a:t>
            </a:r>
            <a:endParaRPr lang="en-US" altLang="zh-TW" b="1" dirty="0">
              <a:latin typeface="DFKai-SB" panose="03000509000000000000" pitchFamily="65" charset="-120"/>
              <a:ea typeface="DFKai-SB" panose="03000509000000000000" pitchFamily="65" charset="-120"/>
            </a:endParaRPr>
          </a:p>
          <a:p>
            <a:pPr marL="514350" indent="-514350" eaLnBrk="1" hangingPunct="1">
              <a:lnSpc>
                <a:spcPts val="4000"/>
              </a:lnSpc>
              <a:buFont typeface="+mj-lt"/>
              <a:buAutoNum type="arabicParenR"/>
              <a:defRPr/>
            </a:pPr>
            <a:r>
              <a:rPr lang="zh-TW" altLang="en-US" b="1" dirty="0">
                <a:solidFill>
                  <a:srgbClr val="0000FF"/>
                </a:solidFill>
                <a:latin typeface="DFKai-SB" panose="03000509000000000000" pitchFamily="65" charset="-120"/>
                <a:ea typeface="DFKai-SB" panose="03000509000000000000" pitchFamily="65" charset="-120"/>
              </a:rPr>
              <a:t>不代表</a:t>
            </a:r>
            <a:r>
              <a:rPr lang="zh-TW" altLang="en-US" b="1" dirty="0">
                <a:latin typeface="DFKai-SB" panose="03000509000000000000" pitchFamily="65" charset="-120"/>
                <a:ea typeface="DFKai-SB" panose="03000509000000000000" pitchFamily="65" charset="-120"/>
              </a:rPr>
              <a:t>放任別人踩在我們頭上→不代表我們允許他繼續傷害我們或是他犯罪的時候不能舉發他</a:t>
            </a:r>
            <a:r>
              <a:rPr lang="en-US" altLang="zh-TW" b="1" dirty="0">
                <a:latin typeface="DFKai-SB" panose="03000509000000000000" pitchFamily="65" charset="-120"/>
                <a:ea typeface="DFKai-SB" panose="03000509000000000000" pitchFamily="65" charset="-120"/>
              </a:rPr>
              <a:t>.</a:t>
            </a:r>
          </a:p>
          <a:p>
            <a:pPr marL="514350" indent="-514350" eaLnBrk="1" hangingPunct="1">
              <a:lnSpc>
                <a:spcPts val="4000"/>
              </a:lnSpc>
              <a:buFont typeface="+mj-lt"/>
              <a:buAutoNum type="arabicParenR"/>
              <a:defRPr/>
            </a:pPr>
            <a:r>
              <a:rPr lang="zh-TW" altLang="en-US" b="1" dirty="0">
                <a:solidFill>
                  <a:srgbClr val="0000FF"/>
                </a:solidFill>
                <a:latin typeface="DFKai-SB" panose="03000509000000000000" pitchFamily="65" charset="-120"/>
                <a:ea typeface="DFKai-SB" panose="03000509000000000000" pitchFamily="65" charset="-120"/>
              </a:rPr>
              <a:t>不代表</a:t>
            </a:r>
            <a:r>
              <a:rPr lang="zh-TW" altLang="en-US" b="1" dirty="0">
                <a:latin typeface="DFKai-SB" panose="03000509000000000000" pitchFamily="65" charset="-120"/>
                <a:ea typeface="DFKai-SB" panose="03000509000000000000" pitchFamily="65" charset="-120"/>
              </a:rPr>
              <a:t>罪行的負面影響都消失 </a:t>
            </a:r>
            <a:endParaRPr lang="en-US" altLang="zh-TW" b="1" dirty="0">
              <a:latin typeface="DFKai-SB" panose="03000509000000000000" pitchFamily="65" charset="-120"/>
              <a:ea typeface="DFKai-SB" panose="03000509000000000000" pitchFamily="65" charset="-120"/>
            </a:endParaRPr>
          </a:p>
          <a:p>
            <a:pPr marL="514350" indent="-514350" eaLnBrk="1" hangingPunct="1">
              <a:lnSpc>
                <a:spcPts val="4000"/>
              </a:lnSpc>
              <a:buFont typeface="+mj-lt"/>
              <a:buAutoNum type="arabicParenR"/>
              <a:defRPr/>
            </a:pPr>
            <a:endParaRPr lang="en-US" altLang="zh-TW" b="1" dirty="0">
              <a:latin typeface="DFKai-SB" panose="03000509000000000000" pitchFamily="65" charset="-120"/>
              <a:ea typeface="DFKai-SB" panose="03000509000000000000" pitchFamily="65" charset="-120"/>
            </a:endParaRPr>
          </a:p>
          <a:p>
            <a:pPr marL="0" indent="0" eaLnBrk="1" hangingPunct="1">
              <a:lnSpc>
                <a:spcPts val="4000"/>
              </a:lnSpc>
              <a:buNone/>
              <a:defRPr/>
            </a:pPr>
            <a:endParaRPr lang="en-US" altLang="en-US" b="1" dirty="0">
              <a:latin typeface="DFKai-SB" panose="03000509000000000000" pitchFamily="65" charset="-120"/>
              <a:ea typeface="DFKai-SB" panose="03000509000000000000" pitchFamily="65" charset="-120"/>
            </a:endParaRPr>
          </a:p>
        </p:txBody>
      </p:sp>
      <p:sp>
        <p:nvSpPr>
          <p:cNvPr id="16388" name="Slide Number Placeholder 1">
            <a:extLst>
              <a:ext uri="{FF2B5EF4-FFF2-40B4-BE49-F238E27FC236}">
                <a16:creationId xmlns:a16="http://schemas.microsoft.com/office/drawing/2014/main" id="{5A729DF8-DA21-7425-9C6D-9B081ECE0C41}"/>
              </a:ext>
            </a:extLst>
          </p:cNvPr>
          <p:cNvSpPr>
            <a:spLocks noGrp="1"/>
          </p:cNvSpPr>
          <p:nvPr>
            <p:ph type="sldNum" sz="quarter" idx="12"/>
          </p:nvPr>
        </p:nvSpPr>
        <p:spPr>
          <a:xfrm>
            <a:off x="9982200" y="6324600"/>
            <a:ext cx="5334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4D0ED68C-D583-47FB-A210-B530CEF66785}" type="slidenum">
              <a:rPr lang="en-US" altLang="en-US" sz="1400">
                <a:solidFill>
                  <a:srgbClr val="000000"/>
                </a:solidFill>
                <a:ea typeface="+mn-ea"/>
              </a:rPr>
              <a:pPr defTabSz="914400">
                <a:spcBef>
                  <a:spcPct val="0"/>
                </a:spcBef>
                <a:buNone/>
              </a:pPr>
              <a:t>13</a:t>
            </a:fld>
            <a:endParaRPr lang="en-US" altLang="en-US" sz="1400">
              <a:solidFill>
                <a:srgbClr val="000000"/>
              </a:solidFill>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0D7CFC3-5BBA-D3D7-4A3D-4A241D7CB3D8}"/>
              </a:ext>
            </a:extLst>
          </p:cNvPr>
          <p:cNvSpPr>
            <a:spLocks noGrp="1" noChangeArrowheads="1"/>
          </p:cNvSpPr>
          <p:nvPr>
            <p:ph type="title"/>
          </p:nvPr>
        </p:nvSpPr>
        <p:spPr>
          <a:xfrm>
            <a:off x="1524000" y="152400"/>
            <a:ext cx="9144000" cy="609600"/>
          </a:xfrm>
        </p:spPr>
        <p:txBody>
          <a:bodyPr/>
          <a:lstStyle/>
          <a:p>
            <a:pPr eaLnBrk="1" hangingPunct="1">
              <a:lnSpc>
                <a:spcPts val="3000"/>
              </a:lnSpc>
              <a:defRPr/>
            </a:pPr>
            <a:r>
              <a:rPr lang="zh-TW" altLang="en-US" sz="4800" b="1" dirty="0">
                <a:effectLst>
                  <a:outerShdw blurRad="38100" dist="38100" dir="2700000" algn="tl">
                    <a:srgbClr val="000000">
                      <a:alpha val="43137"/>
                    </a:srgbClr>
                  </a:outerShdw>
                </a:effectLst>
                <a:ea typeface="DFKai-SB" pitchFamily="65" charset="-120"/>
              </a:rPr>
              <a:t>有關饒恕的幾個迷思</a:t>
            </a:r>
            <a:endParaRPr lang="en-US" altLang="zh-TW"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11267" name="Rectangle 3">
            <a:extLst>
              <a:ext uri="{FF2B5EF4-FFF2-40B4-BE49-F238E27FC236}">
                <a16:creationId xmlns:a16="http://schemas.microsoft.com/office/drawing/2014/main" id="{59FD26EF-3DD7-2D43-6E12-C3FAFA2A862F}"/>
              </a:ext>
            </a:extLst>
          </p:cNvPr>
          <p:cNvSpPr>
            <a:spLocks noGrp="1" noChangeArrowheads="1"/>
          </p:cNvSpPr>
          <p:nvPr>
            <p:ph type="body" idx="1"/>
          </p:nvPr>
        </p:nvSpPr>
        <p:spPr>
          <a:xfrm>
            <a:off x="1524000" y="762000"/>
            <a:ext cx="9144000" cy="6096000"/>
          </a:xfrm>
        </p:spPr>
        <p:txBody>
          <a:bodyPr/>
          <a:lstStyle/>
          <a:p>
            <a:pPr eaLnBrk="1" hangingPunct="1">
              <a:lnSpc>
                <a:spcPts val="4000"/>
              </a:lnSpc>
              <a:defRPr/>
            </a:pPr>
            <a:r>
              <a:rPr lang="zh-TW" altLang="en-US" sz="2800" b="1" dirty="0">
                <a:latin typeface="DFKai-SB" panose="03000509000000000000" pitchFamily="65" charset="-120"/>
                <a:ea typeface="DFKai-SB" panose="03000509000000000000" pitchFamily="65" charset="-120"/>
              </a:rPr>
              <a:t>饒恕</a:t>
            </a:r>
            <a:r>
              <a:rPr lang="zh-TW" altLang="en-US" sz="2800" b="1" dirty="0">
                <a:solidFill>
                  <a:srgbClr val="0000FF"/>
                </a:solidFill>
                <a:latin typeface="DFKai-SB" panose="03000509000000000000" pitchFamily="65" charset="-120"/>
                <a:ea typeface="DFKai-SB" panose="03000509000000000000" pitchFamily="65" charset="-120"/>
              </a:rPr>
              <a:t>不代表</a:t>
            </a:r>
            <a:r>
              <a:rPr lang="zh-TW" altLang="en-US" sz="2800" b="1" dirty="0">
                <a:latin typeface="DFKai-SB" panose="03000509000000000000" pitchFamily="65" charset="-120"/>
                <a:ea typeface="DFKai-SB" panose="03000509000000000000" pitchFamily="65" charset="-120"/>
              </a:rPr>
              <a:t>以下的情形</a:t>
            </a:r>
            <a:r>
              <a:rPr lang="en-US" altLang="zh-TW" sz="2800" b="1" dirty="0">
                <a:latin typeface="DFKai-SB" panose="03000509000000000000" pitchFamily="65" charset="-120"/>
                <a:ea typeface="DFKai-SB" panose="03000509000000000000" pitchFamily="65" charset="-120"/>
              </a:rPr>
              <a:t>:</a:t>
            </a:r>
          </a:p>
          <a:p>
            <a:pPr marL="0" indent="0" eaLnBrk="1" hangingPunct="1">
              <a:lnSpc>
                <a:spcPts val="4000"/>
              </a:lnSpc>
              <a:buNone/>
              <a:defRPr/>
            </a:pPr>
            <a:r>
              <a:rPr lang="en-US" altLang="zh-TW" sz="2800" b="1" dirty="0">
                <a:latin typeface="DFKai-SB" panose="03000509000000000000" pitchFamily="65" charset="-120"/>
                <a:ea typeface="DFKai-SB" panose="03000509000000000000" pitchFamily="65" charset="-120"/>
              </a:rPr>
              <a:t>5)</a:t>
            </a:r>
            <a:r>
              <a:rPr lang="zh-TW" altLang="en-US" sz="2800" b="1" dirty="0">
                <a:solidFill>
                  <a:srgbClr val="0000FF"/>
                </a:solidFill>
                <a:latin typeface="DFKai-SB" panose="03000509000000000000" pitchFamily="65" charset="-120"/>
                <a:ea typeface="DFKai-SB" panose="03000509000000000000" pitchFamily="65" charset="-120"/>
              </a:rPr>
              <a:t>不代表</a:t>
            </a:r>
            <a:r>
              <a:rPr lang="zh-TW" altLang="en-US" sz="2800" b="1" dirty="0">
                <a:latin typeface="DFKai-SB" panose="03000509000000000000" pitchFamily="65" charset="-120"/>
                <a:ea typeface="DFKai-SB" panose="03000509000000000000" pitchFamily="65" charset="-120"/>
              </a:rPr>
              <a:t>要求自己必須和對方和好如初，或必須信任對方</a:t>
            </a:r>
            <a:endParaRPr lang="en-US" altLang="zh-TW" sz="2800"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b="1" dirty="0">
                <a:latin typeface="DFKai-SB" panose="03000509000000000000" pitchFamily="65" charset="-120"/>
                <a:ea typeface="DFKai-SB" panose="03000509000000000000" pitchFamily="65" charset="-120"/>
              </a:rPr>
              <a:t>信任是由關係慢慢建立起來的</a:t>
            </a:r>
            <a:r>
              <a:rPr lang="en-US" altLang="zh-TW" b="1" dirty="0">
                <a:latin typeface="DFKai-SB" panose="03000509000000000000" pitchFamily="65" charset="-120"/>
                <a:ea typeface="DFKai-SB" panose="03000509000000000000" pitchFamily="65" charset="-120"/>
              </a:rPr>
              <a:t>, </a:t>
            </a:r>
            <a:r>
              <a:rPr lang="zh-TW" altLang="en-US" b="1" dirty="0">
                <a:latin typeface="DFKai-SB" panose="03000509000000000000" pitchFamily="65" charset="-120"/>
                <a:ea typeface="DFKai-SB" panose="03000509000000000000" pitchFamily="65" charset="-120"/>
              </a:rPr>
              <a:t>饒恕是由基督的救贖恩典而來，饒恕是選擇，信任是關係的累積</a:t>
            </a:r>
            <a:endParaRPr lang="en-US" altLang="zh-TW"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b="1" dirty="0">
                <a:latin typeface="DFKai-SB" panose="03000509000000000000" pitchFamily="65" charset="-120"/>
                <a:ea typeface="DFKai-SB" panose="03000509000000000000" pitchFamily="65" charset="-120"/>
              </a:rPr>
              <a:t>選擇饒恕，但仍可保有界線，不讓對方繼續用錯誤的方式對待我們</a:t>
            </a:r>
            <a:endParaRPr lang="en-US" altLang="zh-TW" b="1" dirty="0">
              <a:latin typeface="DFKai-SB" panose="03000509000000000000" pitchFamily="65" charset="-120"/>
              <a:ea typeface="DFKai-SB" panose="03000509000000000000" pitchFamily="65" charset="-120"/>
            </a:endParaRPr>
          </a:p>
          <a:p>
            <a:pPr lvl="1" eaLnBrk="1" hangingPunct="1">
              <a:lnSpc>
                <a:spcPts val="4000"/>
              </a:lnSpc>
              <a:defRPr/>
            </a:pPr>
            <a:r>
              <a:rPr lang="zh-TW" altLang="en-US" b="1" dirty="0">
                <a:latin typeface="DFKai-SB" panose="03000509000000000000" pitchFamily="65" charset="-120"/>
                <a:ea typeface="DFKai-SB" panose="03000509000000000000" pitchFamily="65" charset="-120"/>
              </a:rPr>
              <a:t>只要我們處理了苦毒、不饒恕的負面情緒，我們與對方的關係要由神來帶領</a:t>
            </a:r>
            <a:endParaRPr lang="en-US" altLang="zh-TW" b="1" dirty="0">
              <a:latin typeface="DFKai-SB" panose="03000509000000000000" pitchFamily="65" charset="-120"/>
              <a:ea typeface="DFKai-SB" panose="03000509000000000000" pitchFamily="65" charset="-120"/>
            </a:endParaRPr>
          </a:p>
          <a:p>
            <a:pPr marL="0" indent="0" eaLnBrk="1" hangingPunct="1">
              <a:lnSpc>
                <a:spcPts val="4000"/>
              </a:lnSpc>
              <a:buNone/>
              <a:defRPr/>
            </a:pPr>
            <a:r>
              <a:rPr lang="en-US" altLang="zh-TW" sz="2800" b="1" dirty="0">
                <a:latin typeface="DFKai-SB" panose="03000509000000000000" pitchFamily="65" charset="-120"/>
                <a:ea typeface="DFKai-SB" panose="03000509000000000000" pitchFamily="65" charset="-120"/>
              </a:rPr>
              <a:t>6)</a:t>
            </a:r>
            <a:r>
              <a:rPr lang="zh-TW" altLang="en-US" sz="2800" b="1" dirty="0">
                <a:solidFill>
                  <a:srgbClr val="0000FF"/>
                </a:solidFill>
                <a:latin typeface="DFKai-SB" panose="03000509000000000000" pitchFamily="65" charset="-120"/>
                <a:ea typeface="DFKai-SB" panose="03000509000000000000" pitchFamily="65" charset="-120"/>
              </a:rPr>
              <a:t>不代表</a:t>
            </a:r>
            <a:r>
              <a:rPr lang="zh-TW" altLang="en-US" sz="2800" b="1" dirty="0">
                <a:latin typeface="DFKai-SB" panose="03000509000000000000" pitchFamily="65" charset="-120"/>
                <a:ea typeface="DFKai-SB" panose="03000509000000000000" pitchFamily="65" charset="-120"/>
              </a:rPr>
              <a:t>對傷痛的記憶會忘記，但對傷痛的感覺會漸漸消</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失，對發生的事件會有不同的角度</a:t>
            </a:r>
            <a:endParaRPr lang="en-US" altLang="en-US" sz="2800" b="1" dirty="0">
              <a:latin typeface="DFKai-SB" panose="03000509000000000000" pitchFamily="65" charset="-120"/>
              <a:ea typeface="DFKai-SB" panose="03000509000000000000" pitchFamily="65" charset="-120"/>
            </a:endParaRPr>
          </a:p>
        </p:txBody>
      </p:sp>
      <p:sp>
        <p:nvSpPr>
          <p:cNvPr id="17412" name="Slide Number Placeholder 1">
            <a:extLst>
              <a:ext uri="{FF2B5EF4-FFF2-40B4-BE49-F238E27FC236}">
                <a16:creationId xmlns:a16="http://schemas.microsoft.com/office/drawing/2014/main" id="{1D6DE127-0F91-562D-8CEF-594703D27464}"/>
              </a:ext>
            </a:extLst>
          </p:cNvPr>
          <p:cNvSpPr>
            <a:spLocks noGrp="1"/>
          </p:cNvSpPr>
          <p:nvPr>
            <p:ph type="sldNum" sz="quarter" idx="12"/>
          </p:nvPr>
        </p:nvSpPr>
        <p:spPr>
          <a:xfrm>
            <a:off x="9982200" y="6324600"/>
            <a:ext cx="5334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9342DD85-B215-48BB-9082-C3E825E8E542}" type="slidenum">
              <a:rPr lang="en-US" altLang="en-US" sz="1400">
                <a:solidFill>
                  <a:srgbClr val="000000"/>
                </a:solidFill>
                <a:ea typeface="+mn-ea"/>
              </a:rPr>
              <a:pPr defTabSz="914400">
                <a:spcBef>
                  <a:spcPct val="0"/>
                </a:spcBef>
                <a:buNone/>
              </a:pPr>
              <a:t>14</a:t>
            </a:fld>
            <a:endParaRPr lang="en-US" altLang="en-US" sz="1400">
              <a:solidFill>
                <a:srgbClr val="000000"/>
              </a:solidFill>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23EC35D-E3B7-1178-ED5E-2D97CDE0B802}"/>
              </a:ext>
            </a:extLst>
          </p:cNvPr>
          <p:cNvSpPr>
            <a:spLocks noGrp="1" noChangeArrowheads="1"/>
          </p:cNvSpPr>
          <p:nvPr>
            <p:ph type="title"/>
          </p:nvPr>
        </p:nvSpPr>
        <p:spPr>
          <a:xfrm>
            <a:off x="1524000" y="0"/>
            <a:ext cx="9144000" cy="685800"/>
          </a:xfrm>
        </p:spPr>
        <p:txBody>
          <a:bodyPr/>
          <a:lstStyle/>
          <a:p>
            <a:pPr marL="609600" indent="-609600" eaLnBrk="1" hangingPunct="1">
              <a:defRPr/>
            </a:pPr>
            <a:r>
              <a:rPr lang="zh-TW" altLang="en-US" sz="4800" b="1" dirty="0">
                <a:effectLst>
                  <a:outerShdw blurRad="38100" dist="38100" dir="2700000" algn="tl">
                    <a:srgbClr val="000000">
                      <a:alpha val="43137"/>
                    </a:srgbClr>
                  </a:outerShdw>
                </a:effectLst>
                <a:latin typeface="DFKai-SB" pitchFamily="65" charset="-120"/>
                <a:ea typeface="DFKai-SB" pitchFamily="65" charset="-120"/>
              </a:rPr>
              <a:t>饒恕禱告的方法 </a:t>
            </a:r>
          </a:p>
        </p:txBody>
      </p:sp>
      <p:sp>
        <p:nvSpPr>
          <p:cNvPr id="17411" name="Rectangle 3">
            <a:extLst>
              <a:ext uri="{FF2B5EF4-FFF2-40B4-BE49-F238E27FC236}">
                <a16:creationId xmlns:a16="http://schemas.microsoft.com/office/drawing/2014/main" id="{D7EDFBEA-ADA4-7216-DF47-D21C4F56AD63}"/>
              </a:ext>
            </a:extLst>
          </p:cNvPr>
          <p:cNvSpPr>
            <a:spLocks noGrp="1" noChangeArrowheads="1"/>
          </p:cNvSpPr>
          <p:nvPr>
            <p:ph type="body" idx="1"/>
          </p:nvPr>
        </p:nvSpPr>
        <p:spPr>
          <a:xfrm>
            <a:off x="1447800" y="685800"/>
            <a:ext cx="9220200" cy="6172200"/>
          </a:xfrm>
        </p:spPr>
        <p:txBody>
          <a:bodyPr/>
          <a:lstStyle/>
          <a:p>
            <a:pPr marL="609600" indent="-609600" eaLnBrk="1" hangingPunct="1">
              <a:lnSpc>
                <a:spcPts val="4000"/>
              </a:lnSpc>
              <a:buFontTx/>
              <a:buAutoNum type="arabicPeriod"/>
              <a:defRPr/>
            </a:pPr>
            <a:r>
              <a:rPr lang="zh-TW" altLang="en-US" b="1" dirty="0">
                <a:latin typeface="DFKai-SB" panose="03000509000000000000" pitchFamily="65" charset="-120"/>
                <a:ea typeface="DFKai-SB" panose="03000509000000000000" pitchFamily="65" charset="-120"/>
              </a:rPr>
              <a:t>向神傾吐你的怒氣或傷痛</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將對方需要被原諒的行為一一寫下，並一一原諒，不是對方的個性，而是行為</a:t>
            </a:r>
            <a:r>
              <a:rPr lang="en-US" altLang="zh-TW" b="1" dirty="0">
                <a:latin typeface="DFKai-SB" panose="03000509000000000000" pitchFamily="65" charset="-120"/>
                <a:ea typeface="DFKai-SB" panose="03000509000000000000" pitchFamily="65" charset="-120"/>
              </a:rPr>
              <a:t>)</a:t>
            </a:r>
          </a:p>
          <a:p>
            <a:pPr marL="609600" indent="-609600" eaLnBrk="1" hangingPunct="1">
              <a:lnSpc>
                <a:spcPts val="4000"/>
              </a:lnSpc>
              <a:buFontTx/>
              <a:buAutoNum type="arabicPeriod"/>
              <a:defRPr/>
            </a:pPr>
            <a:r>
              <a:rPr lang="zh-TW" altLang="en-US" b="1" dirty="0">
                <a:latin typeface="DFKai-SB" panose="03000509000000000000" pitchFamily="65" charset="-120"/>
                <a:ea typeface="DFKai-SB" panose="03000509000000000000" pitchFamily="65" charset="-120"/>
              </a:rPr>
              <a:t>求主耶穌來赦免你的怒氣、苦毒與不能饒恕的罪(太6：14-15</a:t>
            </a:r>
            <a:r>
              <a:rPr lang="en-US" altLang="zh-TW" b="1" dirty="0">
                <a:latin typeface="DFKai-SB" panose="03000509000000000000" pitchFamily="65" charset="-120"/>
                <a:ea typeface="DFKai-SB" panose="03000509000000000000" pitchFamily="65" charset="-120"/>
              </a:rPr>
              <a:t>)</a:t>
            </a:r>
            <a:endParaRPr lang="zh-TW" altLang="en-US" b="1" dirty="0">
              <a:latin typeface="DFKai-SB" panose="03000509000000000000" pitchFamily="65" charset="-120"/>
              <a:ea typeface="DFKai-SB" panose="03000509000000000000" pitchFamily="65" charset="-120"/>
            </a:endParaRPr>
          </a:p>
          <a:p>
            <a:pPr marL="0" indent="0" eaLnBrk="1" hangingPunct="1">
              <a:lnSpc>
                <a:spcPts val="4000"/>
              </a:lnSpc>
              <a:buNone/>
              <a:defRPr/>
            </a:pPr>
            <a:r>
              <a:rPr lang="en-US" altLang="zh-TW" b="1" dirty="0">
                <a:latin typeface="DFKai-SB" panose="03000509000000000000" pitchFamily="65" charset="-120"/>
                <a:ea typeface="DFKai-SB" panose="03000509000000000000" pitchFamily="65" charset="-120"/>
              </a:rPr>
              <a:t>3.</a:t>
            </a:r>
            <a:r>
              <a:rPr lang="zh-TW" altLang="en-US" b="1" dirty="0">
                <a:latin typeface="DFKai-SB" panose="03000509000000000000" pitchFamily="65" charset="-120"/>
                <a:ea typeface="DFKai-SB" panose="03000509000000000000" pitchFamily="65" charset="-120"/>
              </a:rPr>
              <a:t> 告訴主耶穌你定意要饒恕傷害你的人，你選擇</a:t>
            </a:r>
            <a:r>
              <a:rPr lang="en-US" altLang="zh-TW" b="1" dirty="0">
                <a:latin typeface="DFKai-SB" panose="03000509000000000000" pitchFamily="65" charset="-120"/>
                <a:ea typeface="DFKai-SB" panose="03000509000000000000" pitchFamily="65" charset="-120"/>
              </a:rPr>
              <a:t>	</a:t>
            </a:r>
            <a:r>
              <a:rPr lang="zh-TW" altLang="en-US" b="1" dirty="0">
                <a:latin typeface="DFKai-SB" panose="03000509000000000000" pitchFamily="65" charset="-120"/>
                <a:ea typeface="DFKai-SB" panose="03000509000000000000" pitchFamily="65" charset="-120"/>
              </a:rPr>
              <a:t>要饒恕他，求主把饒恕的能力賜給你，把愛</a:t>
            </a:r>
            <a:r>
              <a:rPr lang="en-US" altLang="zh-TW" b="1" dirty="0">
                <a:latin typeface="DFKai-SB" panose="03000509000000000000" pitchFamily="65" charset="-120"/>
                <a:ea typeface="DFKai-SB" panose="03000509000000000000" pitchFamily="65" charset="-120"/>
              </a:rPr>
              <a:t>	</a:t>
            </a:r>
            <a:r>
              <a:rPr lang="zh-TW" altLang="en-US" b="1" dirty="0">
                <a:latin typeface="DFKai-SB" panose="03000509000000000000" pitchFamily="65" charset="-120"/>
                <a:ea typeface="DFKai-SB" panose="03000509000000000000" pitchFamily="65" charset="-120"/>
              </a:rPr>
              <a:t>那傷害你的人的力量放在你裡面，因饒恕的</a:t>
            </a:r>
            <a:r>
              <a:rPr lang="en-US" altLang="zh-TW" b="1" dirty="0">
                <a:latin typeface="DFKai-SB" panose="03000509000000000000" pitchFamily="65" charset="-120"/>
                <a:ea typeface="DFKai-SB" panose="03000509000000000000" pitchFamily="65" charset="-120"/>
              </a:rPr>
              <a:t>	</a:t>
            </a:r>
            <a:r>
              <a:rPr lang="zh-TW" altLang="en-US" b="1" dirty="0">
                <a:latin typeface="DFKai-SB" panose="03000509000000000000" pitchFamily="65" charset="-120"/>
                <a:ea typeface="DFKai-SB" panose="03000509000000000000" pitchFamily="65" charset="-120"/>
              </a:rPr>
              <a:t>能力是從主而來的(羅12：19,弗4：30-32) </a:t>
            </a:r>
            <a:endParaRPr lang="en-US" altLang="zh-TW" b="1" dirty="0">
              <a:latin typeface="DFKai-SB" panose="03000509000000000000" pitchFamily="65" charset="-120"/>
              <a:ea typeface="DFKai-SB" panose="03000509000000000000" pitchFamily="65" charset="-120"/>
            </a:endParaRPr>
          </a:p>
          <a:p>
            <a:pPr marL="609600" indent="-609600" eaLnBrk="1" hangingPunct="1">
              <a:lnSpc>
                <a:spcPts val="4000"/>
              </a:lnSpc>
              <a:buNone/>
              <a:defRPr/>
            </a:pPr>
            <a:r>
              <a:rPr lang="en-US" altLang="zh-TW" b="1" dirty="0">
                <a:latin typeface="DFKai-SB" panose="03000509000000000000" pitchFamily="65" charset="-120"/>
                <a:ea typeface="DFKai-SB" panose="03000509000000000000" pitchFamily="65" charset="-120"/>
              </a:rPr>
              <a:t>4.</a:t>
            </a:r>
            <a:r>
              <a:rPr lang="zh-TW" altLang="en-US" b="1" dirty="0">
                <a:latin typeface="DFKai-SB" panose="03000509000000000000" pitchFamily="65" charset="-120"/>
                <a:ea typeface="DFKai-SB" panose="03000509000000000000" pitchFamily="65" charset="-120"/>
              </a:rPr>
              <a:t> 做饒恕自己的禱告</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謝謝神饒恕你，奉主耶穌的名你也饒恕自己</a:t>
            </a:r>
            <a:endParaRPr lang="en-US" altLang="zh-TW" b="1" dirty="0">
              <a:latin typeface="DFKai-SB" panose="03000509000000000000" pitchFamily="65" charset="-120"/>
              <a:ea typeface="DFKai-SB" panose="03000509000000000000" pitchFamily="65" charset="-120"/>
            </a:endParaRPr>
          </a:p>
        </p:txBody>
      </p:sp>
      <p:sp>
        <p:nvSpPr>
          <p:cNvPr id="18436" name="Slide Number Placeholder 1">
            <a:extLst>
              <a:ext uri="{FF2B5EF4-FFF2-40B4-BE49-F238E27FC236}">
                <a16:creationId xmlns:a16="http://schemas.microsoft.com/office/drawing/2014/main" id="{551DDDDD-A58F-B5EF-9C7A-D2B1E1C81FD1}"/>
              </a:ext>
            </a:extLst>
          </p:cNvPr>
          <p:cNvSpPr>
            <a:spLocks noGrp="1"/>
          </p:cNvSpPr>
          <p:nvPr>
            <p:ph type="sldNum" sz="quarter" idx="12"/>
          </p:nvPr>
        </p:nvSpPr>
        <p:spPr>
          <a:xfrm>
            <a:off x="9982200" y="6019800"/>
            <a:ext cx="457200" cy="304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70312852-57E4-47C6-9B4C-E0F6AA3FF8E8}" type="slidenum">
              <a:rPr lang="en-US" altLang="en-US" sz="1400">
                <a:solidFill>
                  <a:srgbClr val="000000"/>
                </a:solidFill>
                <a:ea typeface="+mn-ea"/>
              </a:rPr>
              <a:pPr defTabSz="914400">
                <a:spcBef>
                  <a:spcPct val="0"/>
                </a:spcBef>
                <a:buNone/>
              </a:pPr>
              <a:t>15</a:t>
            </a:fld>
            <a:endParaRPr lang="en-US" altLang="en-US" sz="1400">
              <a:solidFill>
                <a:srgbClr val="000000"/>
              </a:solidFill>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5A8EE49-C8D5-06B7-CB01-C74C93836F99}"/>
              </a:ext>
            </a:extLst>
          </p:cNvPr>
          <p:cNvSpPr>
            <a:spLocks noGrp="1" noChangeArrowheads="1"/>
          </p:cNvSpPr>
          <p:nvPr>
            <p:ph type="title"/>
          </p:nvPr>
        </p:nvSpPr>
        <p:spPr>
          <a:xfrm>
            <a:off x="1524000" y="0"/>
            <a:ext cx="9144000" cy="838200"/>
          </a:xfrm>
        </p:spPr>
        <p:txBody>
          <a:bodyPr/>
          <a:lstStyle/>
          <a:p>
            <a:pPr marL="609600" indent="-609600" eaLnBrk="1" hangingPunct="1">
              <a:defRPr/>
            </a:pPr>
            <a:r>
              <a:rPr lang="zh-TW" altLang="en-US" sz="4800" b="1" dirty="0">
                <a:effectLst>
                  <a:outerShdw blurRad="38100" dist="38100" dir="2700000" algn="tl">
                    <a:srgbClr val="000000">
                      <a:alpha val="43137"/>
                    </a:srgbClr>
                  </a:outerShdw>
                </a:effectLst>
                <a:latin typeface="DFKai-SB" pitchFamily="65" charset="-120"/>
                <a:ea typeface="DFKai-SB" pitchFamily="65" charset="-120"/>
              </a:rPr>
              <a:t>饒恕禱告的方法 </a:t>
            </a:r>
          </a:p>
        </p:txBody>
      </p:sp>
      <p:sp>
        <p:nvSpPr>
          <p:cNvPr id="19459" name="Rectangle 3">
            <a:extLst>
              <a:ext uri="{FF2B5EF4-FFF2-40B4-BE49-F238E27FC236}">
                <a16:creationId xmlns:a16="http://schemas.microsoft.com/office/drawing/2014/main" id="{258B5B4E-FB7A-D74C-69AC-BC1045D3E2AB}"/>
              </a:ext>
            </a:extLst>
          </p:cNvPr>
          <p:cNvSpPr>
            <a:spLocks noGrp="1" noChangeArrowheads="1"/>
          </p:cNvSpPr>
          <p:nvPr>
            <p:ph type="body" idx="1"/>
          </p:nvPr>
        </p:nvSpPr>
        <p:spPr>
          <a:xfrm>
            <a:off x="1524000" y="990600"/>
            <a:ext cx="9144000" cy="5867400"/>
          </a:xfrm>
        </p:spPr>
        <p:txBody>
          <a:bodyPr/>
          <a:lstStyle/>
          <a:p>
            <a:pPr marL="0" indent="0" eaLnBrk="1" hangingPunct="1">
              <a:lnSpc>
                <a:spcPts val="4000"/>
              </a:lnSpc>
              <a:buNone/>
            </a:pPr>
            <a:r>
              <a:rPr lang="en-US" altLang="zh-TW" b="1">
                <a:latin typeface="DFKai-SB" panose="03000509000000000000" pitchFamily="65" charset="-120"/>
                <a:ea typeface="DFKai-SB" panose="03000509000000000000" pitchFamily="65" charset="-120"/>
              </a:rPr>
              <a:t>5.</a:t>
            </a:r>
            <a:r>
              <a:rPr lang="zh-TW" altLang="en-US" b="1">
                <a:latin typeface="DFKai-SB" panose="03000509000000000000" pitchFamily="65" charset="-120"/>
                <a:ea typeface="DFKai-SB" panose="03000509000000000000" pitchFamily="65" charset="-120"/>
              </a:rPr>
              <a:t> 求主耶穌釋放他十字架的大能醫治你們的關係，</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求耶</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穌的寶血潔淨你們的關係，免得產生負</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面的情感連結</a:t>
            </a:r>
            <a:endParaRPr lang="en-US" altLang="zh-TW" b="1">
              <a:latin typeface="DFKai-SB" panose="03000509000000000000" pitchFamily="65" charset="-120"/>
              <a:ea typeface="DFKai-SB" panose="03000509000000000000" pitchFamily="65" charset="-120"/>
            </a:endParaRPr>
          </a:p>
          <a:p>
            <a:pPr marL="0" indent="0" eaLnBrk="1" hangingPunct="1">
              <a:lnSpc>
                <a:spcPts val="4000"/>
              </a:lnSpc>
              <a:buNone/>
            </a:pPr>
            <a:r>
              <a:rPr lang="en-US" altLang="zh-TW" b="1">
                <a:latin typeface="DFKai-SB" panose="03000509000000000000" pitchFamily="65" charset="-120"/>
                <a:ea typeface="DFKai-SB" panose="03000509000000000000" pitchFamily="65" charset="-120"/>
              </a:rPr>
              <a:t>6. </a:t>
            </a:r>
            <a:r>
              <a:rPr lang="zh-TW" altLang="en-US" b="1">
                <a:latin typeface="DFKai-SB" panose="03000509000000000000" pitchFamily="65" charset="-120"/>
                <a:ea typeface="DFKai-SB" panose="03000509000000000000" pitchFamily="65" charset="-120"/>
              </a:rPr>
              <a:t>(憑著意志，用口宣告)奉主的名祝福得罪你的</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人</a:t>
            </a:r>
            <a:r>
              <a:rPr lang="en-US" altLang="zh-TW" b="1">
                <a:latin typeface="DFKai-SB" panose="03000509000000000000" pitchFamily="65" charset="-120"/>
                <a:ea typeface="DFKai-SB" panose="03000509000000000000" pitchFamily="65" charset="-120"/>
              </a:rPr>
              <a:t> </a:t>
            </a:r>
            <a:r>
              <a:rPr lang="zh-TW" altLang="en-US" b="1">
                <a:latin typeface="PMingLiU" panose="02020500000000000000" pitchFamily="18" charset="-120"/>
                <a:ea typeface="PMingLiU" panose="02020500000000000000" pitchFamily="18" charset="-120"/>
              </a:rPr>
              <a:t>(</a:t>
            </a:r>
            <a:r>
              <a:rPr lang="zh-TW" altLang="en-US" b="1">
                <a:latin typeface="DFKai-SB" panose="03000509000000000000" pitchFamily="65" charset="-120"/>
                <a:ea typeface="DFKai-SB" panose="03000509000000000000" pitchFamily="65" charset="-120"/>
              </a:rPr>
              <a:t>羅12</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14</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林前4:12</a:t>
            </a:r>
            <a:r>
              <a:rPr lang="zh-TW" altLang="en-US" b="1">
                <a:solidFill>
                  <a:srgbClr val="434343"/>
                </a:solidFill>
                <a:ea typeface="PMingLiU" panose="02020500000000000000" pitchFamily="18" charset="-120"/>
              </a:rPr>
              <a:t> </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彼前3:9</a:t>
            </a:r>
            <a:r>
              <a:rPr lang="zh-TW" altLang="en-US" b="1">
                <a:solidFill>
                  <a:srgbClr val="434343"/>
                </a:solidFill>
                <a:ea typeface="PMingLiU" panose="02020500000000000000" pitchFamily="18" charset="-120"/>
              </a:rPr>
              <a:t> </a:t>
            </a:r>
            <a:r>
              <a:rPr lang="en-US" altLang="zh-TW" b="1">
                <a:latin typeface="DFKai-SB" panose="03000509000000000000" pitchFamily="65" charset="-120"/>
                <a:ea typeface="DFKai-SB" panose="03000509000000000000" pitchFamily="65" charset="-120"/>
              </a:rPr>
              <a:t>)</a:t>
            </a:r>
          </a:p>
          <a:p>
            <a:pPr marL="0" indent="0" eaLnBrk="1" hangingPunct="1">
              <a:lnSpc>
                <a:spcPts val="4000"/>
              </a:lnSpc>
              <a:buNone/>
            </a:pPr>
            <a:r>
              <a:rPr lang="en-US" altLang="zh-TW" b="1">
                <a:latin typeface="DFKai-SB" panose="03000509000000000000" pitchFamily="65" charset="-120"/>
                <a:ea typeface="DFKai-SB" panose="03000509000000000000" pitchFamily="65" charset="-120"/>
              </a:rPr>
              <a:t>7. </a:t>
            </a:r>
            <a:r>
              <a:rPr lang="zh-TW" altLang="en-US" b="1">
                <a:latin typeface="DFKai-SB" panose="03000509000000000000" pitchFamily="65" charset="-120"/>
                <a:ea typeface="DFKai-SB" panose="03000509000000000000" pitchFamily="65" charset="-120"/>
              </a:rPr>
              <a:t>以後每當受傷的感覺再回來時，要再向神宣告</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你已經饒恕他，再向神求力量，這樣爭戰一</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直到你能從內</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心深處饒恕他、不再憤恨他</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饒恕是一個過程，不是</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做一次決定就夠了</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太</a:t>
            </a:r>
            <a:r>
              <a:rPr lang="en-US" altLang="zh-TW" b="1">
                <a:latin typeface="DFKai-SB" panose="03000509000000000000" pitchFamily="65" charset="-120"/>
                <a:ea typeface="DFKai-SB" panose="03000509000000000000" pitchFamily="65" charset="-120"/>
              </a:rPr>
              <a:t>18:21-22</a:t>
            </a:r>
            <a:r>
              <a:rPr lang="zh-TW" altLang="en-US" b="1">
                <a:solidFill>
                  <a:srgbClr val="434343"/>
                </a:solidFill>
                <a:ea typeface="PMingLiU" panose="02020500000000000000" pitchFamily="18" charset="-120"/>
              </a:rPr>
              <a:t> </a:t>
            </a:r>
            <a:r>
              <a:rPr lang="en-US" altLang="zh-TW" b="1">
                <a:latin typeface="DFKai-SB" panose="03000509000000000000" pitchFamily="65" charset="-120"/>
                <a:ea typeface="DFKai-SB" panose="03000509000000000000" pitchFamily="65" charset="-120"/>
              </a:rPr>
              <a:t>)</a:t>
            </a:r>
          </a:p>
          <a:p>
            <a:pPr marL="0" indent="0" eaLnBrk="1" hangingPunct="1">
              <a:lnSpc>
                <a:spcPts val="4000"/>
              </a:lnSpc>
              <a:buNone/>
            </a:pPr>
            <a:r>
              <a:rPr lang="zh-TW" altLang="en-US" b="1">
                <a:ea typeface="PMingLiU" panose="02020500000000000000" pitchFamily="18" charset="-120"/>
              </a:rPr>
              <a:t>  </a:t>
            </a:r>
            <a:endParaRPr lang="zh-TW" altLang="en-US" b="1">
              <a:latin typeface="DFKai-SB" panose="03000509000000000000" pitchFamily="65" charset="-120"/>
              <a:ea typeface="DFKai-SB" panose="03000509000000000000" pitchFamily="65" charset="-120"/>
            </a:endParaRPr>
          </a:p>
        </p:txBody>
      </p:sp>
      <p:sp>
        <p:nvSpPr>
          <p:cNvPr id="19460" name="Slide Number Placeholder 1">
            <a:extLst>
              <a:ext uri="{FF2B5EF4-FFF2-40B4-BE49-F238E27FC236}">
                <a16:creationId xmlns:a16="http://schemas.microsoft.com/office/drawing/2014/main" id="{0C4E59C4-D594-1A20-3D2B-7A99525686D4}"/>
              </a:ext>
            </a:extLst>
          </p:cNvPr>
          <p:cNvSpPr>
            <a:spLocks noGrp="1"/>
          </p:cNvSpPr>
          <p:nvPr>
            <p:ph type="sldNum" sz="quarter" idx="12"/>
          </p:nvPr>
        </p:nvSpPr>
        <p:spPr>
          <a:xfrm>
            <a:off x="10210800" y="6019800"/>
            <a:ext cx="3810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D62C6694-1712-4A01-8D0F-B5DB1A17BEDF}" type="slidenum">
              <a:rPr lang="en-US" altLang="en-US" sz="1400">
                <a:solidFill>
                  <a:srgbClr val="000000"/>
                </a:solidFill>
                <a:ea typeface="+mn-ea"/>
              </a:rPr>
              <a:pPr defTabSz="914400">
                <a:spcBef>
                  <a:spcPct val="0"/>
                </a:spcBef>
                <a:buNone/>
              </a:pPr>
              <a:t>16</a:t>
            </a:fld>
            <a:endParaRPr lang="en-US" altLang="en-US" sz="1400">
              <a:solidFill>
                <a:srgbClr val="000000"/>
              </a:solidFill>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8197B4F-6B74-34AD-18C1-537A12F8B036}"/>
              </a:ext>
            </a:extLst>
          </p:cNvPr>
          <p:cNvSpPr>
            <a:spLocks noGrp="1" noChangeArrowheads="1"/>
          </p:cNvSpPr>
          <p:nvPr>
            <p:ph type="title"/>
          </p:nvPr>
        </p:nvSpPr>
        <p:spPr>
          <a:xfrm>
            <a:off x="1524000" y="0"/>
            <a:ext cx="9144000" cy="838200"/>
          </a:xfrm>
        </p:spPr>
        <p:txBody>
          <a:bodyPr/>
          <a:lstStyle/>
          <a:p>
            <a:pPr marL="609600" indent="-609600" eaLnBrk="1" hangingPunct="1">
              <a:defRPr/>
            </a:pPr>
            <a:r>
              <a:rPr lang="zh-TW" altLang="en-US" sz="4800" b="1" dirty="0">
                <a:effectLst>
                  <a:outerShdw blurRad="38100" dist="38100" dir="2700000" algn="tl">
                    <a:srgbClr val="000000">
                      <a:alpha val="43137"/>
                    </a:srgbClr>
                  </a:outerShdw>
                </a:effectLst>
                <a:latin typeface="DFKai-SB" pitchFamily="65" charset="-120"/>
                <a:ea typeface="DFKai-SB" pitchFamily="65" charset="-120"/>
              </a:rPr>
              <a:t>饒恕禱告的方法 </a:t>
            </a:r>
          </a:p>
        </p:txBody>
      </p:sp>
      <p:sp>
        <p:nvSpPr>
          <p:cNvPr id="20483" name="Rectangle 3">
            <a:extLst>
              <a:ext uri="{FF2B5EF4-FFF2-40B4-BE49-F238E27FC236}">
                <a16:creationId xmlns:a16="http://schemas.microsoft.com/office/drawing/2014/main" id="{1EF6DDB2-FDDD-4AD1-4AF2-F90EDF88538A}"/>
              </a:ext>
            </a:extLst>
          </p:cNvPr>
          <p:cNvSpPr>
            <a:spLocks noGrp="1" noChangeArrowheads="1"/>
          </p:cNvSpPr>
          <p:nvPr>
            <p:ph type="body" idx="1"/>
          </p:nvPr>
        </p:nvSpPr>
        <p:spPr>
          <a:xfrm>
            <a:off x="1524000" y="914400"/>
            <a:ext cx="9144000" cy="5943600"/>
          </a:xfrm>
        </p:spPr>
        <p:txBody>
          <a:bodyPr/>
          <a:lstStyle/>
          <a:p>
            <a:pPr marL="0" indent="0" eaLnBrk="1" hangingPunct="1">
              <a:lnSpc>
                <a:spcPts val="4000"/>
              </a:lnSpc>
              <a:buNone/>
            </a:pPr>
            <a:r>
              <a:rPr lang="en-US" altLang="zh-TW" b="1">
                <a:latin typeface="DFKai-SB" panose="03000509000000000000" pitchFamily="65" charset="-120"/>
                <a:ea typeface="DFKai-SB" panose="03000509000000000000" pitchFamily="65" charset="-120"/>
              </a:rPr>
              <a:t>8.</a:t>
            </a:r>
            <a:r>
              <a:rPr lang="zh-TW" altLang="en-US" b="1">
                <a:latin typeface="DFKai-SB" panose="03000509000000000000" pitchFamily="65" charset="-120"/>
                <a:ea typeface="DFKai-SB" panose="03000509000000000000" pitchFamily="65" charset="-120"/>
              </a:rPr>
              <a:t>讓神的愛來充滿你，繼續選擇饒恕，被神釋放到</a:t>
            </a:r>
            <a:r>
              <a:rPr lang="en-US" altLang="zh-TW" b="1">
                <a:latin typeface="DFKai-SB" panose="03000509000000000000" pitchFamily="65" charset="-120"/>
                <a:ea typeface="DFKai-SB" panose="03000509000000000000" pitchFamily="65" charset="-120"/>
              </a:rPr>
              <a:t>	</a:t>
            </a:r>
            <a:r>
              <a:rPr lang="zh-TW" altLang="en-US" b="1">
                <a:latin typeface="DFKai-SB" panose="03000509000000000000" pitchFamily="65" charset="-120"/>
                <a:ea typeface="DFKai-SB" panose="03000509000000000000" pitchFamily="65" charset="-120"/>
              </a:rPr>
              <a:t>成為神的愛的流通的管道</a:t>
            </a:r>
            <a:endParaRPr lang="en-US" altLang="zh-TW" b="1">
              <a:latin typeface="DFKai-SB" panose="03000509000000000000" pitchFamily="65" charset="-120"/>
              <a:ea typeface="DFKai-SB" panose="03000509000000000000" pitchFamily="65" charset="-120"/>
            </a:endParaRPr>
          </a:p>
          <a:p>
            <a:pPr marL="0" indent="0" eaLnBrk="1" hangingPunct="1">
              <a:lnSpc>
                <a:spcPts val="4000"/>
              </a:lnSpc>
              <a:buNone/>
            </a:pPr>
            <a:r>
              <a:rPr lang="en-US" altLang="zh-TW" b="1">
                <a:latin typeface="DFKai-SB" panose="03000509000000000000" pitchFamily="65" charset="-120"/>
                <a:ea typeface="DFKai-SB" panose="03000509000000000000" pitchFamily="65" charset="-120"/>
              </a:rPr>
              <a:t>9.</a:t>
            </a:r>
            <a:r>
              <a:rPr lang="zh-TW" altLang="en-US" b="1">
                <a:latin typeface="DFKai-SB" panose="03000509000000000000" pitchFamily="65" charset="-120"/>
                <a:ea typeface="DFKai-SB" panose="03000509000000000000" pitchFamily="65" charset="-120"/>
              </a:rPr>
              <a:t> 設立界線 </a:t>
            </a:r>
            <a:endParaRPr lang="en-US" altLang="zh-TW" b="1">
              <a:latin typeface="DFKai-SB" panose="03000509000000000000" pitchFamily="65" charset="-120"/>
              <a:ea typeface="DFKai-SB" panose="03000509000000000000" pitchFamily="65" charset="-120"/>
            </a:endParaRPr>
          </a:p>
          <a:p>
            <a:pPr lvl="1" eaLnBrk="1" hangingPunct="1">
              <a:lnSpc>
                <a:spcPts val="4000"/>
              </a:lnSpc>
            </a:pPr>
            <a:r>
              <a:rPr lang="zh-TW" altLang="en-US" sz="3200" b="1">
                <a:latin typeface="DFKai-SB" panose="03000509000000000000" pitchFamily="65" charset="-120"/>
                <a:ea typeface="DFKai-SB" panose="03000509000000000000" pitchFamily="65" charset="-120"/>
              </a:rPr>
              <a:t>停止對方用錯誤的方式來與你互動 </a:t>
            </a:r>
            <a:endParaRPr lang="en-US" altLang="zh-TW" sz="3200" b="1">
              <a:latin typeface="DFKai-SB" panose="03000509000000000000" pitchFamily="65" charset="-120"/>
              <a:ea typeface="DFKai-SB" panose="03000509000000000000" pitchFamily="65" charset="-120"/>
            </a:endParaRPr>
          </a:p>
          <a:p>
            <a:pPr lvl="1" eaLnBrk="1" hangingPunct="1">
              <a:lnSpc>
                <a:spcPts val="4000"/>
              </a:lnSpc>
            </a:pPr>
            <a:r>
              <a:rPr lang="zh-TW" altLang="en-US" sz="3200" b="1">
                <a:latin typeface="DFKai-SB" panose="03000509000000000000" pitchFamily="65" charset="-120"/>
                <a:ea typeface="DFKai-SB" panose="03000509000000000000" pitchFamily="65" charset="-120"/>
              </a:rPr>
              <a:t>只定睛在主身上，不以血氣反應對方不合神心意的行為，永遠選擇做對的回應，成為一個真正的得勝者 </a:t>
            </a:r>
          </a:p>
          <a:p>
            <a:pPr marL="0" indent="0" eaLnBrk="1" hangingPunct="1">
              <a:lnSpc>
                <a:spcPts val="4000"/>
              </a:lnSpc>
              <a:buNone/>
            </a:pPr>
            <a:r>
              <a:rPr lang="zh-TW" altLang="en-US" b="1">
                <a:ea typeface="PMingLiU" panose="02020500000000000000" pitchFamily="18" charset="-120"/>
              </a:rPr>
              <a:t>  </a:t>
            </a:r>
            <a:endParaRPr lang="zh-TW" altLang="en-US" b="1">
              <a:latin typeface="DFKai-SB" panose="03000509000000000000" pitchFamily="65" charset="-120"/>
              <a:ea typeface="DFKai-SB" panose="03000509000000000000" pitchFamily="65" charset="-120"/>
            </a:endParaRPr>
          </a:p>
        </p:txBody>
      </p:sp>
      <p:sp>
        <p:nvSpPr>
          <p:cNvPr id="20484" name="Slide Number Placeholder 1">
            <a:extLst>
              <a:ext uri="{FF2B5EF4-FFF2-40B4-BE49-F238E27FC236}">
                <a16:creationId xmlns:a16="http://schemas.microsoft.com/office/drawing/2014/main" id="{E3C7D829-5DFB-3CD3-248B-189BCAAFCAED}"/>
              </a:ext>
            </a:extLst>
          </p:cNvPr>
          <p:cNvSpPr>
            <a:spLocks noGrp="1"/>
          </p:cNvSpPr>
          <p:nvPr>
            <p:ph type="sldNum" sz="quarter" idx="12"/>
          </p:nvPr>
        </p:nvSpPr>
        <p:spPr>
          <a:xfrm>
            <a:off x="10134600" y="6248400"/>
            <a:ext cx="3810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53241432-A463-4984-825B-194248B42196}" type="slidenum">
              <a:rPr lang="en-US" altLang="en-US" sz="1400">
                <a:solidFill>
                  <a:srgbClr val="000000"/>
                </a:solidFill>
                <a:ea typeface="+mn-ea"/>
              </a:rPr>
              <a:pPr defTabSz="914400">
                <a:spcBef>
                  <a:spcPct val="0"/>
                </a:spcBef>
                <a:buNone/>
              </a:pPr>
              <a:t>17</a:t>
            </a:fld>
            <a:endParaRPr lang="en-US" altLang="en-US" sz="1400">
              <a:solidFill>
                <a:srgbClr val="000000"/>
              </a:solidFill>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a:extLst>
              <a:ext uri="{FF2B5EF4-FFF2-40B4-BE49-F238E27FC236}">
                <a16:creationId xmlns:a16="http://schemas.microsoft.com/office/drawing/2014/main" id="{6105C92C-66B2-4290-CAF7-B954D3501EFD}"/>
              </a:ext>
            </a:extLst>
          </p:cNvPr>
          <p:cNvSpPr>
            <a:spLocks noGrp="1" noChangeArrowheads="1"/>
          </p:cNvSpPr>
          <p:nvPr>
            <p:ph type="title"/>
          </p:nvPr>
        </p:nvSpPr>
        <p:spPr>
          <a:xfrm>
            <a:off x="2209800" y="0"/>
            <a:ext cx="7772400" cy="685800"/>
          </a:xfrm>
        </p:spPr>
        <p:txBody>
          <a:bodyPr/>
          <a:lstStyle/>
          <a:p>
            <a:pPr eaLnBrk="1" hangingPunct="1">
              <a:defRPr/>
            </a:pPr>
            <a:r>
              <a:rPr lang="zh-TW" altLang="en-US" sz="4000" b="1" dirty="0">
                <a:effectLst>
                  <a:outerShdw blurRad="38100" dist="38100" dir="2700000" algn="tl">
                    <a:srgbClr val="000000">
                      <a:alpha val="43137"/>
                    </a:srgbClr>
                  </a:outerShdw>
                </a:effectLst>
                <a:ea typeface="DFKai-SB" pitchFamily="65" charset="-120"/>
              </a:rPr>
              <a:t>饒恕經文</a:t>
            </a:r>
            <a:r>
              <a:rPr lang="zh-TW" altLang="en-US" sz="4000" b="1" dirty="0">
                <a:effectLst>
                  <a:outerShdw blurRad="38100" dist="38100" dir="2700000" algn="tl">
                    <a:srgbClr val="000000">
                      <a:alpha val="43137"/>
                    </a:srgbClr>
                  </a:outerShdw>
                </a:effectLst>
                <a:ea typeface="PMingLiU" pitchFamily="18" charset="-120"/>
              </a:rPr>
              <a:t> </a:t>
            </a:r>
            <a:endParaRPr lang="en-US" altLang="en-US" sz="4000" b="1" dirty="0">
              <a:effectLst>
                <a:outerShdw blurRad="38100" dist="38100" dir="2700000" algn="tl">
                  <a:srgbClr val="000000">
                    <a:alpha val="43137"/>
                  </a:srgbClr>
                </a:outerShdw>
              </a:effectLst>
            </a:endParaRPr>
          </a:p>
        </p:txBody>
      </p:sp>
      <p:sp>
        <p:nvSpPr>
          <p:cNvPr id="21507" name="Rectangle 1027">
            <a:extLst>
              <a:ext uri="{FF2B5EF4-FFF2-40B4-BE49-F238E27FC236}">
                <a16:creationId xmlns:a16="http://schemas.microsoft.com/office/drawing/2014/main" id="{65F188F5-7D55-5115-81D3-496D68FDA6B0}"/>
              </a:ext>
            </a:extLst>
          </p:cNvPr>
          <p:cNvSpPr>
            <a:spLocks noGrp="1" noChangeArrowheads="1"/>
          </p:cNvSpPr>
          <p:nvPr>
            <p:ph type="body" idx="1"/>
          </p:nvPr>
        </p:nvSpPr>
        <p:spPr>
          <a:xfrm>
            <a:off x="1517650" y="762000"/>
            <a:ext cx="9144000" cy="6096000"/>
          </a:xfrm>
        </p:spPr>
        <p:txBody>
          <a:bodyPr/>
          <a:lstStyle/>
          <a:p>
            <a:pPr marL="609600" indent="-609600" eaLnBrk="1" hangingPunct="1">
              <a:lnSpc>
                <a:spcPts val="3500"/>
              </a:lnSpc>
              <a:buNone/>
            </a:pPr>
            <a:r>
              <a:rPr lang="zh-TW" altLang="en-US" sz="2800" b="1" u="sng">
                <a:latin typeface="DFKai-SB" panose="03000509000000000000" pitchFamily="65" charset="-120"/>
                <a:ea typeface="DFKai-SB" panose="03000509000000000000" pitchFamily="65" charset="-120"/>
              </a:rPr>
              <a:t>約壹</a:t>
            </a:r>
            <a:r>
              <a:rPr lang="en-US" altLang="en-US" sz="2800" b="1" u="sng">
                <a:latin typeface="DFKai-SB" panose="03000509000000000000" pitchFamily="65" charset="-120"/>
                <a:ea typeface="DFKai-SB" panose="03000509000000000000" pitchFamily="65" charset="-120"/>
              </a:rPr>
              <a:t>4:7</a:t>
            </a:r>
            <a:r>
              <a:rPr lang="zh-TW" altLang="en-US" sz="2800" b="1" u="sng">
                <a:latin typeface="DFKai-SB" panose="03000509000000000000" pitchFamily="65" charset="-120"/>
                <a:ea typeface="DFKai-SB" panose="03000509000000000000" pitchFamily="65" charset="-120"/>
              </a:rPr>
              <a:t>、</a:t>
            </a:r>
            <a:r>
              <a:rPr lang="en-US" altLang="zh-TW" sz="2800" b="1" u="sng">
                <a:latin typeface="DFKai-SB" panose="03000509000000000000" pitchFamily="65" charset="-120"/>
                <a:ea typeface="DFKai-SB" panose="03000509000000000000" pitchFamily="65" charset="-120"/>
              </a:rPr>
              <a:t>8</a:t>
            </a:r>
            <a:r>
              <a:rPr lang="zh-TW" altLang="en-US" sz="2800" b="1" u="sng">
                <a:latin typeface="DFKai-SB" panose="03000509000000000000" pitchFamily="65" charset="-120"/>
                <a:ea typeface="DFKai-SB" panose="03000509000000000000" pitchFamily="65" charset="-120"/>
              </a:rPr>
              <a:t>、</a:t>
            </a:r>
            <a:r>
              <a:rPr lang="en-US" altLang="zh-TW" sz="2800" b="1" u="sng">
                <a:latin typeface="DFKai-SB" panose="03000509000000000000" pitchFamily="65" charset="-120"/>
                <a:ea typeface="DFKai-SB" panose="03000509000000000000" pitchFamily="65" charset="-120"/>
              </a:rPr>
              <a:t>16</a:t>
            </a:r>
            <a:r>
              <a:rPr lang="zh-TW" altLang="en-US" sz="2800" b="1">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我們應當彼此相愛．因為愛是從神來的凡有愛心的、都是由神而生、並且認識神。 沒有愛心的、就不認識神．因為神就是愛</a:t>
            </a:r>
            <a:r>
              <a:rPr lang="en-US" altLang="zh-TW" sz="2800">
                <a:latin typeface="DFKai-SB" panose="03000509000000000000" pitchFamily="65" charset="-120"/>
                <a:ea typeface="DFKai-SB" panose="03000509000000000000" pitchFamily="65" charset="-120"/>
              </a:rPr>
              <a:t>…</a:t>
            </a:r>
            <a:r>
              <a:rPr lang="zh-TW" altLang="en-US" sz="2800">
                <a:latin typeface="DFKai-SB" panose="03000509000000000000" pitchFamily="65" charset="-120"/>
                <a:ea typeface="DFKai-SB" panose="03000509000000000000" pitchFamily="65" charset="-120"/>
              </a:rPr>
              <a:t> 神就是愛．住在愛裡面的、就是住在神裡面、神也住在他裡面</a:t>
            </a:r>
            <a:endParaRPr lang="en-US" altLang="zh-TW" sz="2800">
              <a:latin typeface="DFKai-SB" panose="03000509000000000000" pitchFamily="65" charset="-120"/>
              <a:ea typeface="DFKai-SB" panose="03000509000000000000" pitchFamily="65" charset="-120"/>
            </a:endParaRPr>
          </a:p>
          <a:p>
            <a:pPr marL="609600" indent="-609600" eaLnBrk="1" hangingPunct="1">
              <a:lnSpc>
                <a:spcPts val="3500"/>
              </a:lnSpc>
              <a:buNone/>
            </a:pPr>
            <a:r>
              <a:rPr lang="zh-TW" altLang="en-US" sz="2800" b="1" u="sng">
                <a:latin typeface="DFKai-SB" panose="03000509000000000000" pitchFamily="65" charset="-120"/>
                <a:ea typeface="DFKai-SB" panose="03000509000000000000" pitchFamily="65" charset="-120"/>
              </a:rPr>
              <a:t>羅12：19</a:t>
            </a:r>
            <a:r>
              <a:rPr lang="zh-TW" altLang="en-US" sz="2800" b="1">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…不要自己伸冤、寧可讓步、聽憑主怒．〔或作</a:t>
            </a:r>
            <a:r>
              <a:rPr lang="zh-TW" altLang="en-US" sz="2800" b="1">
                <a:latin typeface="DFKai-SB" panose="03000509000000000000" pitchFamily="65" charset="-120"/>
                <a:ea typeface="DFKai-SB" panose="03000509000000000000" pitchFamily="65" charset="-120"/>
              </a:rPr>
              <a:t>讓人發怒</a:t>
            </a:r>
            <a:r>
              <a:rPr lang="zh-TW" altLang="en-US" sz="2800">
                <a:latin typeface="DFKai-SB" panose="03000509000000000000" pitchFamily="65" charset="-120"/>
                <a:ea typeface="DFKai-SB" panose="03000509000000000000" pitchFamily="65" charset="-120"/>
              </a:rPr>
              <a:t>〕因為經上記著、『主說、伸冤在我．我必報應』</a:t>
            </a:r>
            <a:endParaRPr lang="en-US" altLang="zh-TW" sz="2800">
              <a:latin typeface="DFKai-SB" panose="03000509000000000000" pitchFamily="65" charset="-120"/>
              <a:ea typeface="DFKai-SB" panose="03000509000000000000" pitchFamily="65" charset="-120"/>
            </a:endParaRPr>
          </a:p>
          <a:p>
            <a:pPr marL="609600" indent="-609600" eaLnBrk="1" hangingPunct="1">
              <a:lnSpc>
                <a:spcPts val="3500"/>
              </a:lnSpc>
              <a:buNone/>
            </a:pPr>
            <a:r>
              <a:rPr lang="zh-TW" altLang="en-US" sz="2800" b="1" u="sng">
                <a:latin typeface="DFKai-SB" panose="03000509000000000000" pitchFamily="65" charset="-120"/>
                <a:ea typeface="DFKai-SB" panose="03000509000000000000" pitchFamily="65" charset="-120"/>
              </a:rPr>
              <a:t>弗4：30-32</a:t>
            </a:r>
            <a:r>
              <a:rPr lang="zh-TW" altLang="en-US" sz="2800" b="1">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不要叫　神的聖靈擔憂．你們原是受了他的印記、等候得贖的日子來到。 一切苦毒、惱恨、忿怒、嚷鬧、毀謗、並一切惡毒、〔或作陰毒〕都當從你們中間除掉． 並要以恩慈相待、</a:t>
            </a:r>
            <a:r>
              <a:rPr lang="zh-TW" altLang="en-US" sz="2800" b="1">
                <a:latin typeface="DFKai-SB" panose="03000509000000000000" pitchFamily="65" charset="-120"/>
                <a:ea typeface="DFKai-SB" panose="03000509000000000000" pitchFamily="65" charset="-120"/>
              </a:rPr>
              <a:t>存憐憫的心、彼此饒恕</a:t>
            </a:r>
            <a:r>
              <a:rPr lang="zh-TW" altLang="en-US" sz="2800">
                <a:latin typeface="DFKai-SB" panose="03000509000000000000" pitchFamily="65" charset="-120"/>
                <a:ea typeface="DFKai-SB" panose="03000509000000000000" pitchFamily="65" charset="-120"/>
              </a:rPr>
              <a:t>、正如　神在基督裡饒恕了你們一樣</a:t>
            </a:r>
            <a:r>
              <a:rPr lang="zh-TW" altLang="en-US" sz="2800" b="1">
                <a:latin typeface="DFKai-SB" panose="03000509000000000000" pitchFamily="65" charset="-120"/>
                <a:ea typeface="DFKai-SB" panose="03000509000000000000" pitchFamily="65" charset="-120"/>
              </a:rPr>
              <a:t>。</a:t>
            </a:r>
            <a:endParaRPr lang="en-US" altLang="zh-TW" sz="2800" b="1">
              <a:latin typeface="DFKai-SB" panose="03000509000000000000" pitchFamily="65" charset="-120"/>
              <a:ea typeface="DFKai-SB" panose="03000509000000000000" pitchFamily="65" charset="-120"/>
            </a:endParaRPr>
          </a:p>
          <a:p>
            <a:pPr marL="609600" indent="-609600" eaLnBrk="1" hangingPunct="1">
              <a:lnSpc>
                <a:spcPts val="3500"/>
              </a:lnSpc>
              <a:buNone/>
            </a:pPr>
            <a:r>
              <a:rPr lang="zh-TW" altLang="en-US" sz="2800">
                <a:latin typeface="DFKai-SB" panose="03000509000000000000" pitchFamily="65" charset="-120"/>
                <a:ea typeface="DFKai-SB" panose="03000509000000000000" pitchFamily="65" charset="-120"/>
              </a:rPr>
              <a:t> </a:t>
            </a:r>
            <a:r>
              <a:rPr lang="en-US" altLang="zh-TW" sz="2800">
                <a:latin typeface="DFKai-SB" panose="03000509000000000000" pitchFamily="65" charset="-120"/>
                <a:ea typeface="DFKai-SB" panose="03000509000000000000" pitchFamily="65" charset="-120"/>
              </a:rPr>
              <a:t> </a:t>
            </a:r>
          </a:p>
        </p:txBody>
      </p:sp>
      <p:sp>
        <p:nvSpPr>
          <p:cNvPr id="21508" name="Slide Number Placeholder 1">
            <a:extLst>
              <a:ext uri="{FF2B5EF4-FFF2-40B4-BE49-F238E27FC236}">
                <a16:creationId xmlns:a16="http://schemas.microsoft.com/office/drawing/2014/main" id="{14AB04F6-0B44-C311-61C8-25508CA0619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0F1C6D23-6EBA-4596-82FF-3E7DED6469CD}" type="slidenum">
              <a:rPr lang="en-US" altLang="en-US" sz="1400">
                <a:solidFill>
                  <a:srgbClr val="000000"/>
                </a:solidFill>
                <a:ea typeface="+mn-ea"/>
              </a:rPr>
              <a:pPr defTabSz="914400">
                <a:spcBef>
                  <a:spcPct val="0"/>
                </a:spcBef>
                <a:buNone/>
              </a:pPr>
              <a:t>18</a:t>
            </a:fld>
            <a:endParaRPr lang="en-US" altLang="en-US" sz="1400">
              <a:solidFill>
                <a:srgbClr val="000000"/>
              </a:solidFill>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6">
            <a:extLst>
              <a:ext uri="{FF2B5EF4-FFF2-40B4-BE49-F238E27FC236}">
                <a16:creationId xmlns:a16="http://schemas.microsoft.com/office/drawing/2014/main" id="{DF1BE197-C179-2C42-E4DF-00C888A9DDB9}"/>
              </a:ext>
            </a:extLst>
          </p:cNvPr>
          <p:cNvSpPr>
            <a:spLocks noGrp="1" noChangeArrowheads="1"/>
          </p:cNvSpPr>
          <p:nvPr>
            <p:ph type="title"/>
          </p:nvPr>
        </p:nvSpPr>
        <p:spPr>
          <a:xfrm>
            <a:off x="1524000" y="0"/>
            <a:ext cx="9144000" cy="685800"/>
          </a:xfrm>
        </p:spPr>
        <p:txBody>
          <a:bodyPr/>
          <a:lstStyle/>
          <a:p>
            <a:pPr eaLnBrk="1" hangingPunct="1">
              <a:defRPr/>
            </a:pPr>
            <a:r>
              <a:rPr lang="zh-TW" altLang="en-US" sz="4000" b="1" dirty="0">
                <a:effectLst>
                  <a:outerShdw blurRad="38100" dist="38100" dir="2700000" algn="tl">
                    <a:srgbClr val="000000">
                      <a:alpha val="43137"/>
                    </a:srgbClr>
                  </a:outerShdw>
                </a:effectLst>
                <a:ea typeface="DFKai-SB" pitchFamily="65" charset="-120"/>
              </a:rPr>
              <a:t>饒恕經文</a:t>
            </a:r>
            <a:r>
              <a:rPr lang="zh-TW" altLang="en-US" sz="4000" b="1" dirty="0">
                <a:effectLst>
                  <a:outerShdw blurRad="38100" dist="38100" dir="2700000" algn="tl">
                    <a:srgbClr val="000000">
                      <a:alpha val="43137"/>
                    </a:srgbClr>
                  </a:outerShdw>
                </a:effectLst>
                <a:ea typeface="PMingLiU" pitchFamily="18" charset="-120"/>
              </a:rPr>
              <a:t> </a:t>
            </a:r>
            <a:endParaRPr lang="en-US" altLang="en-US" sz="4000" b="1" dirty="0">
              <a:effectLst>
                <a:outerShdw blurRad="38100" dist="38100" dir="2700000" algn="tl">
                  <a:srgbClr val="000000">
                    <a:alpha val="43137"/>
                  </a:srgbClr>
                </a:outerShdw>
              </a:effectLst>
            </a:endParaRPr>
          </a:p>
        </p:txBody>
      </p:sp>
      <p:sp>
        <p:nvSpPr>
          <p:cNvPr id="22531" name="Rectangle 1027">
            <a:extLst>
              <a:ext uri="{FF2B5EF4-FFF2-40B4-BE49-F238E27FC236}">
                <a16:creationId xmlns:a16="http://schemas.microsoft.com/office/drawing/2014/main" id="{EA399212-E740-76E7-FD7F-38EBF6C065A8}"/>
              </a:ext>
            </a:extLst>
          </p:cNvPr>
          <p:cNvSpPr>
            <a:spLocks noGrp="1" noChangeArrowheads="1"/>
          </p:cNvSpPr>
          <p:nvPr>
            <p:ph type="body" idx="1"/>
          </p:nvPr>
        </p:nvSpPr>
        <p:spPr>
          <a:xfrm>
            <a:off x="1517650" y="914400"/>
            <a:ext cx="9144000" cy="5943600"/>
          </a:xfrm>
        </p:spPr>
        <p:txBody>
          <a:bodyPr/>
          <a:lstStyle/>
          <a:p>
            <a:pPr marL="0" indent="0" eaLnBrk="1" hangingPunct="1">
              <a:lnSpc>
                <a:spcPts val="3838"/>
              </a:lnSpc>
              <a:buNone/>
            </a:pPr>
            <a:r>
              <a:rPr lang="zh-TW" altLang="en-US" sz="2800" b="1" u="sng">
                <a:latin typeface="DFKai-SB" panose="03000509000000000000" pitchFamily="65" charset="-120"/>
                <a:ea typeface="DFKai-SB" panose="03000509000000000000" pitchFamily="65" charset="-120"/>
              </a:rPr>
              <a:t>羅12：14</a:t>
            </a:r>
            <a:r>
              <a:rPr lang="zh-TW" altLang="en-US" sz="2800" b="1">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逼迫你們的、要給他們祝福．只要祝福、</a:t>
            </a:r>
            <a:r>
              <a:rPr lang="en-US" altLang="zh-TW" sz="2800">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不可</a:t>
            </a:r>
            <a:r>
              <a:rPr lang="en-US" altLang="zh-TW" sz="2800">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咒詛</a:t>
            </a:r>
            <a:endParaRPr lang="en-US" altLang="zh-TW" sz="2800" b="1">
              <a:latin typeface="DFKai-SB" panose="03000509000000000000" pitchFamily="65" charset="-120"/>
              <a:ea typeface="DFKai-SB" panose="03000509000000000000" pitchFamily="65" charset="-120"/>
            </a:endParaRPr>
          </a:p>
          <a:p>
            <a:pPr marL="0" indent="0" eaLnBrk="1" hangingPunct="1">
              <a:lnSpc>
                <a:spcPts val="3838"/>
              </a:lnSpc>
              <a:buNone/>
            </a:pPr>
            <a:r>
              <a:rPr lang="zh-TW" altLang="en-US" sz="2800" b="1" u="sng">
                <a:latin typeface="DFKai-SB" panose="03000509000000000000" pitchFamily="65" charset="-120"/>
                <a:ea typeface="DFKai-SB" panose="03000509000000000000" pitchFamily="65" charset="-120"/>
              </a:rPr>
              <a:t>林前4:12</a:t>
            </a:r>
            <a:r>
              <a:rPr lang="zh-TW" altLang="en-US" sz="2800" b="1">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不以惡報惡、以辱罵還辱罵、倒要祝</a:t>
            </a:r>
            <a:r>
              <a:rPr lang="en-US" altLang="zh-TW" sz="2800">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福．因你</a:t>
            </a:r>
            <a:r>
              <a:rPr lang="en-US" altLang="zh-TW" sz="2800">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們是為此蒙召、好叫你們承受福氣。</a:t>
            </a:r>
            <a:r>
              <a:rPr lang="zh-TW" altLang="en-US" sz="2800" b="1">
                <a:latin typeface="DFKai-SB" panose="03000509000000000000" pitchFamily="65" charset="-120"/>
                <a:ea typeface="DFKai-SB" panose="03000509000000000000" pitchFamily="65" charset="-120"/>
              </a:rPr>
              <a:t> </a:t>
            </a:r>
            <a:endParaRPr lang="en-US" altLang="zh-TW" sz="2800" b="1">
              <a:latin typeface="DFKai-SB" panose="03000509000000000000" pitchFamily="65" charset="-120"/>
              <a:ea typeface="DFKai-SB" panose="03000509000000000000" pitchFamily="65" charset="-120"/>
            </a:endParaRPr>
          </a:p>
          <a:p>
            <a:pPr marL="0" indent="0" eaLnBrk="1" hangingPunct="1">
              <a:lnSpc>
                <a:spcPts val="3838"/>
              </a:lnSpc>
              <a:buNone/>
            </a:pPr>
            <a:r>
              <a:rPr lang="zh-TW" altLang="en-US" sz="2800" b="1" u="sng">
                <a:latin typeface="DFKai-SB" panose="03000509000000000000" pitchFamily="65" charset="-120"/>
                <a:ea typeface="DFKai-SB" panose="03000509000000000000" pitchFamily="65" charset="-120"/>
              </a:rPr>
              <a:t>彼前3:9</a:t>
            </a:r>
            <a:r>
              <a:rPr lang="zh-TW" altLang="en-US" sz="2800" u="sng">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 並且勞苦、親手作工．被人</a:t>
            </a:r>
            <a:r>
              <a:rPr lang="zh-TW" altLang="en-US" sz="2800" b="1">
                <a:latin typeface="DFKai-SB" panose="03000509000000000000" pitchFamily="65" charset="-120"/>
                <a:ea typeface="DFKai-SB" panose="03000509000000000000" pitchFamily="65" charset="-120"/>
              </a:rPr>
              <a:t>咒罵</a:t>
            </a:r>
            <a:r>
              <a:rPr lang="zh-TW" altLang="en-US" sz="2800">
                <a:latin typeface="DFKai-SB" panose="03000509000000000000" pitchFamily="65" charset="-120"/>
                <a:ea typeface="DFKai-SB" panose="03000509000000000000" pitchFamily="65" charset="-120"/>
              </a:rPr>
              <a:t>、我們就</a:t>
            </a:r>
            <a:r>
              <a:rPr lang="zh-TW" altLang="en-US" sz="2800" b="1">
                <a:latin typeface="DFKai-SB" panose="03000509000000000000" pitchFamily="65" charset="-120"/>
                <a:ea typeface="DFKai-SB" panose="03000509000000000000" pitchFamily="65" charset="-120"/>
              </a:rPr>
              <a:t>祝</a:t>
            </a:r>
            <a:r>
              <a:rPr lang="en-US" altLang="zh-TW" sz="2800" b="1">
                <a:latin typeface="DFKai-SB" panose="03000509000000000000" pitchFamily="65" charset="-120"/>
                <a:ea typeface="DFKai-SB" panose="03000509000000000000" pitchFamily="65" charset="-120"/>
              </a:rPr>
              <a:t>	</a:t>
            </a:r>
            <a:r>
              <a:rPr lang="zh-TW" altLang="en-US" sz="2800" b="1">
                <a:latin typeface="DFKai-SB" panose="03000509000000000000" pitchFamily="65" charset="-120"/>
                <a:ea typeface="DFKai-SB" panose="03000509000000000000" pitchFamily="65" charset="-120"/>
              </a:rPr>
              <a:t>福</a:t>
            </a:r>
            <a:r>
              <a:rPr lang="zh-TW" altLang="en-US" sz="2800">
                <a:latin typeface="DFKai-SB" panose="03000509000000000000" pitchFamily="65" charset="-120"/>
                <a:ea typeface="DFKai-SB" panose="03000509000000000000" pitchFamily="65" charset="-120"/>
              </a:rPr>
              <a:t>．被人逼迫、我們就忍受</a:t>
            </a:r>
            <a:r>
              <a:rPr lang="en-US" altLang="zh-TW" sz="2800">
                <a:latin typeface="DFKai-SB" panose="03000509000000000000" pitchFamily="65" charset="-120"/>
                <a:ea typeface="DFKai-SB" panose="03000509000000000000" pitchFamily="65" charset="-120"/>
              </a:rPr>
              <a:t>;</a:t>
            </a:r>
            <a:r>
              <a:rPr lang="zh-TW" altLang="en-US" sz="2800">
                <a:latin typeface="DFKai-SB" panose="03000509000000000000" pitchFamily="65" charset="-120"/>
                <a:ea typeface="DFKai-SB" panose="03000509000000000000" pitchFamily="65" charset="-120"/>
              </a:rPr>
              <a:t> </a:t>
            </a:r>
            <a:endParaRPr lang="en-US" altLang="zh-TW" sz="2800">
              <a:latin typeface="DFKai-SB" panose="03000509000000000000" pitchFamily="65" charset="-120"/>
              <a:ea typeface="DFKai-SB" panose="03000509000000000000" pitchFamily="65" charset="-120"/>
            </a:endParaRPr>
          </a:p>
          <a:p>
            <a:pPr marL="0" indent="0">
              <a:lnSpc>
                <a:spcPts val="3838"/>
              </a:lnSpc>
              <a:buNone/>
            </a:pPr>
            <a:r>
              <a:rPr lang="zh-TW" altLang="en-US" sz="2800" b="1" u="sng">
                <a:latin typeface="DFKai-SB" panose="03000509000000000000" pitchFamily="65" charset="-120"/>
                <a:ea typeface="DFKai-SB" panose="03000509000000000000" pitchFamily="65" charset="-120"/>
              </a:rPr>
              <a:t>賽63:9</a:t>
            </a:r>
            <a:r>
              <a:rPr lang="zh-TW" altLang="en-US" sz="2800" b="1">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他們在一切苦難中、他也</a:t>
            </a:r>
            <a:r>
              <a:rPr lang="zh-TW" altLang="en-US" sz="2800" b="1">
                <a:latin typeface="DFKai-SB" panose="03000509000000000000" pitchFamily="65" charset="-120"/>
                <a:ea typeface="DFKai-SB" panose="03000509000000000000" pitchFamily="65" charset="-120"/>
              </a:rPr>
              <a:t>同受苦難</a:t>
            </a:r>
            <a:r>
              <a:rPr lang="zh-TW" altLang="en-US" sz="2800">
                <a:latin typeface="DFKai-SB" panose="03000509000000000000" pitchFamily="65" charset="-120"/>
                <a:ea typeface="DFKai-SB" panose="03000509000000000000" pitchFamily="65" charset="-120"/>
              </a:rPr>
              <a:t>．並且他面前</a:t>
            </a:r>
            <a:r>
              <a:rPr lang="en-US" altLang="zh-TW" sz="2800">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的使者拯救他們．他以慈愛和憐憫救贖他們。 他以</a:t>
            </a:r>
            <a:r>
              <a:rPr lang="en-US" altLang="zh-TW" sz="2800">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慈愛和憐憫救贖他們．在古時的日子、常保抱他們</a:t>
            </a:r>
            <a:r>
              <a:rPr lang="en-US" altLang="zh-TW" sz="2800">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、懷搋他們</a:t>
            </a:r>
            <a:endParaRPr lang="en-US" altLang="zh-TW" sz="2800" b="1">
              <a:latin typeface="DFKai-SB" panose="03000509000000000000" pitchFamily="65" charset="-120"/>
              <a:ea typeface="DFKai-SB" panose="03000509000000000000" pitchFamily="65" charset="-120"/>
            </a:endParaRPr>
          </a:p>
          <a:p>
            <a:pPr marL="0" indent="0" eaLnBrk="1" hangingPunct="1">
              <a:lnSpc>
                <a:spcPts val="3838"/>
              </a:lnSpc>
              <a:buNone/>
            </a:pPr>
            <a:r>
              <a:rPr lang="en-US" altLang="zh-TW" sz="2800">
                <a:latin typeface="DFKai-SB" panose="03000509000000000000" pitchFamily="65" charset="-120"/>
                <a:ea typeface="DFKai-SB" panose="03000509000000000000" pitchFamily="65" charset="-120"/>
              </a:rPr>
              <a:t> </a:t>
            </a:r>
          </a:p>
        </p:txBody>
      </p:sp>
      <p:sp>
        <p:nvSpPr>
          <p:cNvPr id="22532" name="Slide Number Placeholder 1">
            <a:extLst>
              <a:ext uri="{FF2B5EF4-FFF2-40B4-BE49-F238E27FC236}">
                <a16:creationId xmlns:a16="http://schemas.microsoft.com/office/drawing/2014/main" id="{A79CECAC-A793-5794-B9B0-216AA428EFF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A6254402-A3F1-4F31-BB30-0743952501EE}" type="slidenum">
              <a:rPr lang="en-US" altLang="en-US" sz="1400">
                <a:solidFill>
                  <a:srgbClr val="000000"/>
                </a:solidFill>
                <a:ea typeface="+mn-ea"/>
              </a:rPr>
              <a:pPr defTabSz="914400">
                <a:spcBef>
                  <a:spcPct val="0"/>
                </a:spcBef>
                <a:buNone/>
              </a:pPr>
              <a:t>19</a:t>
            </a:fld>
            <a:endParaRPr lang="en-US" altLang="en-US" sz="1400">
              <a:solidFill>
                <a:srgbClr val="000000"/>
              </a:solidFill>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CF43B0A-0B95-EF75-5D9C-F5421AE86828}"/>
              </a:ext>
            </a:extLst>
          </p:cNvPr>
          <p:cNvSpPr>
            <a:spLocks noGrp="1" noChangeArrowheads="1"/>
          </p:cNvSpPr>
          <p:nvPr>
            <p:ph type="title"/>
          </p:nvPr>
        </p:nvSpPr>
        <p:spPr>
          <a:xfrm>
            <a:off x="1524000" y="0"/>
            <a:ext cx="9067800" cy="762000"/>
          </a:xfrm>
        </p:spPr>
        <p:txBody>
          <a:bodyPr/>
          <a:lstStyle/>
          <a:p>
            <a:pPr marL="609600" indent="-609600" eaLnBrk="1" hangingPunct="1">
              <a:defRPr/>
            </a:pPr>
            <a:r>
              <a:rPr lang="zh-TW" altLang="en-US" sz="4800" b="1" dirty="0">
                <a:effectLst>
                  <a:outerShdw blurRad="38100" dist="38100" dir="2700000" algn="tl">
                    <a:srgbClr val="000000">
                      <a:alpha val="43137"/>
                    </a:srgbClr>
                  </a:outerShdw>
                </a:effectLst>
                <a:latin typeface="DFKai-SB" pitchFamily="65" charset="-120"/>
                <a:ea typeface="DFKai-SB" pitchFamily="65" charset="-120"/>
              </a:rPr>
              <a:t>在五方面祝福禱告的方法</a:t>
            </a:r>
          </a:p>
        </p:txBody>
      </p:sp>
      <p:sp>
        <p:nvSpPr>
          <p:cNvPr id="23555" name="Rectangle 3">
            <a:extLst>
              <a:ext uri="{FF2B5EF4-FFF2-40B4-BE49-F238E27FC236}">
                <a16:creationId xmlns:a16="http://schemas.microsoft.com/office/drawing/2014/main" id="{2F8E7A82-38C1-C531-99F8-14FA810EC93A}"/>
              </a:ext>
            </a:extLst>
          </p:cNvPr>
          <p:cNvSpPr>
            <a:spLocks noGrp="1" noChangeArrowheads="1"/>
          </p:cNvSpPr>
          <p:nvPr>
            <p:ph type="body" idx="1"/>
          </p:nvPr>
        </p:nvSpPr>
        <p:spPr>
          <a:xfrm>
            <a:off x="1524000" y="1066800"/>
            <a:ext cx="9144000" cy="5791200"/>
          </a:xfrm>
        </p:spPr>
        <p:txBody>
          <a:bodyPr/>
          <a:lstStyle/>
          <a:p>
            <a:pPr marL="609600" indent="-609600" eaLnBrk="1" hangingPunct="1">
              <a:buFontTx/>
              <a:buAutoNum type="arabicPeriod"/>
            </a:pPr>
            <a:r>
              <a:rPr lang="en-US" altLang="zh-TW" b="1">
                <a:latin typeface="DFKai-SB" panose="03000509000000000000" pitchFamily="65" charset="-120"/>
                <a:ea typeface="DFKai-SB" panose="03000509000000000000" pitchFamily="65" charset="-120"/>
              </a:rPr>
              <a:t>B(Body)</a:t>
            </a:r>
            <a:r>
              <a:rPr lang="zh-TW" altLang="en-US">
                <a:latin typeface="DFKai-SB" panose="03000509000000000000" pitchFamily="65" charset="-120"/>
                <a:ea typeface="DFKai-SB" panose="03000509000000000000" pitchFamily="65" charset="-120"/>
              </a:rPr>
              <a:t>身體</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紀念他們身體物質之需要、及健康。</a:t>
            </a:r>
          </a:p>
          <a:p>
            <a:pPr marL="609600" indent="-609600" eaLnBrk="1" hangingPunct="1">
              <a:buFontTx/>
              <a:buAutoNum type="arabicPeriod"/>
            </a:pPr>
            <a:r>
              <a:rPr lang="en-US" altLang="zh-TW" b="1">
                <a:latin typeface="DFKai-SB" panose="03000509000000000000" pitchFamily="65" charset="-120"/>
                <a:ea typeface="DFKai-SB" panose="03000509000000000000" pitchFamily="65" charset="-120"/>
              </a:rPr>
              <a:t>L(Labor)</a:t>
            </a:r>
            <a:r>
              <a:rPr lang="zh-TW" altLang="en-US">
                <a:latin typeface="DFKai-SB" panose="03000509000000000000" pitchFamily="65" charset="-120"/>
                <a:ea typeface="DFKai-SB" panose="03000509000000000000" pitchFamily="65" charset="-120"/>
              </a:rPr>
              <a:t>工作/學習</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在他們的工作中能榮神益人，不吃虧，有果效。</a:t>
            </a:r>
          </a:p>
          <a:p>
            <a:pPr marL="609600" indent="-609600" eaLnBrk="1" hangingPunct="1">
              <a:buFontTx/>
              <a:buAutoNum type="arabicPeriod"/>
            </a:pPr>
            <a:r>
              <a:rPr lang="en-US" altLang="zh-TW" b="1">
                <a:latin typeface="DFKai-SB" panose="03000509000000000000" pitchFamily="65" charset="-120"/>
                <a:ea typeface="DFKai-SB" panose="03000509000000000000" pitchFamily="65" charset="-120"/>
              </a:rPr>
              <a:t>E(Emotion)</a:t>
            </a:r>
            <a:r>
              <a:rPr lang="zh-TW" altLang="en-US">
                <a:latin typeface="DFKai-SB" panose="03000509000000000000" pitchFamily="65" charset="-120"/>
                <a:ea typeface="DFKai-SB" panose="03000509000000000000" pitchFamily="65" charset="-120"/>
              </a:rPr>
              <a:t>情緒</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主的平安、喜樂堅固他們的心。 </a:t>
            </a:r>
          </a:p>
          <a:p>
            <a:pPr marL="609600" indent="-609600" eaLnBrk="1" hangingPunct="1">
              <a:buFontTx/>
              <a:buAutoNum type="arabicPeriod"/>
            </a:pPr>
            <a:r>
              <a:rPr lang="en-US" altLang="zh-TW" b="1">
                <a:latin typeface="DFKai-SB" panose="03000509000000000000" pitchFamily="65" charset="-120"/>
                <a:ea typeface="DFKai-SB" panose="03000509000000000000" pitchFamily="65" charset="-120"/>
              </a:rPr>
              <a:t>S(Social)</a:t>
            </a:r>
            <a:r>
              <a:rPr lang="zh-TW" altLang="en-US">
                <a:latin typeface="DFKai-SB" panose="03000509000000000000" pitchFamily="65" charset="-120"/>
                <a:ea typeface="DFKai-SB" panose="03000509000000000000" pitchFamily="65" charset="-120"/>
              </a:rPr>
              <a:t>人際關係</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與人和睦相處，人際關係得醫治、能饒恕。</a:t>
            </a:r>
          </a:p>
          <a:p>
            <a:pPr marL="609600" indent="-609600" eaLnBrk="1" hangingPunct="1">
              <a:buFontTx/>
              <a:buAutoNum type="arabicPeriod"/>
            </a:pPr>
            <a:r>
              <a:rPr lang="en-US" altLang="zh-TW" b="1">
                <a:latin typeface="DFKai-SB" panose="03000509000000000000" pitchFamily="65" charset="-120"/>
                <a:ea typeface="DFKai-SB" panose="03000509000000000000" pitchFamily="65" charset="-120"/>
              </a:rPr>
              <a:t>S(Spirit)</a:t>
            </a:r>
            <a:r>
              <a:rPr lang="zh-TW" altLang="en-US">
                <a:latin typeface="DFKai-SB" panose="03000509000000000000" pitchFamily="65" charset="-120"/>
                <a:ea typeface="DFKai-SB" panose="03000509000000000000" pitchFamily="65" charset="-120"/>
              </a:rPr>
              <a:t>靈命</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a:t>
            </a:r>
            <a:r>
              <a:rPr lang="zh-TW" altLang="en-US">
                <a:ea typeface="DFKai-SB" panose="03000509000000000000" pitchFamily="65" charset="-120"/>
              </a:rPr>
              <a:t> </a:t>
            </a:r>
            <a:r>
              <a:rPr lang="zh-TW" altLang="en-US">
                <a:latin typeface="DFKai-SB" panose="03000509000000000000" pitchFamily="65" charset="-120"/>
                <a:ea typeface="DFKai-SB" panose="03000509000000000000" pitchFamily="65" charset="-120"/>
              </a:rPr>
              <a:t>破除偶像之轄制，棄絕黑暗，轉向真神。</a:t>
            </a:r>
          </a:p>
          <a:p>
            <a:pPr marL="609600" indent="-609600" eaLnBrk="1" hangingPunct="1">
              <a:buNone/>
            </a:pPr>
            <a:endParaRPr lang="en-US" altLang="en-US">
              <a:latin typeface="DFKai-SB" panose="03000509000000000000" pitchFamily="65" charset="-120"/>
              <a:ea typeface="DFKai-SB" panose="03000509000000000000" pitchFamily="65" charset="-120"/>
            </a:endParaRPr>
          </a:p>
        </p:txBody>
      </p:sp>
      <p:sp>
        <p:nvSpPr>
          <p:cNvPr id="23556" name="Slide Number Placeholder 1">
            <a:extLst>
              <a:ext uri="{FF2B5EF4-FFF2-40B4-BE49-F238E27FC236}">
                <a16:creationId xmlns:a16="http://schemas.microsoft.com/office/drawing/2014/main" id="{80AD2C23-1A10-E19C-6946-F9900BFF8E6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4BF3A178-2099-4E70-9CFE-9CC4E0E4EDB8}" type="slidenum">
              <a:rPr lang="en-US" altLang="en-US" sz="1400">
                <a:solidFill>
                  <a:srgbClr val="000000"/>
                </a:solidFill>
                <a:ea typeface="+mn-ea"/>
              </a:rPr>
              <a:pPr defTabSz="914400">
                <a:spcBef>
                  <a:spcPct val="0"/>
                </a:spcBef>
                <a:buNone/>
              </a:pPr>
              <a:t>20</a:t>
            </a:fld>
            <a:endParaRPr lang="en-US" altLang="en-US" sz="1400">
              <a:solidFill>
                <a:srgbClr val="000000"/>
              </a:solidFill>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BB20323-1C7F-8344-0A38-983983B886BE}"/>
              </a:ext>
            </a:extLst>
          </p:cNvPr>
          <p:cNvSpPr>
            <a:spLocks noGrp="1" noChangeArrowheads="1"/>
          </p:cNvSpPr>
          <p:nvPr>
            <p:ph type="title"/>
          </p:nvPr>
        </p:nvSpPr>
        <p:spPr>
          <a:xfrm>
            <a:off x="1600200" y="0"/>
            <a:ext cx="9067800" cy="685800"/>
          </a:xfrm>
        </p:spPr>
        <p:txBody>
          <a:bodyPr/>
          <a:lstStyle/>
          <a:p>
            <a:pPr eaLnBrk="1" hangingPunct="1">
              <a:defRPr/>
            </a:pPr>
            <a:r>
              <a:rPr lang="zh-TW" altLang="en-US" sz="4800" b="1" dirty="0">
                <a:effectLst>
                  <a:outerShdw blurRad="38100" dist="38100" dir="2700000" algn="tl">
                    <a:srgbClr val="000000">
                      <a:alpha val="43137"/>
                    </a:srgbClr>
                  </a:outerShdw>
                </a:effectLst>
                <a:ea typeface="DFKai-SB" pitchFamily="65" charset="-120"/>
              </a:rPr>
              <a:t>饒恕</a:t>
            </a:r>
            <a:r>
              <a:rPr lang="en-US" altLang="zh-TW" sz="4800" b="1" dirty="0">
                <a:effectLst>
                  <a:outerShdw blurRad="38100" dist="38100" dir="2700000" algn="tl">
                    <a:srgbClr val="000000">
                      <a:alpha val="43137"/>
                    </a:srgbClr>
                  </a:outerShdw>
                </a:effectLst>
                <a:ea typeface="DFKai-SB" pitchFamily="65" charset="-120"/>
              </a:rPr>
              <a:t>-</a:t>
            </a:r>
            <a:r>
              <a:rPr lang="zh-TW" altLang="en-US" sz="4800" b="1" dirty="0">
                <a:effectLst>
                  <a:outerShdw blurRad="38100" dist="38100" dir="2700000" algn="tl">
                    <a:srgbClr val="000000">
                      <a:alpha val="43137"/>
                    </a:srgbClr>
                  </a:outerShdw>
                </a:effectLst>
                <a:ea typeface="DFKai-SB" pitchFamily="65" charset="-120"/>
              </a:rPr>
              <a:t>禱告範例</a:t>
            </a:r>
            <a:r>
              <a:rPr lang="zh-TW" altLang="en-US" sz="4800" b="1" dirty="0">
                <a:effectLst>
                  <a:outerShdw blurRad="38100" dist="38100" dir="2700000" algn="tl">
                    <a:srgbClr val="000000">
                      <a:alpha val="43137"/>
                    </a:srgbClr>
                  </a:outerShdw>
                </a:effectLst>
                <a:ea typeface="PMingLiU" pitchFamily="18" charset="-120"/>
              </a:rPr>
              <a:t> </a:t>
            </a:r>
            <a:endParaRPr lang="en-US" altLang="en-US" sz="4800" b="1" dirty="0">
              <a:effectLst>
                <a:outerShdw blurRad="38100" dist="38100" dir="2700000" algn="tl">
                  <a:srgbClr val="000000">
                    <a:alpha val="43137"/>
                  </a:srgbClr>
                </a:outerShdw>
              </a:effectLst>
            </a:endParaRPr>
          </a:p>
        </p:txBody>
      </p:sp>
      <p:sp>
        <p:nvSpPr>
          <p:cNvPr id="24579" name="Rectangle 3">
            <a:extLst>
              <a:ext uri="{FF2B5EF4-FFF2-40B4-BE49-F238E27FC236}">
                <a16:creationId xmlns:a16="http://schemas.microsoft.com/office/drawing/2014/main" id="{44F83E98-7656-888C-236B-C8B6FD455BAB}"/>
              </a:ext>
            </a:extLst>
          </p:cNvPr>
          <p:cNvSpPr>
            <a:spLocks noGrp="1" noChangeArrowheads="1"/>
          </p:cNvSpPr>
          <p:nvPr>
            <p:ph type="body" idx="1"/>
          </p:nvPr>
        </p:nvSpPr>
        <p:spPr>
          <a:xfrm>
            <a:off x="1524000" y="685800"/>
            <a:ext cx="9144000" cy="6172200"/>
          </a:xfrm>
        </p:spPr>
        <p:txBody>
          <a:bodyPr/>
          <a:lstStyle/>
          <a:p>
            <a:pPr marL="609600" indent="-609600">
              <a:lnSpc>
                <a:spcPts val="3300"/>
              </a:lnSpc>
              <a:buNone/>
            </a:pPr>
            <a:r>
              <a:rPr lang="zh-TW" altLang="en-US" sz="2400">
                <a:latin typeface="DFKai-SB" panose="03000509000000000000" pitchFamily="65" charset="-120"/>
                <a:ea typeface="DFKai-SB" panose="03000509000000000000" pitchFamily="65" charset="-120"/>
              </a:rPr>
              <a:t>親愛的主耶穌基督，謝謝你在十字架上為我流血，洗淨我的罪，</a:t>
            </a:r>
            <a:r>
              <a:rPr lang="zh-TW" altLang="en-US" sz="2400" u="sng">
                <a:latin typeface="DFKai-SB" panose="03000509000000000000" pitchFamily="65" charset="-120"/>
                <a:ea typeface="DFKai-SB" panose="03000509000000000000" pitchFamily="65" charset="-120"/>
              </a:rPr>
              <a:t>人名</a:t>
            </a:r>
            <a:r>
              <a:rPr lang="zh-TW" altLang="en-US" sz="2400">
                <a:latin typeface="DFKai-SB" panose="03000509000000000000" pitchFamily="65" charset="-120"/>
                <a:ea typeface="DFKai-SB" panose="03000509000000000000" pitchFamily="65" charset="-120"/>
              </a:rPr>
              <a:t>做了</a:t>
            </a:r>
            <a:r>
              <a:rPr lang="en-US" altLang="zh-TW" sz="2400" u="sng">
                <a:latin typeface="DFKai-SB" panose="03000509000000000000" pitchFamily="65" charset="-120"/>
                <a:ea typeface="DFKai-SB" panose="03000509000000000000" pitchFamily="65" charset="-120"/>
              </a:rPr>
              <a:t>XXX</a:t>
            </a:r>
            <a:r>
              <a:rPr lang="zh-TW" altLang="en-US" sz="2400" u="sng">
                <a:latin typeface="DFKai-SB" panose="03000509000000000000" pitchFamily="65" charset="-120"/>
                <a:ea typeface="DFKai-SB" panose="03000509000000000000" pitchFamily="65" charset="-120"/>
              </a:rPr>
              <a:t>事</a:t>
            </a:r>
            <a:r>
              <a:rPr lang="zh-TW" altLang="en-US" sz="2400">
                <a:latin typeface="DFKai-SB" panose="03000509000000000000" pitchFamily="65" charset="-120"/>
                <a:ea typeface="DFKai-SB" panose="03000509000000000000" pitchFamily="65" charset="-120"/>
              </a:rPr>
              <a:t>使我感覺很受傷，心裡非常難過，非常生氣，也很恨他(可更多描述你的感受)，求主原諒我對</a:t>
            </a:r>
            <a:r>
              <a:rPr lang="zh-TW" altLang="en-US" sz="2400" u="sng">
                <a:latin typeface="DFKai-SB" panose="03000509000000000000" pitchFamily="65" charset="-120"/>
                <a:ea typeface="DFKai-SB" panose="03000509000000000000" pitchFamily="65" charset="-120"/>
              </a:rPr>
              <a:t>人名</a:t>
            </a:r>
            <a:r>
              <a:rPr lang="zh-TW" altLang="en-US" sz="2400">
                <a:latin typeface="DFKai-SB" panose="03000509000000000000" pitchFamily="65" charset="-120"/>
                <a:ea typeface="DFKai-SB" panose="03000509000000000000" pitchFamily="65" charset="-120"/>
              </a:rPr>
              <a:t>的態度，饒恕我容讓怒氣、苦毒占滿我的心，現在我將因著這傷害所帶給我一切負面的情緒</a:t>
            </a:r>
            <a:r>
              <a:rPr lang="zh-TW" altLang="en-US" sz="2400" b="1">
                <a:latin typeface="DFKai-SB" panose="03000509000000000000" pitchFamily="65" charset="-120"/>
                <a:ea typeface="DFKai-SB" panose="03000509000000000000" pitchFamily="65" charset="-120"/>
              </a:rPr>
              <a:t>完全</a:t>
            </a:r>
            <a:r>
              <a:rPr lang="zh-TW" altLang="en-US" sz="2400">
                <a:latin typeface="DFKai-SB" panose="03000509000000000000" pitchFamily="65" charset="-120"/>
                <a:ea typeface="DFKai-SB" panose="03000509000000000000" pitchFamily="65" charset="-120"/>
              </a:rPr>
              <a:t>的交給你。求主醫治我，將勝過這一切痛苦的力量賜給我。</a:t>
            </a:r>
            <a:endParaRPr lang="en-US" altLang="zh-TW" sz="2400">
              <a:latin typeface="DFKai-SB" panose="03000509000000000000" pitchFamily="65" charset="-120"/>
              <a:ea typeface="DFKai-SB" panose="03000509000000000000" pitchFamily="65" charset="-120"/>
            </a:endParaRPr>
          </a:p>
          <a:p>
            <a:pPr marL="609600" indent="-609600">
              <a:lnSpc>
                <a:spcPts val="3300"/>
              </a:lnSpc>
              <a:buNone/>
            </a:pPr>
            <a:r>
              <a:rPr lang="zh-TW" altLang="en-US" sz="2400">
                <a:latin typeface="DFKai-SB" panose="03000509000000000000" pitchFamily="65" charset="-120"/>
                <a:ea typeface="DFKai-SB" panose="03000509000000000000" pitchFamily="65" charset="-120"/>
              </a:rPr>
              <a:t>親愛的救主耶穌！我現在願意饒恕</a:t>
            </a:r>
            <a:r>
              <a:rPr lang="zh-TW" altLang="en-US" sz="2400" u="sng">
                <a:latin typeface="DFKai-SB" panose="03000509000000000000" pitchFamily="65" charset="-120"/>
                <a:ea typeface="DFKai-SB" panose="03000509000000000000" pitchFamily="65" charset="-120"/>
              </a:rPr>
              <a:t>人名</a:t>
            </a:r>
            <a:r>
              <a:rPr lang="zh-TW" altLang="en-US" sz="2400">
                <a:latin typeface="DFKai-SB" panose="03000509000000000000" pitchFamily="65" charset="-120"/>
                <a:ea typeface="DFKai-SB" panose="03000509000000000000" pitchFamily="65" charset="-120"/>
              </a:rPr>
              <a:t>，我選擇饒恕他，求主將饒恕的能力賜給我，洗除我裡面的一切負面的記憶，用你的愛來代替我裡面的怒氣，也將愛</a:t>
            </a:r>
            <a:r>
              <a:rPr lang="zh-TW" altLang="en-US" sz="2400" u="sng">
                <a:latin typeface="DFKai-SB" panose="03000509000000000000" pitchFamily="65" charset="-120"/>
                <a:ea typeface="DFKai-SB" panose="03000509000000000000" pitchFamily="65" charset="-120"/>
              </a:rPr>
              <a:t>人名 </a:t>
            </a:r>
            <a:r>
              <a:rPr lang="zh-TW" altLang="en-US" sz="2400">
                <a:latin typeface="DFKai-SB" panose="03000509000000000000" pitchFamily="65" charset="-120"/>
                <a:ea typeface="DFKai-SB" panose="03000509000000000000" pitchFamily="65" charset="-120"/>
              </a:rPr>
              <a:t>的愛與接納放在我裡面，讓我能完全接納他，像祢接納我一樣。求聖靈來充滿我，掌管我的心，醫治我跟</a:t>
            </a:r>
            <a:r>
              <a:rPr lang="zh-TW" altLang="en-US" sz="2400" u="sng">
                <a:latin typeface="DFKai-SB" panose="03000509000000000000" pitchFamily="65" charset="-120"/>
                <a:ea typeface="DFKai-SB" panose="03000509000000000000" pitchFamily="65" charset="-120"/>
              </a:rPr>
              <a:t>人名</a:t>
            </a:r>
            <a:r>
              <a:rPr lang="zh-TW" altLang="en-US" sz="2400">
                <a:latin typeface="DFKai-SB" panose="03000509000000000000" pitchFamily="65" charset="-120"/>
                <a:ea typeface="DFKai-SB" panose="03000509000000000000" pitchFamily="65" charset="-120"/>
              </a:rPr>
              <a:t>的關係，潔淨修復我和他的關係，求你現在將十字架那無條件的愛與接納澆灌我，賜給我信心、智慧與力量，經歷你的愛，使我能全然忘記，不再紀念，真正饒恕他。奉主耶穌的聖名禱告，阿們！</a:t>
            </a:r>
            <a:endParaRPr lang="en-US" altLang="zh-TW" sz="2400">
              <a:latin typeface="DFKai-SB" panose="03000509000000000000" pitchFamily="65" charset="-120"/>
              <a:ea typeface="DFKai-SB" panose="03000509000000000000" pitchFamily="65" charset="-120"/>
            </a:endParaRPr>
          </a:p>
          <a:p>
            <a:pPr marL="609600" indent="-609600">
              <a:lnSpc>
                <a:spcPts val="3300"/>
              </a:lnSpc>
              <a:buNone/>
            </a:pPr>
            <a:r>
              <a:rPr lang="zh-TW" altLang="en-US" sz="2400">
                <a:latin typeface="DFKai-SB" panose="03000509000000000000" pitchFamily="65" charset="-120"/>
                <a:ea typeface="DFKai-SB" panose="03000509000000000000" pitchFamily="65" charset="-120"/>
              </a:rPr>
              <a:t>。</a:t>
            </a:r>
            <a:endParaRPr lang="en-US" altLang="en-US" sz="2400">
              <a:solidFill>
                <a:srgbClr val="000000"/>
              </a:solidFill>
              <a:latin typeface="DFKai-SB" panose="03000509000000000000" pitchFamily="65" charset="-120"/>
              <a:ea typeface="DFKai-SB" panose="03000509000000000000" pitchFamily="65" charset="-120"/>
            </a:endParaRPr>
          </a:p>
        </p:txBody>
      </p:sp>
      <p:sp>
        <p:nvSpPr>
          <p:cNvPr id="24580" name="Slide Number Placeholder 2">
            <a:extLst>
              <a:ext uri="{FF2B5EF4-FFF2-40B4-BE49-F238E27FC236}">
                <a16:creationId xmlns:a16="http://schemas.microsoft.com/office/drawing/2014/main" id="{D391121A-A522-6221-4E05-7006C3B35B5A}"/>
              </a:ext>
            </a:extLst>
          </p:cNvPr>
          <p:cNvSpPr>
            <a:spLocks noGrp="1"/>
          </p:cNvSpPr>
          <p:nvPr>
            <p:ph type="sldNum" sz="quarter" idx="12"/>
          </p:nvPr>
        </p:nvSpPr>
        <p:spPr>
          <a:xfrm>
            <a:off x="10058400" y="6477000"/>
            <a:ext cx="381000" cy="381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4E9EE5EF-717A-484C-ACF4-B38598A76447}" type="slidenum">
              <a:rPr lang="en-US" altLang="en-US" sz="1400">
                <a:solidFill>
                  <a:srgbClr val="000000"/>
                </a:solidFill>
                <a:ea typeface="+mn-ea"/>
              </a:rPr>
              <a:pPr defTabSz="914400">
                <a:spcBef>
                  <a:spcPct val="0"/>
                </a:spcBef>
                <a:buNone/>
              </a:pPr>
              <a:t>21</a:t>
            </a:fld>
            <a:endParaRPr lang="en-US" altLang="en-US" sz="1400">
              <a:solidFill>
                <a:srgbClr val="000000"/>
              </a:solidFill>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C771E3F-F1F8-E62B-6478-F178029B17DF}"/>
              </a:ext>
            </a:extLst>
          </p:cNvPr>
          <p:cNvSpPr>
            <a:spLocks noGrp="1" noChangeArrowheads="1"/>
          </p:cNvSpPr>
          <p:nvPr>
            <p:ph type="title"/>
          </p:nvPr>
        </p:nvSpPr>
        <p:spPr>
          <a:xfrm>
            <a:off x="1524000" y="0"/>
            <a:ext cx="9144000" cy="762000"/>
          </a:xfrm>
        </p:spPr>
        <p:txBody>
          <a:bodyPr/>
          <a:lstStyle/>
          <a:p>
            <a:pPr eaLnBrk="1" hangingPunct="1">
              <a:defRPr/>
            </a:pPr>
            <a:r>
              <a:rPr lang="zh-TW" altLang="en-US" sz="4800" b="1" dirty="0">
                <a:effectLst>
                  <a:outerShdw blurRad="38100" dist="38100" dir="2700000" algn="tl">
                    <a:srgbClr val="000000">
                      <a:alpha val="43137"/>
                    </a:srgbClr>
                  </a:outerShdw>
                </a:effectLst>
                <a:ea typeface="DFKai-SB" pitchFamily="65" charset="-120"/>
              </a:rPr>
              <a:t>饒恕自己， 饒恕神</a:t>
            </a:r>
            <a:r>
              <a:rPr lang="en-US" altLang="zh-TW" sz="4800" b="1" dirty="0">
                <a:effectLst>
                  <a:outerShdw blurRad="38100" dist="38100" dir="2700000" algn="tl">
                    <a:srgbClr val="000000">
                      <a:alpha val="43137"/>
                    </a:srgbClr>
                  </a:outerShdw>
                </a:effectLst>
                <a:ea typeface="DFKai-SB" pitchFamily="65" charset="-120"/>
              </a:rPr>
              <a:t>-</a:t>
            </a:r>
            <a:r>
              <a:rPr lang="zh-TW" altLang="en-US" sz="4800" b="1" dirty="0">
                <a:effectLst>
                  <a:outerShdw blurRad="38100" dist="38100" dir="2700000" algn="tl">
                    <a:srgbClr val="000000">
                      <a:alpha val="43137"/>
                    </a:srgbClr>
                  </a:outerShdw>
                </a:effectLst>
                <a:ea typeface="DFKai-SB" pitchFamily="65" charset="-120"/>
              </a:rPr>
              <a:t>禱告範例</a:t>
            </a:r>
            <a:r>
              <a:rPr lang="zh-TW" altLang="en-US" sz="4800" b="1" dirty="0">
                <a:effectLst>
                  <a:outerShdw blurRad="38100" dist="38100" dir="2700000" algn="tl">
                    <a:srgbClr val="000000">
                      <a:alpha val="43137"/>
                    </a:srgbClr>
                  </a:outerShdw>
                </a:effectLst>
                <a:ea typeface="PMingLiU" pitchFamily="18" charset="-120"/>
              </a:rPr>
              <a:t> </a:t>
            </a:r>
            <a:endParaRPr lang="en-US" altLang="en-US" sz="4800" b="1" dirty="0">
              <a:effectLst>
                <a:outerShdw blurRad="38100" dist="38100" dir="2700000" algn="tl">
                  <a:srgbClr val="000000">
                    <a:alpha val="43137"/>
                  </a:srgbClr>
                </a:outerShdw>
              </a:effectLst>
            </a:endParaRPr>
          </a:p>
        </p:txBody>
      </p:sp>
      <p:sp>
        <p:nvSpPr>
          <p:cNvPr id="25603" name="Rectangle 3">
            <a:extLst>
              <a:ext uri="{FF2B5EF4-FFF2-40B4-BE49-F238E27FC236}">
                <a16:creationId xmlns:a16="http://schemas.microsoft.com/office/drawing/2014/main" id="{08DCB8E4-8FAC-EE86-A957-471DE7507A58}"/>
              </a:ext>
            </a:extLst>
          </p:cNvPr>
          <p:cNvSpPr>
            <a:spLocks noGrp="1" noChangeArrowheads="1"/>
          </p:cNvSpPr>
          <p:nvPr>
            <p:ph type="body" idx="1"/>
          </p:nvPr>
        </p:nvSpPr>
        <p:spPr>
          <a:xfrm>
            <a:off x="1524000" y="762000"/>
            <a:ext cx="9144000" cy="6096000"/>
          </a:xfrm>
        </p:spPr>
        <p:txBody>
          <a:bodyPr/>
          <a:lstStyle/>
          <a:p>
            <a:pPr marL="609600" indent="-609600">
              <a:buNone/>
            </a:pPr>
            <a:r>
              <a:rPr lang="zh-TW" altLang="en-US" sz="2800">
                <a:latin typeface="DFKai-SB" panose="03000509000000000000" pitchFamily="65" charset="-120"/>
                <a:ea typeface="DFKai-SB" panose="03000509000000000000" pitchFamily="65" charset="-120"/>
              </a:rPr>
              <a:t>親愛的主耶穌基督，祢的話語說「你們要饒恕人，就必蒙饒恕」（路</a:t>
            </a:r>
            <a:r>
              <a:rPr lang="en-US" altLang="en-US" sz="2800">
                <a:latin typeface="DFKai-SB" panose="03000509000000000000" pitchFamily="65" charset="-120"/>
                <a:ea typeface="DFKai-SB" panose="03000509000000000000" pitchFamily="65" charset="-120"/>
              </a:rPr>
              <a:t> 6:37</a:t>
            </a:r>
            <a:r>
              <a:rPr lang="zh-TW" altLang="en-US" sz="2800">
                <a:latin typeface="DFKai-SB" panose="03000509000000000000" pitchFamily="65" charset="-120"/>
                <a:ea typeface="DFKai-SB" panose="03000509000000000000" pitchFamily="65" charset="-120"/>
              </a:rPr>
              <a:t>）</a:t>
            </a:r>
            <a:r>
              <a:rPr lang="en-US" altLang="en-US" sz="2800">
                <a:latin typeface="DFKai-SB" panose="03000509000000000000" pitchFamily="65" charset="-120"/>
                <a:ea typeface="DFKai-SB" panose="03000509000000000000" pitchFamily="65" charset="-120"/>
              </a:rPr>
              <a:t> </a:t>
            </a:r>
            <a:r>
              <a:rPr lang="zh-TW" altLang="en-US" sz="2800">
                <a:latin typeface="DFKai-SB" panose="03000509000000000000" pitchFamily="65" charset="-120"/>
                <a:ea typeface="DFKai-SB" panose="03000509000000000000" pitchFamily="65" charset="-120"/>
              </a:rPr>
              <a:t>主啊！當我原諒</a:t>
            </a:r>
            <a:r>
              <a:rPr lang="zh-TW" altLang="en-US" sz="2800" u="sng">
                <a:latin typeface="DFKai-SB" panose="03000509000000000000" pitchFamily="65" charset="-120"/>
                <a:ea typeface="DFKai-SB" panose="03000509000000000000" pitchFamily="65" charset="-120"/>
              </a:rPr>
              <a:t>人名 </a:t>
            </a:r>
            <a:r>
              <a:rPr lang="zh-TW" altLang="en-US" sz="2800">
                <a:latin typeface="DFKai-SB" panose="03000509000000000000" pitchFamily="65" charset="-120"/>
                <a:ea typeface="DFKai-SB" panose="03000509000000000000" pitchFamily="65" charset="-120"/>
              </a:rPr>
              <a:t>以後，求祢照著你的應許叫我心靈得自由。謝謝主耶穌饒恕我，我也要饒恕我自己，不再定罪自己，求聖靈來充滿我，用你的愛來撫摸我裡面的傷口，全然醫治我裡面的傷痛。</a:t>
            </a:r>
            <a:endParaRPr lang="en-US" altLang="zh-TW" sz="2800">
              <a:latin typeface="DFKai-SB" panose="03000509000000000000" pitchFamily="65" charset="-120"/>
              <a:ea typeface="DFKai-SB" panose="03000509000000000000" pitchFamily="65" charset="-120"/>
            </a:endParaRPr>
          </a:p>
          <a:p>
            <a:pPr marL="609600" indent="-609600">
              <a:buNone/>
            </a:pPr>
            <a:r>
              <a:rPr lang="zh-TW" altLang="en-US" sz="2800">
                <a:latin typeface="DFKai-SB" panose="03000509000000000000" pitchFamily="65" charset="-120"/>
                <a:ea typeface="DFKai-SB" panose="03000509000000000000" pitchFamily="65" charset="-120"/>
              </a:rPr>
              <a:t>父神啊！ 我沒有順服祢，沒有來投靠你，求祢赦免我責怪祢為什麼容許這件事發生在我身上，我現在相信當我在受苦的時候祢也與我一起受苦。(賽63:9) 謝謝父神。我不但選擇饒恕</a:t>
            </a:r>
            <a:r>
              <a:rPr lang="zh-TW" altLang="en-US" sz="2800" u="sng">
                <a:latin typeface="DFKai-SB" panose="03000509000000000000" pitchFamily="65" charset="-120"/>
                <a:ea typeface="DFKai-SB" panose="03000509000000000000" pitchFamily="65" charset="-120"/>
              </a:rPr>
              <a:t>人名</a:t>
            </a:r>
            <a:r>
              <a:rPr lang="zh-TW" altLang="en-US" sz="2800">
                <a:latin typeface="DFKai-SB" panose="03000509000000000000" pitchFamily="65" charset="-120"/>
                <a:ea typeface="DFKai-SB" panose="03000509000000000000" pitchFamily="65" charset="-120"/>
              </a:rPr>
              <a:t>，我也願意祝福他，我現在奉主耶穌基督的聖名，祝福</a:t>
            </a:r>
            <a:r>
              <a:rPr lang="zh-TW" altLang="en-US" sz="2800" u="sng">
                <a:latin typeface="DFKai-SB" panose="03000509000000000000" pitchFamily="65" charset="-120"/>
                <a:ea typeface="DFKai-SB" panose="03000509000000000000" pitchFamily="65" charset="-120"/>
              </a:rPr>
              <a:t>人名 </a:t>
            </a:r>
            <a:r>
              <a:rPr lang="en-US" altLang="zh-TW" sz="2800">
                <a:latin typeface="DFKai-SB" panose="03000509000000000000" pitchFamily="65" charset="-120"/>
                <a:ea typeface="DFKai-SB" panose="03000509000000000000" pitchFamily="65" charset="-120"/>
              </a:rPr>
              <a:t>(</a:t>
            </a:r>
            <a:r>
              <a:rPr lang="zh-TW" altLang="en-US" sz="2800">
                <a:latin typeface="DFKai-SB" panose="03000509000000000000" pitchFamily="65" charset="-120"/>
                <a:ea typeface="DFKai-SB" panose="03000509000000000000" pitchFamily="65" charset="-120"/>
              </a:rPr>
              <a:t>用</a:t>
            </a:r>
            <a:r>
              <a:rPr lang="zh-TW" altLang="en-US" sz="2800">
                <a:solidFill>
                  <a:srgbClr val="333333"/>
                </a:solidFill>
                <a:latin typeface="DFKai-SB" panose="03000509000000000000" pitchFamily="65" charset="-120"/>
                <a:ea typeface="DFKai-SB" panose="03000509000000000000" pitchFamily="65" charset="-120"/>
              </a:rPr>
              <a:t>五方面</a:t>
            </a:r>
            <a:r>
              <a:rPr lang="zh-TW" altLang="en-US" sz="2800">
                <a:latin typeface="DFKai-SB" panose="03000509000000000000" pitchFamily="65" charset="-120"/>
                <a:ea typeface="DFKai-SB" panose="03000509000000000000" pitchFamily="65" charset="-120"/>
              </a:rPr>
              <a:t>祝福禱告的方法來祝福對方</a:t>
            </a:r>
            <a:r>
              <a:rPr lang="en-US" altLang="zh-TW" sz="2800">
                <a:latin typeface="DFKai-SB" panose="03000509000000000000" pitchFamily="65" charset="-120"/>
                <a:ea typeface="DFKai-SB" panose="03000509000000000000" pitchFamily="65" charset="-120"/>
              </a:rPr>
              <a:t>)</a:t>
            </a:r>
            <a:r>
              <a:rPr lang="zh-TW" altLang="en-US" sz="2800">
                <a:latin typeface="DFKai-SB" panose="03000509000000000000" pitchFamily="65" charset="-120"/>
                <a:ea typeface="DFKai-SB" panose="03000509000000000000" pitchFamily="65" charset="-120"/>
              </a:rPr>
              <a:t> 我這樣的禱告、感謝奉主耶穌的聖名，阿們！</a:t>
            </a:r>
            <a:endParaRPr lang="en-US" altLang="zh-TW" sz="2800" b="1">
              <a:latin typeface="DFKai-SB" panose="03000509000000000000" pitchFamily="65" charset="-120"/>
              <a:ea typeface="DFKai-SB" panose="03000509000000000000" pitchFamily="65" charset="-120"/>
            </a:endParaRPr>
          </a:p>
          <a:p>
            <a:pPr marL="609600" indent="-609600" eaLnBrk="1" hangingPunct="1">
              <a:buNone/>
            </a:pPr>
            <a:endParaRPr lang="en-US" altLang="en-US" sz="2800">
              <a:solidFill>
                <a:srgbClr val="000000"/>
              </a:solidFill>
              <a:latin typeface="DFKai-SB" panose="03000509000000000000" pitchFamily="65" charset="-120"/>
              <a:ea typeface="DFKai-SB" panose="03000509000000000000" pitchFamily="65" charset="-120"/>
            </a:endParaRPr>
          </a:p>
        </p:txBody>
      </p:sp>
      <p:sp>
        <p:nvSpPr>
          <p:cNvPr id="25604" name="Slide Number Placeholder 1">
            <a:extLst>
              <a:ext uri="{FF2B5EF4-FFF2-40B4-BE49-F238E27FC236}">
                <a16:creationId xmlns:a16="http://schemas.microsoft.com/office/drawing/2014/main" id="{C69CDEA7-8D43-6061-42BA-8759D884BD6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a:spcBef>
                <a:spcPct val="0"/>
              </a:spcBef>
              <a:buNone/>
            </a:pPr>
            <a:fld id="{133B51AF-4ECB-4D59-B9DE-5304BDF77278}" type="slidenum">
              <a:rPr lang="en-US" altLang="en-US" sz="1400">
                <a:solidFill>
                  <a:srgbClr val="000000"/>
                </a:solidFill>
                <a:ea typeface="+mn-ea"/>
              </a:rPr>
              <a:pPr defTabSz="914400">
                <a:spcBef>
                  <a:spcPct val="0"/>
                </a:spcBef>
                <a:buNone/>
              </a:pPr>
              <a:t>22</a:t>
            </a:fld>
            <a:endParaRPr lang="en-US" altLang="en-US" sz="1400">
              <a:solidFill>
                <a:srgbClr val="000000"/>
              </a:solidFill>
              <a:ea typeface="+mn-ea"/>
            </a:endParaRPr>
          </a:p>
        </p:txBody>
      </p:sp>
    </p:spTree>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10252</TotalTime>
  <Words>3937</Words>
  <Application>Microsoft Office PowerPoint</Application>
  <PresentationFormat>Widescreen</PresentationFormat>
  <Paragraphs>152</Paragraphs>
  <Slides>22</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DFKai-SB</vt:lpstr>
      <vt:lpstr>Microsoft JhengHei</vt:lpstr>
      <vt:lpstr>PMingLiU</vt:lpstr>
      <vt:lpstr>Arial</vt:lpstr>
      <vt:lpstr>Calibri</vt:lpstr>
      <vt:lpstr>Cambria</vt:lpstr>
      <vt:lpstr>Century Gothic</vt:lpstr>
      <vt:lpstr>Times New Roman</vt:lpstr>
      <vt:lpstr>14_Default Design</vt:lpstr>
      <vt:lpstr>Default Design</vt:lpstr>
      <vt:lpstr>PowerPoint Presentation</vt:lpstr>
      <vt:lpstr>PowerPoint Presentation</vt:lpstr>
      <vt:lpstr>饒恕 </vt:lpstr>
      <vt:lpstr>主耶穌是饒恕的最好榜樣</vt:lpstr>
      <vt:lpstr>主耶穌是饒恕的最好榜樣</vt:lpstr>
      <vt:lpstr>「不饒恕」對靈命的影響 </vt:lpstr>
      <vt:lpstr>「不饒恕」對靈命的影響 </vt:lpstr>
      <vt:lpstr>「不饒恕」對身心健康的影響 </vt:lpstr>
      <vt:lpstr>饒恕的阻礙</vt:lpstr>
      <vt:lpstr>有關饒恕的幾個重要真理</vt:lpstr>
      <vt:lpstr>有關饒恕的幾個重要真理</vt:lpstr>
      <vt:lpstr>有關饒恕的幾個重要真理</vt:lpstr>
      <vt:lpstr>有關饒恕的幾個迷思</vt:lpstr>
      <vt:lpstr>有關饒恕的幾個迷思</vt:lpstr>
      <vt:lpstr>饒恕禱告的方法 </vt:lpstr>
      <vt:lpstr>饒恕禱告的方法 </vt:lpstr>
      <vt:lpstr>饒恕禱告的方法 </vt:lpstr>
      <vt:lpstr>饒恕經文 </vt:lpstr>
      <vt:lpstr>饒恕經文 </vt:lpstr>
      <vt:lpstr>在五方面祝福禱告的方法</vt:lpstr>
      <vt:lpstr>饒恕-禱告範例 </vt:lpstr>
      <vt:lpstr>饒恕自己， 饒恕神-禱告範例 </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723</cp:revision>
  <cp:lastPrinted>2020-09-23T16:34:05Z</cp:lastPrinted>
  <dcterms:created xsi:type="dcterms:W3CDTF">2015-02-24T04:35:26Z</dcterms:created>
  <dcterms:modified xsi:type="dcterms:W3CDTF">2024-02-19T07:26:57Z</dcterms:modified>
</cp:coreProperties>
</file>